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drawings/drawing1.xml" ContentType="application/vnd.openxmlformats-officedocument.drawingml.chartshapes+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55.xml" ContentType="application/vnd.openxmlformats-officedocument.presentationml.slide+xml"/>
  <Override PartName="/ppt/presentation.xml" ContentType="application/vnd.openxmlformats-officedocument.presentationml.presentation.main+xml"/>
  <Override PartName="/ppt/slides/slide56.xml" ContentType="application/vnd.openxmlformats-officedocument.presentationml.slide+xml"/>
  <Override PartName="/ppt/slideLayouts/slideLayout354.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slideLayouts/slideLayout48.xml" ContentType="application/vnd.openxmlformats-officedocument.presentationml.slideLayout+xml"/>
  <Override PartName="/ppt/notesSlides/notesSlide28.xml" ContentType="application/vnd.openxmlformats-officedocument.presentationml.notesSlide+xml"/>
  <Override PartName="/ppt/slideLayouts/slideLayout47.xml" ContentType="application/vnd.openxmlformats-officedocument.presentationml.slideLayout+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slideLayouts/slideLayout46.xml" ContentType="application/vnd.openxmlformats-officedocument.presentationml.slideLayout+xml"/>
  <Override PartName="/ppt/slideLayouts/slideLayout45.xml" ContentType="application/vnd.openxmlformats-officedocument.presentationml.slideLayout+xml"/>
  <Override PartName="/ppt/slideLayouts/slideLayout44.xml" ContentType="application/vnd.openxmlformats-officedocument.presentationml.slideLayout+xml"/>
  <Override PartName="/ppt/slideLayouts/slideLayout43.xml" ContentType="application/vnd.openxmlformats-officedocument.presentationml.slideLayout+xml"/>
  <Override PartName="/ppt/slideLayouts/slideLayout42.xml" ContentType="application/vnd.openxmlformats-officedocument.presentationml.slideLayout+xml"/>
  <Override PartName="/ppt/slideLayouts/slideLayout41.xml" ContentType="application/vnd.openxmlformats-officedocument.presentationml.slideLayout+xml"/>
  <Override PartName="/ppt/slideLayouts/slideLayout40.xml" ContentType="application/vnd.openxmlformats-officedocument.presentationml.slideLayout+xml"/>
  <Override PartName="/ppt/slideLayouts/slideLayout39.xml" ContentType="application/vnd.openxmlformats-officedocument.presentationml.slideLayout+xml"/>
  <Override PartName="/ppt/slideLayouts/slideLayout38.xml" ContentType="application/vnd.openxmlformats-officedocument.presentationml.slideLayout+xml"/>
  <Override PartName="/ppt/slideLayouts/slideLayout37.xml" ContentType="application/vnd.openxmlformats-officedocument.presentationml.slideLayout+xml"/>
  <Override PartName="/ppt/slideLayouts/slideLayout36.xml" ContentType="application/vnd.openxmlformats-officedocument.presentationml.slideLayout+xml"/>
  <Override PartName="/ppt/slideLayouts/slideLayout35.xml" ContentType="application/vnd.openxmlformats-officedocument.presentationml.slideLayout+xml"/>
  <Override PartName="/ppt/slideLayouts/slideLayout34.xml" ContentType="application/vnd.openxmlformats-officedocument.presentationml.slideLayout+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slideLayouts/slideLayout29.xml" ContentType="application/vnd.openxmlformats-officedocument.presentationml.slideLayout+xml"/>
  <Override PartName="/ppt/slideLayouts/slideLayout28.xml" ContentType="application/vnd.openxmlformats-officedocument.presentationml.slideLayout+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22.xml" ContentType="application/vnd.openxmlformats-officedocument.presentationml.slideMaster+xml"/>
  <Override PartName="/ppt/slideMasters/slideMaster21.xml" ContentType="application/vnd.openxmlformats-officedocument.presentationml.slideMaster+xml"/>
  <Override PartName="/ppt/slideMasters/slideMaster20.xml" ContentType="application/vnd.openxmlformats-officedocument.presentationml.slideMaster+xml"/>
  <Override PartName="/ppt/slideMasters/slideMaster19.xml" ContentType="application/vnd.openxmlformats-officedocument.presentationml.slideMaster+xml"/>
  <Override PartName="/ppt/slideMasters/slideMaster18.xml" ContentType="application/vnd.openxmlformats-officedocument.presentationml.slideMaster+xml"/>
  <Override PartName="/ppt/slideMasters/slideMaster17.xml" ContentType="application/vnd.openxmlformats-officedocument.presentationml.slideMaster+xml"/>
  <Override PartName="/ppt/slideMasters/slideMaster16.xml" ContentType="application/vnd.openxmlformats-officedocument.presentationml.slideMaster+xml"/>
  <Override PartName="/ppt/slideMasters/slideMaster15.xml" ContentType="application/vnd.openxmlformats-officedocument.presentationml.slideMaster+xml"/>
  <Override PartName="/ppt/slideMasters/slideMaster14.xml" ContentType="application/vnd.openxmlformats-officedocument.presentationml.slideMaster+xml"/>
  <Override PartName="/ppt/slideMasters/slideMaster13.xml" ContentType="application/vnd.openxmlformats-officedocument.presentationml.slideMaster+xml"/>
  <Override PartName="/ppt/slideMasters/slideMaster12.xml" ContentType="application/vnd.openxmlformats-officedocument.presentationml.slideMaster+xml"/>
  <Override PartName="/ppt/slideMasters/slideMaster11.xml" ContentType="application/vnd.openxmlformats-officedocument.presentationml.slideMaster+xml"/>
  <Override PartName="/ppt/slideMasters/slideMaster10.xml" ContentType="application/vnd.openxmlformats-officedocument.presentationml.slideMaster+xml"/>
  <Override PartName="/ppt/slideMasters/slideMaster9.xml" ContentType="application/vnd.openxmlformats-officedocument.presentationml.slideMaster+xml"/>
  <Override PartName="/ppt/slideMasters/slideMaster8.xml" ContentType="application/vnd.openxmlformats-officedocument.presentationml.slideMaster+xml"/>
  <Override PartName="/ppt/slideMasters/slideMaster7.xml" ContentType="application/vnd.openxmlformats-officedocument.presentationml.slideMaster+xml"/>
  <Override PartName="/ppt/slideMasters/slideMaster6.xml" ContentType="application/vnd.openxmlformats-officedocument.presentationml.slideMaster+xml"/>
  <Override PartName="/ppt/slideMasters/slideMaster5.xml" ContentType="application/vnd.openxmlformats-officedocument.presentationml.slideMaster+xml"/>
  <Override PartName="/ppt/slideMasters/slideMaster4.xml" ContentType="application/vnd.openxmlformats-officedocument.presentationml.slideMaster+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slideLayouts/slideLayout49.xml" ContentType="application/vnd.openxmlformats-officedocument.presentationml.slideLayout+xml"/>
  <Override PartName="/ppt/notesMasters/notesMaster1.xml" ContentType="application/vnd.openxmlformats-officedocument.presentationml.notesMaster+xml"/>
  <Override PartName="/ppt/charts/style7.xml" ContentType="application/vnd.ms-office.chartstyle+xml"/>
  <Override PartName="/ppt/charts/colors6.xml" ContentType="application/vnd.ms-office.chartcolorstyle+xml"/>
  <Override PartName="/ppt/charts/style6.xml" ContentType="application/vnd.ms-office.chartstyle+xml"/>
  <Override PartName="/ppt/charts/chart6.xml" ContentType="application/vnd.openxmlformats-officedocument.drawingml.chart+xml"/>
  <Override PartName="/ppt/charts/colors5.xml" ContentType="application/vnd.ms-office.chartcolorstyle+xml"/>
  <Override PartName="/ppt/charts/style5.xml" ContentType="application/vnd.ms-office.chartstyle+xml"/>
  <Override PartName="/ppt/charts/chart5.xml" ContentType="application/vnd.openxmlformats-officedocument.drawingml.chart+xml"/>
  <Override PartName="/ppt/charts/colors4.xml" ContentType="application/vnd.ms-office.chartcolorstyle+xml"/>
  <Override PartName="/ppt/charts/style4.xml" ContentType="application/vnd.ms-office.chartstyle+xml"/>
  <Override PartName="/ppt/charts/chart4.xml" ContentType="application/vnd.openxmlformats-officedocument.drawingml.chart+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24.xml" ContentType="application/vnd.openxmlformats-officedocument.theme+xml"/>
  <Override PartName="/ppt/theme/theme23.xml" ContentType="application/vnd.openxmlformats-officedocument.theme+xml"/>
  <Override PartName="/ppt/charts/chart7.xml" ContentType="application/vnd.openxmlformats-officedocument.drawingml.chart+xml"/>
  <Override PartName="/ppt/charts/colors7.xml" ContentType="application/vnd.ms-office.chartcolorstyle+xml"/>
  <Override PartName="/ppt/theme/theme22.xml" ContentType="application/vnd.openxmlformats-officedocument.theme+xml"/>
  <Override PartName="/ppt/theme/theme21.xml" ContentType="application/vnd.openxmlformats-officedocument.theme+xml"/>
  <Override PartName="/ppt/charts/colors3.xml" ContentType="application/vnd.ms-office.chartcolorstyle+xml"/>
  <Override PartName="/ppt/charts/style3.xml" ContentType="application/vnd.ms-office.chartstyle+xml"/>
  <Override PartName="/ppt/charts/chart3.xml" ContentType="application/vnd.openxmlformats-officedocument.drawingml.chart+xml"/>
  <Override PartName="/ppt/charts/colors2.xml" ContentType="application/vnd.ms-office.chartcolorstyle+xml"/>
  <Override PartName="/ppt/charts/style2.xml" ContentType="application/vnd.ms-office.chartstyle+xml"/>
  <Override PartName="/ppt/charts/chart2.xml" ContentType="application/vnd.openxmlformats-officedocument.drawingml.chart+xml"/>
  <Override PartName="/ppt/charts/colors1.xml" ContentType="application/vnd.ms-office.chartcolorstyle+xml"/>
  <Override PartName="/ppt/charts/style1.xml" ContentType="application/vnd.ms-office.chartstyle+xml"/>
  <Override PartName="/ppt/charts/chart1.xml" ContentType="application/vnd.openxmlformats-officedocument.drawingml.chart+xml"/>
  <Override PartName="/ppt/theme/theme20.xml" ContentType="application/vnd.openxmlformats-officedocument.theme+xml"/>
  <Override PartName="/ppt/theme/theme19.xml" ContentType="application/vnd.openxmlformats-officedocument.theme+xml"/>
  <Override PartName="/ppt/theme/theme18.xml" ContentType="application/vnd.openxmlformats-officedocument.theme+xml"/>
  <Override PartName="/ppt/theme/theme17.xml" ContentType="application/vnd.openxmlformats-officedocument.theme+xml"/>
  <Override PartName="/ppt/theme/theme16.xml" ContentType="application/vnd.openxmlformats-officedocument.theme+xml"/>
  <Override PartName="/ppt/theme/theme15.xml" ContentType="application/vnd.openxmlformats-officedocument.theme+xml"/>
  <Override PartName="/ppt/theme/theme14.xml" ContentType="application/vnd.openxmlformats-officedocument.theme+xml"/>
  <Override PartName="/ppt/theme/theme13.xml" ContentType="application/vnd.openxmlformats-officedocument.theme+xml"/>
  <Override PartName="/ppt/theme/theme12.xml" ContentType="application/vnd.openxmlformats-officedocument.theme+xml"/>
  <Override PartName="/ppt/theme/theme11.xml" ContentType="application/vnd.openxmlformats-officedocument.theme+xml"/>
  <Override PartName="/ppt/theme/theme5.xml" ContentType="application/vnd.openxmlformats-officedocument.theme+xml"/>
  <Override PartName="/ppt/theme/theme10.xml" ContentType="application/vnd.openxmlformats-officedocument.theme+xml"/>
  <Override PartName="/ppt/theme/theme9.xml" ContentType="application/vnd.openxmlformats-officedocument.theme+xml"/>
  <Override PartName="/ppt/theme/theme6.xml" ContentType="application/vnd.openxmlformats-officedocument.theme+xml"/>
  <Override PartName="/ppt/theme/theme8.xml" ContentType="application/vnd.openxmlformats-officedocument.theme+xml"/>
  <Override PartName="/ppt/theme/theme7.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ppt/tags/tag11.xml" ContentType="application/vnd.openxmlformats-officedocument.presentationml.tags+xml"/>
  <Override PartName="/ppt/tags/tag10.xml" ContentType="application/vnd.openxmlformats-officedocument.presentationml.tags+xml"/>
  <Override PartName="/ppt/tags/tag9.xml" ContentType="application/vnd.openxmlformats-officedocument.presentationml.tags+xml"/>
  <Override PartName="/ppt/tags/tag8.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7.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6.xml" ContentType="application/vnd.openxmlformats-officedocument.presentationml.tags+xml"/>
  <Override PartName="/ppt/tags/tag5.xml" ContentType="application/vnd.openxmlformats-officedocument.presentationml.tags+xml"/>
  <Override PartName="/ppt/tags/tag26.xml" ContentType="application/vnd.openxmlformats-officedocument.presentationml.tags+xml"/>
  <Override PartName="/ppt/tags/tag4.xml" ContentType="application/vnd.openxmlformats-officedocument.presentationml.tags+xml"/>
  <Override PartName="/ppt/tags/tag3.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1.xml" ContentType="application/vnd.openxmlformats-officedocument.presentationml.tags+xml"/>
  <Override PartName="/ppt/tags/tag32.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tags/tag12.xml" ContentType="application/vnd.openxmlformats-officedocument.presentationml.tag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5127" r:id="rId1"/>
    <p:sldMasterId id="2147485907" r:id="rId2"/>
    <p:sldMasterId id="2147486003" r:id="rId3"/>
    <p:sldMasterId id="2147486022" r:id="rId4"/>
    <p:sldMasterId id="2147486117" r:id="rId5"/>
    <p:sldMasterId id="2147486134" r:id="rId6"/>
    <p:sldMasterId id="2147486212" r:id="rId7"/>
    <p:sldMasterId id="2147486239" r:id="rId8"/>
    <p:sldMasterId id="2147486265" r:id="rId9"/>
    <p:sldMasterId id="2147486283" r:id="rId10"/>
    <p:sldMasterId id="2147486324" r:id="rId11"/>
    <p:sldMasterId id="2147486337" r:id="rId12"/>
    <p:sldMasterId id="2147486358" r:id="rId13"/>
    <p:sldMasterId id="2147486364" r:id="rId14"/>
    <p:sldMasterId id="2147486381" r:id="rId15"/>
    <p:sldMasterId id="2147486398" r:id="rId16"/>
    <p:sldMasterId id="2147486411" r:id="rId17"/>
    <p:sldMasterId id="2147486433" r:id="rId18"/>
    <p:sldMasterId id="2147486469" r:id="rId19"/>
    <p:sldMasterId id="2147486502" r:id="rId20"/>
    <p:sldMasterId id="2147486529" r:id="rId21"/>
    <p:sldMasterId id="2147486568" r:id="rId22"/>
  </p:sldMasterIdLst>
  <p:notesMasterIdLst>
    <p:notesMasterId r:id="rId99"/>
  </p:notesMasterIdLst>
  <p:handoutMasterIdLst>
    <p:handoutMasterId r:id="rId100"/>
  </p:handoutMasterIdLst>
  <p:sldIdLst>
    <p:sldId id="258" r:id="rId23"/>
    <p:sldId id="2147483644" r:id="rId24"/>
    <p:sldId id="2147472026" r:id="rId25"/>
    <p:sldId id="2147483646" r:id="rId26"/>
    <p:sldId id="260" r:id="rId27"/>
    <p:sldId id="267" r:id="rId28"/>
    <p:sldId id="2147480151" r:id="rId29"/>
    <p:sldId id="2147480704" r:id="rId30"/>
    <p:sldId id="2147483467" r:id="rId31"/>
    <p:sldId id="262" r:id="rId32"/>
    <p:sldId id="266" r:id="rId33"/>
    <p:sldId id="264" r:id="rId34"/>
    <p:sldId id="265" r:id="rId35"/>
    <p:sldId id="2147483647" r:id="rId36"/>
    <p:sldId id="270" r:id="rId37"/>
    <p:sldId id="299" r:id="rId38"/>
    <p:sldId id="2147483589" r:id="rId39"/>
    <p:sldId id="2141411162" r:id="rId40"/>
    <p:sldId id="2147483243" r:id="rId41"/>
    <p:sldId id="2147483605" r:id="rId42"/>
    <p:sldId id="2147483614" r:id="rId43"/>
    <p:sldId id="294" r:id="rId44"/>
    <p:sldId id="295" r:id="rId45"/>
    <p:sldId id="355" r:id="rId46"/>
    <p:sldId id="324" r:id="rId47"/>
    <p:sldId id="2147471266" r:id="rId48"/>
    <p:sldId id="325" r:id="rId49"/>
    <p:sldId id="2147483363" r:id="rId50"/>
    <p:sldId id="2147483247" r:id="rId51"/>
    <p:sldId id="257" r:id="rId52"/>
    <p:sldId id="2147483608" r:id="rId53"/>
    <p:sldId id="2147483609" r:id="rId54"/>
    <p:sldId id="2791618" r:id="rId55"/>
    <p:sldId id="2791614" r:id="rId56"/>
    <p:sldId id="2147483602" r:id="rId57"/>
    <p:sldId id="2147480773" r:id="rId58"/>
    <p:sldId id="2147482534" r:id="rId59"/>
    <p:sldId id="2147483603" r:id="rId60"/>
    <p:sldId id="2147483599" r:id="rId61"/>
    <p:sldId id="2147483217" r:id="rId62"/>
    <p:sldId id="2141410994" r:id="rId63"/>
    <p:sldId id="2147483206" r:id="rId64"/>
    <p:sldId id="375" r:id="rId65"/>
    <p:sldId id="296" r:id="rId66"/>
    <p:sldId id="2147483569" r:id="rId67"/>
    <p:sldId id="2147474264" r:id="rId68"/>
    <p:sldId id="2147471842" r:id="rId69"/>
    <p:sldId id="2147471841" r:id="rId70"/>
    <p:sldId id="298" r:id="rId71"/>
    <p:sldId id="2147483597" r:id="rId72"/>
    <p:sldId id="2147483601" r:id="rId73"/>
    <p:sldId id="2147483604" r:id="rId74"/>
    <p:sldId id="2147483059" r:id="rId75"/>
    <p:sldId id="347" r:id="rId76"/>
    <p:sldId id="2147483611" r:id="rId77"/>
    <p:sldId id="269" r:id="rId78"/>
    <p:sldId id="268" r:id="rId79"/>
    <p:sldId id="275" r:id="rId80"/>
    <p:sldId id="276" r:id="rId81"/>
    <p:sldId id="281" r:id="rId82"/>
    <p:sldId id="282" r:id="rId83"/>
    <p:sldId id="2147474972" r:id="rId84"/>
    <p:sldId id="2147474962" r:id="rId85"/>
    <p:sldId id="4504" r:id="rId86"/>
    <p:sldId id="2147474967" r:id="rId87"/>
    <p:sldId id="2147474995" r:id="rId88"/>
    <p:sldId id="285" r:id="rId89"/>
    <p:sldId id="286" r:id="rId90"/>
    <p:sldId id="287" r:id="rId91"/>
    <p:sldId id="288" r:id="rId92"/>
    <p:sldId id="279" r:id="rId93"/>
    <p:sldId id="2147483643" r:id="rId94"/>
    <p:sldId id="289" r:id="rId95"/>
    <p:sldId id="290" r:id="rId96"/>
    <p:sldId id="291" r:id="rId97"/>
    <p:sldId id="292" r:id="rId98"/>
  </p:sldIdLst>
  <p:sldSz cx="12192000" cy="6858000"/>
  <p:notesSz cx="7772400" cy="10058400"/>
  <p:custDataLst>
    <p:tags r:id="rId101"/>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15:guide id="1" orient="horz" pos="4208" userDrawn="1">
          <p15:clr>
            <a:srgbClr val="A4A3A4"/>
          </p15:clr>
        </p15:guide>
        <p15:guide id="2" pos="3719" userDrawn="1">
          <p15:clr>
            <a:srgbClr val="A4A3A4"/>
          </p15:clr>
        </p15:guide>
        <p15:guide id="3" pos="211" userDrawn="1">
          <p15:clr>
            <a:srgbClr val="A4A3A4"/>
          </p15:clr>
        </p15:guide>
        <p15:guide id="4" pos="6208" userDrawn="1">
          <p15:clr>
            <a:srgbClr val="A4A3A4"/>
          </p15:clr>
        </p15:guide>
        <p15:guide id="5" pos="33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 id="1" name="Porter, David" initials="DP" lastIdx="4"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browse/>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0FF"/>
    <a:srgbClr val="044883"/>
    <a:srgbClr val="0432FF"/>
    <a:srgbClr val="226F72"/>
    <a:srgbClr val="012457"/>
    <a:srgbClr val="3233FF"/>
    <a:srgbClr val="D7E4EF"/>
    <a:srgbClr val="F0F0F0"/>
    <a:srgbClr val="002456"/>
    <a:srgbClr val="00245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C05C09F-D67B-954B-8CEA-8FB2AC237442}" v="2" dt="2026-02-19T18:03:12.71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743" autoAdjust="0"/>
    <p:restoredTop sz="94178" autoAdjust="0"/>
  </p:normalViewPr>
  <p:slideViewPr>
    <p:cSldViewPr>
      <p:cViewPr varScale="1">
        <p:scale>
          <a:sx n="115" d="100"/>
          <a:sy n="115" d="100"/>
        </p:scale>
        <p:origin x="784" y="200"/>
      </p:cViewPr>
      <p:guideLst>
        <p:guide orient="horz" pos="4208"/>
        <p:guide pos="3719"/>
        <p:guide pos="211"/>
        <p:guide pos="6208"/>
        <p:guide pos="332"/>
      </p:guideLst>
    </p:cSldViewPr>
  </p:slideViewPr>
  <p:outlineViewPr>
    <p:cViewPr varScale="1">
      <p:scale>
        <a:sx n="170" d="200"/>
        <a:sy n="170" d="200"/>
      </p:scale>
      <p:origin x="0" y="-149912"/>
    </p:cViewPr>
  </p:outlineViewPr>
  <p:notesTextViewPr>
    <p:cViewPr>
      <p:scale>
        <a:sx n="100" d="100"/>
        <a:sy n="100" d="100"/>
      </p:scale>
      <p:origin x="0" y="0"/>
    </p:cViewPr>
  </p:notesTextViewPr>
  <p:sorterViewPr>
    <p:cViewPr>
      <p:scale>
        <a:sx n="147" d="100"/>
        <a:sy n="147" d="100"/>
      </p:scale>
      <p:origin x="0" y="0"/>
    </p:cViewPr>
  </p:sorterViewPr>
  <p:notesViewPr>
    <p:cSldViewPr>
      <p:cViewPr varScale="1">
        <p:scale>
          <a:sx n="78" d="100"/>
          <a:sy n="78" d="100"/>
        </p:scale>
        <p:origin x="3856"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4.xml"/><Relationship Id="rId21" Type="http://schemas.openxmlformats.org/officeDocument/2006/relationships/slideMaster" Target="slideMasters/slideMaster21.xml"/><Relationship Id="rId42" Type="http://schemas.openxmlformats.org/officeDocument/2006/relationships/slide" Target="slides/slide20.xml"/><Relationship Id="rId47" Type="http://schemas.openxmlformats.org/officeDocument/2006/relationships/slide" Target="slides/slide25.xml"/><Relationship Id="rId63" Type="http://schemas.openxmlformats.org/officeDocument/2006/relationships/slide" Target="slides/slide41.xml"/><Relationship Id="rId68" Type="http://schemas.openxmlformats.org/officeDocument/2006/relationships/slide" Target="slides/slide46.xml"/><Relationship Id="rId84" Type="http://schemas.openxmlformats.org/officeDocument/2006/relationships/slide" Target="slides/slide62.xml"/><Relationship Id="rId89" Type="http://schemas.openxmlformats.org/officeDocument/2006/relationships/slide" Target="slides/slide67.xml"/><Relationship Id="rId16" Type="http://schemas.openxmlformats.org/officeDocument/2006/relationships/slideMaster" Target="slideMasters/slideMaster16.xml"/><Relationship Id="rId107" Type="http://schemas.microsoft.com/office/2015/10/relationships/revisionInfo" Target="revisionInfo.xml"/><Relationship Id="rId11" Type="http://schemas.openxmlformats.org/officeDocument/2006/relationships/slideMaster" Target="slideMasters/slideMaster11.xml"/><Relationship Id="rId32" Type="http://schemas.openxmlformats.org/officeDocument/2006/relationships/slide" Target="slides/slide10.xml"/><Relationship Id="rId37" Type="http://schemas.openxmlformats.org/officeDocument/2006/relationships/slide" Target="slides/slide15.xml"/><Relationship Id="rId53" Type="http://schemas.openxmlformats.org/officeDocument/2006/relationships/slide" Target="slides/slide31.xml"/><Relationship Id="rId58" Type="http://schemas.openxmlformats.org/officeDocument/2006/relationships/slide" Target="slides/slide36.xml"/><Relationship Id="rId74" Type="http://schemas.openxmlformats.org/officeDocument/2006/relationships/slide" Target="slides/slide52.xml"/><Relationship Id="rId79" Type="http://schemas.openxmlformats.org/officeDocument/2006/relationships/slide" Target="slides/slide57.xml"/><Relationship Id="rId102" Type="http://schemas.openxmlformats.org/officeDocument/2006/relationships/commentAuthors" Target="commentAuthors.xml"/><Relationship Id="rId5" Type="http://schemas.openxmlformats.org/officeDocument/2006/relationships/slideMaster" Target="slideMasters/slideMaster5.xml"/><Relationship Id="rId90" Type="http://schemas.openxmlformats.org/officeDocument/2006/relationships/slide" Target="slides/slide68.xml"/><Relationship Id="rId95" Type="http://schemas.openxmlformats.org/officeDocument/2006/relationships/slide" Target="slides/slide73.xml"/><Relationship Id="rId22" Type="http://schemas.openxmlformats.org/officeDocument/2006/relationships/slideMaster" Target="slideMasters/slideMaster22.xml"/><Relationship Id="rId27" Type="http://schemas.openxmlformats.org/officeDocument/2006/relationships/slide" Target="slides/slide5.xml"/><Relationship Id="rId43" Type="http://schemas.openxmlformats.org/officeDocument/2006/relationships/slide" Target="slides/slide21.xml"/><Relationship Id="rId48" Type="http://schemas.openxmlformats.org/officeDocument/2006/relationships/slide" Target="slides/slide26.xml"/><Relationship Id="rId64" Type="http://schemas.openxmlformats.org/officeDocument/2006/relationships/slide" Target="slides/slide42.xml"/><Relationship Id="rId69" Type="http://schemas.openxmlformats.org/officeDocument/2006/relationships/slide" Target="slides/slide47.xml"/><Relationship Id="rId80" Type="http://schemas.openxmlformats.org/officeDocument/2006/relationships/slide" Target="slides/slide58.xml"/><Relationship Id="rId85" Type="http://schemas.openxmlformats.org/officeDocument/2006/relationships/slide" Target="slides/slide6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1.xml"/><Relationship Id="rId38" Type="http://schemas.openxmlformats.org/officeDocument/2006/relationships/slide" Target="slides/slide16.xml"/><Relationship Id="rId59" Type="http://schemas.openxmlformats.org/officeDocument/2006/relationships/slide" Target="slides/slide37.xml"/><Relationship Id="rId103" Type="http://schemas.openxmlformats.org/officeDocument/2006/relationships/presProps" Target="presProps.xml"/><Relationship Id="rId108" Type="http://schemas.openxmlformats.org/officeDocument/2006/relationships/customXml" Target="../customXml/item1.xml"/><Relationship Id="rId54" Type="http://schemas.openxmlformats.org/officeDocument/2006/relationships/slide" Target="slides/slide32.xml"/><Relationship Id="rId70" Type="http://schemas.openxmlformats.org/officeDocument/2006/relationships/slide" Target="slides/slide48.xml"/><Relationship Id="rId75" Type="http://schemas.openxmlformats.org/officeDocument/2006/relationships/slide" Target="slides/slide53.xml"/><Relationship Id="rId91" Type="http://schemas.openxmlformats.org/officeDocument/2006/relationships/slide" Target="slides/slide69.xml"/><Relationship Id="rId96"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1.xml"/><Relationship Id="rId28" Type="http://schemas.openxmlformats.org/officeDocument/2006/relationships/slide" Target="slides/slide6.xml"/><Relationship Id="rId36" Type="http://schemas.openxmlformats.org/officeDocument/2006/relationships/slide" Target="slides/slide14.xml"/><Relationship Id="rId49" Type="http://schemas.openxmlformats.org/officeDocument/2006/relationships/slide" Target="slides/slide27.xml"/><Relationship Id="rId57" Type="http://schemas.openxmlformats.org/officeDocument/2006/relationships/slide" Target="slides/slide35.xml"/><Relationship Id="rId106" Type="http://schemas.openxmlformats.org/officeDocument/2006/relationships/tableStyles" Target="tableStyles.xml"/><Relationship Id="rId10" Type="http://schemas.openxmlformats.org/officeDocument/2006/relationships/slideMaster" Target="slideMasters/slideMaster10.xml"/><Relationship Id="rId31" Type="http://schemas.openxmlformats.org/officeDocument/2006/relationships/slide" Target="slides/slide9.xml"/><Relationship Id="rId44" Type="http://schemas.openxmlformats.org/officeDocument/2006/relationships/slide" Target="slides/slide22.xml"/><Relationship Id="rId52" Type="http://schemas.openxmlformats.org/officeDocument/2006/relationships/slide" Target="slides/slide30.xml"/><Relationship Id="rId60" Type="http://schemas.openxmlformats.org/officeDocument/2006/relationships/slide" Target="slides/slide38.xml"/><Relationship Id="rId65" Type="http://schemas.openxmlformats.org/officeDocument/2006/relationships/slide" Target="slides/slide43.xml"/><Relationship Id="rId73" Type="http://schemas.openxmlformats.org/officeDocument/2006/relationships/slide" Target="slides/slide51.xml"/><Relationship Id="rId78" Type="http://schemas.openxmlformats.org/officeDocument/2006/relationships/slide" Target="slides/slide56.xml"/><Relationship Id="rId81" Type="http://schemas.openxmlformats.org/officeDocument/2006/relationships/slide" Target="slides/slide59.xml"/><Relationship Id="rId86" Type="http://schemas.openxmlformats.org/officeDocument/2006/relationships/slide" Target="slides/slide64.xml"/><Relationship Id="rId94" Type="http://schemas.openxmlformats.org/officeDocument/2006/relationships/slide" Target="slides/slide72.xml"/><Relationship Id="rId99" Type="http://schemas.openxmlformats.org/officeDocument/2006/relationships/notesMaster" Target="notesMasters/notesMaster1.xml"/><Relationship Id="rId101" Type="http://schemas.openxmlformats.org/officeDocument/2006/relationships/tags" Target="tags/tag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7.xml"/><Relationship Id="rId109" Type="http://schemas.openxmlformats.org/officeDocument/2006/relationships/customXml" Target="../customXml/item2.xml"/><Relationship Id="rId34" Type="http://schemas.openxmlformats.org/officeDocument/2006/relationships/slide" Target="slides/slide12.xml"/><Relationship Id="rId50" Type="http://schemas.openxmlformats.org/officeDocument/2006/relationships/slide" Target="slides/slide28.xml"/><Relationship Id="rId55" Type="http://schemas.openxmlformats.org/officeDocument/2006/relationships/slide" Target="slides/slide33.xml"/><Relationship Id="rId76" Type="http://schemas.openxmlformats.org/officeDocument/2006/relationships/slide" Target="slides/slide54.xml"/><Relationship Id="rId97" Type="http://schemas.openxmlformats.org/officeDocument/2006/relationships/slide" Target="slides/slide75.xml"/><Relationship Id="rId104"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49.xml"/><Relationship Id="rId92" Type="http://schemas.openxmlformats.org/officeDocument/2006/relationships/slide" Target="slides/slide70.xml"/><Relationship Id="rId2" Type="http://schemas.openxmlformats.org/officeDocument/2006/relationships/slideMaster" Target="slideMasters/slideMaster2.xml"/><Relationship Id="rId29" Type="http://schemas.openxmlformats.org/officeDocument/2006/relationships/slide" Target="slides/slide7.xml"/><Relationship Id="rId24" Type="http://schemas.openxmlformats.org/officeDocument/2006/relationships/slide" Target="slides/slide2.xml"/><Relationship Id="rId40" Type="http://schemas.openxmlformats.org/officeDocument/2006/relationships/slide" Target="slides/slide18.xml"/><Relationship Id="rId45" Type="http://schemas.openxmlformats.org/officeDocument/2006/relationships/slide" Target="slides/slide23.xml"/><Relationship Id="rId66" Type="http://schemas.openxmlformats.org/officeDocument/2006/relationships/slide" Target="slides/slide44.xml"/><Relationship Id="rId87" Type="http://schemas.openxmlformats.org/officeDocument/2006/relationships/slide" Target="slides/slide65.xml"/><Relationship Id="rId110" Type="http://schemas.openxmlformats.org/officeDocument/2006/relationships/customXml" Target="../customXml/item3.xml"/><Relationship Id="rId61" Type="http://schemas.openxmlformats.org/officeDocument/2006/relationships/slide" Target="slides/slide39.xml"/><Relationship Id="rId82" Type="http://schemas.openxmlformats.org/officeDocument/2006/relationships/slide" Target="slides/slide60.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8.xml"/><Relationship Id="rId35" Type="http://schemas.openxmlformats.org/officeDocument/2006/relationships/slide" Target="slides/slide13.xml"/><Relationship Id="rId56" Type="http://schemas.openxmlformats.org/officeDocument/2006/relationships/slide" Target="slides/slide34.xml"/><Relationship Id="rId77" Type="http://schemas.openxmlformats.org/officeDocument/2006/relationships/slide" Target="slides/slide55.xml"/><Relationship Id="rId100" Type="http://schemas.openxmlformats.org/officeDocument/2006/relationships/handoutMaster" Target="handoutMasters/handoutMaster1.xml"/><Relationship Id="rId105"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29.xml"/><Relationship Id="rId72" Type="http://schemas.openxmlformats.org/officeDocument/2006/relationships/slide" Target="slides/slide50.xml"/><Relationship Id="rId93" Type="http://schemas.openxmlformats.org/officeDocument/2006/relationships/slide" Target="slides/slide71.xml"/><Relationship Id="rId98" Type="http://schemas.openxmlformats.org/officeDocument/2006/relationships/slide" Target="slides/slide76.xml"/><Relationship Id="rId3" Type="http://schemas.openxmlformats.org/officeDocument/2006/relationships/slideMaster" Target="slideMasters/slideMaster3.xml"/><Relationship Id="rId25" Type="http://schemas.openxmlformats.org/officeDocument/2006/relationships/slide" Target="slides/slide3.xml"/><Relationship Id="rId46" Type="http://schemas.openxmlformats.org/officeDocument/2006/relationships/slide" Target="slides/slide24.xml"/><Relationship Id="rId67" Type="http://schemas.openxmlformats.org/officeDocument/2006/relationships/slide" Target="slides/slide45.xml"/><Relationship Id="rId20" Type="http://schemas.openxmlformats.org/officeDocument/2006/relationships/slideMaster" Target="slideMasters/slideMaster20.xml"/><Relationship Id="rId41" Type="http://schemas.openxmlformats.org/officeDocument/2006/relationships/slide" Target="slides/slide19.xml"/><Relationship Id="rId62" Type="http://schemas.openxmlformats.org/officeDocument/2006/relationships/slide" Target="slides/slide40.xml"/><Relationship Id="rId83" Type="http://schemas.openxmlformats.org/officeDocument/2006/relationships/slide" Target="slides/slide61.xml"/><Relationship Id="rId88" Type="http://schemas.openxmlformats.org/officeDocument/2006/relationships/slide" Target="slides/slide6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colabglo.sharepoint.com/sites/CLIENTS/DSI/Congresses/2025/ESMO/Presentations/DAI1125109_REJOICE-OV01_Oral_Presentation/04_Drafts/02_D2/BICRWaterfall%20data_14Aug25.xlsx" TargetMode="Externa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1.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rgbClr val="595959"/>
                </a:solidFill>
                <a:latin typeface="Lato" panose="020F0502020204030203" pitchFamily="34" charset="77"/>
                <a:ea typeface="+mn-ea"/>
                <a:cs typeface="+mn-cs"/>
              </a:defRPr>
            </a:pPr>
            <a:r>
              <a:rPr lang="en-US" sz="1800">
                <a:solidFill>
                  <a:srgbClr val="595959"/>
                </a:solidFill>
                <a:latin typeface="Lato" panose="020F0502020204030203" pitchFamily="34" charset="77"/>
              </a:rPr>
              <a:t>Chart Title</a:t>
            </a:r>
          </a:p>
        </c:rich>
      </c:tx>
      <c:overlay val="0"/>
      <c:spPr>
        <a:noFill/>
        <a:ln>
          <a:noFill/>
        </a:ln>
        <a:effectLst/>
      </c:spPr>
      <c:txPr>
        <a:bodyPr rot="0" spcFirstLastPara="1" vertOverflow="ellipsis" vert="horz" wrap="square" anchor="ctr" anchorCtr="1"/>
        <a:lstStyle/>
        <a:p>
          <a:pPr>
            <a:defRPr sz="1800" b="0" i="0" u="none" strike="noStrike" kern="1200" spc="0" baseline="0">
              <a:solidFill>
                <a:srgbClr val="595959"/>
              </a:solidFill>
              <a:latin typeface="Lato" panose="020F0502020204030203" pitchFamily="34" charset="77"/>
              <a:ea typeface="+mn-ea"/>
              <a:cs typeface="+mn-cs"/>
            </a:defRPr>
          </a:pPr>
          <a:endParaRPr lang="it-IT"/>
        </a:p>
      </c:txPr>
    </c:title>
    <c:autoTitleDeleted val="0"/>
    <c:view3D>
      <c:rotX val="50"/>
      <c:rotY val="204"/>
      <c:depthPercent val="190"/>
      <c:rAngAx val="0"/>
      <c:perspective val="4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Sales</c:v>
                </c:pt>
              </c:strCache>
            </c:strRef>
          </c:tx>
          <c:spPr>
            <a:ln>
              <a:noFill/>
            </a:ln>
            <a:effectLst/>
            <a:scene3d>
              <a:camera prst="orthographicFront"/>
              <a:lightRig rig="threePt" dir="t"/>
            </a:scene3d>
            <a:sp3d prstMaterial="softEdge">
              <a:contourClr>
                <a:srgbClr val="000000"/>
              </a:contourClr>
            </a:sp3d>
          </c:spPr>
          <c:explosion val="10"/>
          <c:dPt>
            <c:idx val="0"/>
            <c:bubble3D val="0"/>
            <c:spPr>
              <a:solidFill>
                <a:srgbClr val="43248C"/>
              </a:solidFill>
              <a:ln w="25400">
                <a:noFill/>
              </a:ln>
              <a:effectLst/>
              <a:scene3d>
                <a:camera prst="orthographicFront"/>
                <a:lightRig rig="threePt" dir="t"/>
              </a:scene3d>
              <a:sp3d prstMaterial="softEdge">
                <a:contourClr>
                  <a:srgbClr val="000000"/>
                </a:contourClr>
              </a:sp3d>
            </c:spPr>
            <c:extLst>
              <c:ext xmlns:c16="http://schemas.microsoft.com/office/drawing/2014/chart" uri="{C3380CC4-5D6E-409C-BE32-E72D297353CC}">
                <c16:uniqueId val="{00000001-F947-C34E-AC49-AC2F93F7FBBD}"/>
              </c:ext>
            </c:extLst>
          </c:dPt>
          <c:dPt>
            <c:idx val="1"/>
            <c:bubble3D val="0"/>
            <c:spPr>
              <a:solidFill>
                <a:srgbClr val="28378E"/>
              </a:solidFill>
              <a:ln w="25400">
                <a:noFill/>
              </a:ln>
              <a:effectLst/>
              <a:scene3d>
                <a:camera prst="orthographicFront"/>
                <a:lightRig rig="threePt" dir="t"/>
              </a:scene3d>
              <a:sp3d prstMaterial="softEdge">
                <a:contourClr>
                  <a:srgbClr val="000000"/>
                </a:contourClr>
              </a:sp3d>
            </c:spPr>
            <c:extLst>
              <c:ext xmlns:c16="http://schemas.microsoft.com/office/drawing/2014/chart" uri="{C3380CC4-5D6E-409C-BE32-E72D297353CC}">
                <c16:uniqueId val="{00000002-F947-C34E-AC49-AC2F93F7FBBD}"/>
              </c:ext>
            </c:extLst>
          </c:dPt>
          <c:dPt>
            <c:idx val="2"/>
            <c:bubble3D val="0"/>
            <c:spPr>
              <a:solidFill>
                <a:srgbClr val="1E40BE"/>
              </a:solidFill>
              <a:ln w="25400">
                <a:noFill/>
              </a:ln>
              <a:effectLst/>
              <a:scene3d>
                <a:camera prst="orthographicFront"/>
                <a:lightRig rig="threePt" dir="t"/>
              </a:scene3d>
              <a:sp3d prstMaterial="softEdge">
                <a:contourClr>
                  <a:srgbClr val="000000"/>
                </a:contourClr>
              </a:sp3d>
            </c:spPr>
            <c:extLst>
              <c:ext xmlns:c16="http://schemas.microsoft.com/office/drawing/2014/chart" uri="{C3380CC4-5D6E-409C-BE32-E72D297353CC}">
                <c16:uniqueId val="{00000003-F947-C34E-AC49-AC2F93F7FBBD}"/>
              </c:ext>
            </c:extLst>
          </c:dPt>
          <c:dPt>
            <c:idx val="3"/>
            <c:bubble3D val="0"/>
            <c:spPr>
              <a:solidFill>
                <a:srgbClr val="51A5DB"/>
              </a:solidFill>
              <a:ln w="25400">
                <a:noFill/>
              </a:ln>
              <a:effectLst/>
              <a:scene3d>
                <a:camera prst="orthographicFront"/>
                <a:lightRig rig="threePt" dir="t"/>
              </a:scene3d>
              <a:sp3d prstMaterial="softEdge">
                <a:contourClr>
                  <a:srgbClr val="000000"/>
                </a:contourClr>
              </a:sp3d>
            </c:spPr>
            <c:extLst>
              <c:ext xmlns:c16="http://schemas.microsoft.com/office/drawing/2014/chart" uri="{C3380CC4-5D6E-409C-BE32-E72D297353CC}">
                <c16:uniqueId val="{00000004-F947-C34E-AC49-AC2F93F7FBBD}"/>
              </c:ext>
            </c:extLst>
          </c:dPt>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F947-C34E-AC49-AC2F93F7FBBD}"/>
            </c:ext>
          </c:extLst>
        </c:ser>
        <c:dLbls>
          <c:showLegendKey val="0"/>
          <c:showVal val="0"/>
          <c:showCatName val="0"/>
          <c:showSerName val="0"/>
          <c:showPercent val="0"/>
          <c:showBubbleSize val="0"/>
          <c:showLeaderLines val="1"/>
        </c:dLbls>
      </c:pie3DChart>
      <c:spPr>
        <a:noFill/>
        <a:ln>
          <a:noFill/>
        </a:ln>
        <a:effectLst>
          <a:softEdge rad="0"/>
        </a:effectLst>
      </c:spPr>
    </c:plotArea>
    <c:legend>
      <c:legendPos val="b"/>
      <c:legendEntry>
        <c:idx val="1"/>
        <c:txPr>
          <a:bodyPr rot="0" spcFirstLastPara="1" vertOverflow="ellipsis" vert="horz" wrap="square" anchor="ctr" anchorCtr="1"/>
          <a:lstStyle/>
          <a:p>
            <a:pPr>
              <a:defRPr sz="1197" b="0" i="0" u="none" strike="noStrike" kern="1200" baseline="0">
                <a:solidFill>
                  <a:schemeClr val="tx1">
                    <a:lumMod val="65000"/>
                    <a:lumOff val="35000"/>
                  </a:schemeClr>
                </a:solidFill>
                <a:latin typeface="Lato" panose="020F0502020204030203" pitchFamily="34" charset="77"/>
                <a:ea typeface="+mn-ea"/>
                <a:cs typeface="+mn-cs"/>
              </a:defRPr>
            </a:pPr>
            <a:endParaRPr lang="it-IT"/>
          </a:p>
        </c:txPr>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Lato" panose="020F0502020204030203" pitchFamily="34" charset="77"/>
              <a:ea typeface="+mn-ea"/>
              <a:cs typeface="+mn-cs"/>
            </a:defRPr>
          </a:pPr>
          <a:endParaRPr lang="it-IT"/>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it-IT"/>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Lato" panose="020F0502020204030203" pitchFamily="34" charset="77"/>
              <a:ea typeface="+mn-ea"/>
              <a:cs typeface="+mn-cs"/>
            </a:defRPr>
          </a:pPr>
          <a:endParaRPr lang="it-IT"/>
        </a:p>
      </c:txPr>
    </c:title>
    <c:autoTitleDeleted val="0"/>
    <c:plotArea>
      <c:layout/>
      <c:barChart>
        <c:barDir val="col"/>
        <c:grouping val="clustered"/>
        <c:varyColors val="0"/>
        <c:ser>
          <c:idx val="0"/>
          <c:order val="0"/>
          <c:tx>
            <c:strRef>
              <c:f>Sheet1!$B$1</c:f>
              <c:strCache>
                <c:ptCount val="1"/>
                <c:pt idx="0">
                  <c:v>Series 1</c:v>
                </c:pt>
              </c:strCache>
            </c:strRef>
          </c:tx>
          <c:spPr>
            <a:solidFill>
              <a:srgbClr val="43248C"/>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2EF8-5C49-BD52-4E91FB538015}"/>
            </c:ext>
          </c:extLst>
        </c:ser>
        <c:ser>
          <c:idx val="1"/>
          <c:order val="1"/>
          <c:tx>
            <c:strRef>
              <c:f>Sheet1!$C$1</c:f>
              <c:strCache>
                <c:ptCount val="1"/>
                <c:pt idx="0">
                  <c:v>Series 2</c:v>
                </c:pt>
              </c:strCache>
            </c:strRef>
          </c:tx>
          <c:spPr>
            <a:solidFill>
              <a:srgbClr val="1E40BE"/>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2EF8-5C49-BD52-4E91FB538015}"/>
            </c:ext>
          </c:extLst>
        </c:ser>
        <c:ser>
          <c:idx val="2"/>
          <c:order val="2"/>
          <c:tx>
            <c:strRef>
              <c:f>Sheet1!$D$1</c:f>
              <c:strCache>
                <c:ptCount val="1"/>
                <c:pt idx="0">
                  <c:v>Series 3</c:v>
                </c:pt>
              </c:strCache>
            </c:strRef>
          </c:tx>
          <c:spPr>
            <a:solidFill>
              <a:srgbClr val="51A5DB"/>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2EF8-5C49-BD52-4E91FB538015}"/>
            </c:ext>
          </c:extLst>
        </c:ser>
        <c:dLbls>
          <c:showLegendKey val="0"/>
          <c:showVal val="0"/>
          <c:showCatName val="0"/>
          <c:showSerName val="0"/>
          <c:showPercent val="0"/>
          <c:showBubbleSize val="0"/>
        </c:dLbls>
        <c:gapWidth val="200"/>
        <c:overlap val="-27"/>
        <c:axId val="1284523695"/>
        <c:axId val="1284991855"/>
      </c:barChart>
      <c:catAx>
        <c:axId val="128452369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Lato" panose="020F0502020204030203" pitchFamily="34" charset="77"/>
                <a:ea typeface="+mn-ea"/>
                <a:cs typeface="+mn-cs"/>
              </a:defRPr>
            </a:pPr>
            <a:endParaRPr lang="it-IT"/>
          </a:p>
        </c:txPr>
        <c:crossAx val="1284991855"/>
        <c:crosses val="autoZero"/>
        <c:auto val="1"/>
        <c:lblAlgn val="ctr"/>
        <c:lblOffset val="100"/>
        <c:noMultiLvlLbl val="0"/>
      </c:catAx>
      <c:valAx>
        <c:axId val="128499185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it-IT"/>
          </a:p>
        </c:txPr>
        <c:crossAx val="128452369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it-IT"/>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Lato" panose="020F0502020204030203" pitchFamily="34" charset="77"/>
              <a:ea typeface="+mn-ea"/>
              <a:cs typeface="+mn-cs"/>
            </a:defRPr>
          </a:pPr>
          <a:endParaRPr lang="it-IT"/>
        </a:p>
      </c:txPr>
    </c:title>
    <c:autoTitleDeleted val="0"/>
    <c:plotArea>
      <c:layout/>
      <c:lineChart>
        <c:grouping val="standard"/>
        <c:varyColors val="0"/>
        <c:ser>
          <c:idx val="0"/>
          <c:order val="0"/>
          <c:tx>
            <c:strRef>
              <c:f>Sheet1!$B$1</c:f>
              <c:strCache>
                <c:ptCount val="1"/>
                <c:pt idx="0">
                  <c:v>Category 1</c:v>
                </c:pt>
              </c:strCache>
            </c:strRef>
          </c:tx>
          <c:spPr>
            <a:ln w="28575" cap="rnd">
              <a:solidFill>
                <a:srgbClr val="43248C"/>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smooth val="0"/>
          <c:extLst>
            <c:ext xmlns:c16="http://schemas.microsoft.com/office/drawing/2014/chart" uri="{C3380CC4-5D6E-409C-BE32-E72D297353CC}">
              <c16:uniqueId val="{00000000-30F4-644C-896A-13B30D0D2F05}"/>
            </c:ext>
          </c:extLst>
        </c:ser>
        <c:ser>
          <c:idx val="1"/>
          <c:order val="1"/>
          <c:tx>
            <c:strRef>
              <c:f>Sheet1!$C$1</c:f>
              <c:strCache>
                <c:ptCount val="1"/>
                <c:pt idx="0">
                  <c:v>Category 2</c:v>
                </c:pt>
              </c:strCache>
            </c:strRef>
          </c:tx>
          <c:spPr>
            <a:ln w="28575" cap="rnd">
              <a:solidFill>
                <a:srgbClr val="1E40BE"/>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smooth val="0"/>
          <c:extLst>
            <c:ext xmlns:c16="http://schemas.microsoft.com/office/drawing/2014/chart" uri="{C3380CC4-5D6E-409C-BE32-E72D297353CC}">
              <c16:uniqueId val="{00000001-30F4-644C-896A-13B30D0D2F05}"/>
            </c:ext>
          </c:extLst>
        </c:ser>
        <c:ser>
          <c:idx val="2"/>
          <c:order val="2"/>
          <c:tx>
            <c:strRef>
              <c:f>Sheet1!$D$1</c:f>
              <c:strCache>
                <c:ptCount val="1"/>
                <c:pt idx="0">
                  <c:v>Category 3</c:v>
                </c:pt>
              </c:strCache>
            </c:strRef>
          </c:tx>
          <c:spPr>
            <a:ln w="28575" cap="rnd">
              <a:solidFill>
                <a:srgbClr val="51A5DB"/>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smooth val="0"/>
          <c:extLst>
            <c:ext xmlns:c16="http://schemas.microsoft.com/office/drawing/2014/chart" uri="{C3380CC4-5D6E-409C-BE32-E72D297353CC}">
              <c16:uniqueId val="{00000002-30F4-644C-896A-13B30D0D2F05}"/>
            </c:ext>
          </c:extLst>
        </c:ser>
        <c:dLbls>
          <c:showLegendKey val="0"/>
          <c:showVal val="0"/>
          <c:showCatName val="0"/>
          <c:showSerName val="0"/>
          <c:showPercent val="0"/>
          <c:showBubbleSize val="0"/>
        </c:dLbls>
        <c:smooth val="0"/>
        <c:axId val="200230096"/>
        <c:axId val="199258576"/>
      </c:lineChart>
      <c:catAx>
        <c:axId val="200230096"/>
        <c:scaling>
          <c:orientation val="minMax"/>
        </c:scaling>
        <c:delete val="1"/>
        <c:axPos val="b"/>
        <c:numFmt formatCode="General" sourceLinked="1"/>
        <c:majorTickMark val="none"/>
        <c:minorTickMark val="none"/>
        <c:tickLblPos val="nextTo"/>
        <c:crossAx val="199258576"/>
        <c:crosses val="autoZero"/>
        <c:auto val="1"/>
        <c:lblAlgn val="ctr"/>
        <c:lblOffset val="100"/>
        <c:noMultiLvlLbl val="0"/>
      </c:catAx>
      <c:valAx>
        <c:axId val="1992585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it-IT"/>
          </a:p>
        </c:txPr>
        <c:crossAx val="2002300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Lato" panose="020F0502020204030203" pitchFamily="34" charset="77"/>
              <a:ea typeface="+mn-ea"/>
              <a:cs typeface="+mn-cs"/>
            </a:defRPr>
          </a:pPr>
          <a:endParaRPr lang="it-IT"/>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it-IT"/>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7366515474141709E-2"/>
          <c:y val="2.929423076923077E-2"/>
          <c:w val="0.9070070260770644"/>
          <c:h val="0.93598418803418804"/>
        </c:manualLayout>
      </c:layout>
      <c:barChart>
        <c:barDir val="col"/>
        <c:grouping val="stacked"/>
        <c:varyColors val="0"/>
        <c:ser>
          <c:idx val="3"/>
          <c:order val="3"/>
          <c:tx>
            <c:strRef>
              <c:f>Dose!$F$1</c:f>
              <c:strCache>
                <c:ptCount val="1"/>
                <c:pt idx="0">
                  <c:v>6.4 mg/kg</c:v>
                </c:pt>
              </c:strCache>
            </c:strRef>
          </c:tx>
          <c:spPr>
            <a:solidFill>
              <a:schemeClr val="accent1"/>
            </a:solidFill>
            <a:ln>
              <a:noFill/>
            </a:ln>
            <a:effectLst/>
          </c:spPr>
          <c:invertIfNegative val="0"/>
          <c:cat>
            <c:strRef>
              <c:f>Dose!$A$2:$A$101</c:f>
              <c:strCache>
                <c:ptCount val="100"/>
                <c:pt idx="0">
                  <c:v>DS6000-109-33010011</c:v>
                </c:pt>
                <c:pt idx="1">
                  <c:v>DS6000-109-33010028</c:v>
                </c:pt>
                <c:pt idx="2">
                  <c:v>DS6000-109-33010016</c:v>
                </c:pt>
                <c:pt idx="3">
                  <c:v>DS6000-109-33010019</c:v>
                </c:pt>
                <c:pt idx="4">
                  <c:v>DS6000-109-39070002</c:v>
                </c:pt>
                <c:pt idx="5">
                  <c:v>DS6000-109-81050006</c:v>
                </c:pt>
                <c:pt idx="6">
                  <c:v>DS6000-109-82070004</c:v>
                </c:pt>
                <c:pt idx="7">
                  <c:v>DS6000-109-88050002</c:v>
                </c:pt>
                <c:pt idx="8">
                  <c:v>DS6000-109-34070002</c:v>
                </c:pt>
                <c:pt idx="9">
                  <c:v>DS6000-109-82070001</c:v>
                </c:pt>
                <c:pt idx="10">
                  <c:v>DS6000-109-39080001</c:v>
                </c:pt>
                <c:pt idx="11">
                  <c:v>DS6000-109-39040006</c:v>
                </c:pt>
                <c:pt idx="12">
                  <c:v>DS6000-109-82070014</c:v>
                </c:pt>
                <c:pt idx="13">
                  <c:v>DS6000-109-33010029</c:v>
                </c:pt>
                <c:pt idx="14">
                  <c:v>DS6000-109-33010006</c:v>
                </c:pt>
                <c:pt idx="15">
                  <c:v>DS6000-109-39040015</c:v>
                </c:pt>
                <c:pt idx="16">
                  <c:v>DS6000-109-81020005</c:v>
                </c:pt>
                <c:pt idx="17">
                  <c:v>DS6000-109-39040005</c:v>
                </c:pt>
                <c:pt idx="18">
                  <c:v>DS6000-109-33010002</c:v>
                </c:pt>
                <c:pt idx="19">
                  <c:v>DS6000-109-81010002</c:v>
                </c:pt>
                <c:pt idx="20">
                  <c:v>DS6000-109-33010023</c:v>
                </c:pt>
                <c:pt idx="21">
                  <c:v>DS6000-109-34020001</c:v>
                </c:pt>
                <c:pt idx="22">
                  <c:v>DS6000-109-81030005</c:v>
                </c:pt>
                <c:pt idx="23">
                  <c:v>DS6000-109-82010002</c:v>
                </c:pt>
                <c:pt idx="24">
                  <c:v>DS6000-109-33010025</c:v>
                </c:pt>
                <c:pt idx="25">
                  <c:v>DS6000-109-82030001</c:v>
                </c:pt>
                <c:pt idx="26">
                  <c:v>DS6000-109-42030003</c:v>
                </c:pt>
                <c:pt idx="27">
                  <c:v>DS6000-109-33010036</c:v>
                </c:pt>
                <c:pt idx="28">
                  <c:v>DS6000-109-34040008</c:v>
                </c:pt>
                <c:pt idx="29">
                  <c:v>DS6000-109-81100002</c:v>
                </c:pt>
                <c:pt idx="30">
                  <c:v>DS6000-109-86130003</c:v>
                </c:pt>
                <c:pt idx="31">
                  <c:v>DS6000-109-34040012</c:v>
                </c:pt>
                <c:pt idx="32">
                  <c:v>DS6000-109-33010027</c:v>
                </c:pt>
                <c:pt idx="33">
                  <c:v>DS6000-109-81110002</c:v>
                </c:pt>
                <c:pt idx="34">
                  <c:v>DS6000-109-82070013</c:v>
                </c:pt>
                <c:pt idx="35">
                  <c:v>DS6000-109-39040007</c:v>
                </c:pt>
                <c:pt idx="36">
                  <c:v>DS6000-109-82070015</c:v>
                </c:pt>
                <c:pt idx="37">
                  <c:v>DS6000-109-33010007</c:v>
                </c:pt>
                <c:pt idx="38">
                  <c:v>DS6000-109-34050001</c:v>
                </c:pt>
                <c:pt idx="39">
                  <c:v>DS6000-109-42050001</c:v>
                </c:pt>
                <c:pt idx="40">
                  <c:v>DS6000-109-34040001</c:v>
                </c:pt>
                <c:pt idx="41">
                  <c:v>DS6000-109-39070001</c:v>
                </c:pt>
                <c:pt idx="42">
                  <c:v>DS6000-109-39040004</c:v>
                </c:pt>
                <c:pt idx="43">
                  <c:v>DS6000-109-34040009</c:v>
                </c:pt>
                <c:pt idx="44">
                  <c:v>DS6000-109-33010003</c:v>
                </c:pt>
                <c:pt idx="45">
                  <c:v>DS6000-109-81110001</c:v>
                </c:pt>
                <c:pt idx="46">
                  <c:v>DS6000-109-81020003</c:v>
                </c:pt>
                <c:pt idx="47">
                  <c:v>DS6000-109-39040011</c:v>
                </c:pt>
                <c:pt idx="48">
                  <c:v>DS6000-109-86170001</c:v>
                </c:pt>
                <c:pt idx="49">
                  <c:v>DS6000-109-34050002</c:v>
                </c:pt>
                <c:pt idx="50">
                  <c:v>DS6000-109-34060005</c:v>
                </c:pt>
                <c:pt idx="51">
                  <c:v>DS6000-109-34040002</c:v>
                </c:pt>
                <c:pt idx="52">
                  <c:v>DS6000-109-42050002</c:v>
                </c:pt>
                <c:pt idx="53">
                  <c:v>DS6000-109-82070018</c:v>
                </c:pt>
                <c:pt idx="54">
                  <c:v>DS6000-109-33010021</c:v>
                </c:pt>
                <c:pt idx="55">
                  <c:v>DS6000-109-33010038</c:v>
                </c:pt>
                <c:pt idx="56">
                  <c:v>DS6000-109-34060001</c:v>
                </c:pt>
                <c:pt idx="57">
                  <c:v>DS6000-109-39040008</c:v>
                </c:pt>
                <c:pt idx="58">
                  <c:v>DS6000-109-39040013</c:v>
                </c:pt>
                <c:pt idx="59">
                  <c:v>DS6000-109-86050001</c:v>
                </c:pt>
                <c:pt idx="60">
                  <c:v>DS6000-109-33010039</c:v>
                </c:pt>
                <c:pt idx="61">
                  <c:v>DS6000-109-33010034</c:v>
                </c:pt>
                <c:pt idx="62">
                  <c:v>DS6000-109-82070009</c:v>
                </c:pt>
                <c:pt idx="63">
                  <c:v>DS6000-109-86100003</c:v>
                </c:pt>
                <c:pt idx="64">
                  <c:v>DS6000-109-61010004</c:v>
                </c:pt>
                <c:pt idx="65">
                  <c:v>DS6000-109-39040002</c:v>
                </c:pt>
                <c:pt idx="66">
                  <c:v>DS6000-109-34040011</c:v>
                </c:pt>
                <c:pt idx="67">
                  <c:v>DS6000-109-81060003</c:v>
                </c:pt>
                <c:pt idx="68">
                  <c:v>DS6000-109-33010030</c:v>
                </c:pt>
                <c:pt idx="69">
                  <c:v>DS6000-109-81050003</c:v>
                </c:pt>
                <c:pt idx="70">
                  <c:v>DS6000-109-81010004</c:v>
                </c:pt>
                <c:pt idx="71">
                  <c:v>DS6000-109-82060001</c:v>
                </c:pt>
                <c:pt idx="72">
                  <c:v>DS6000-109-81050007</c:v>
                </c:pt>
                <c:pt idx="73">
                  <c:v>DS6000-109-33010004</c:v>
                </c:pt>
                <c:pt idx="74">
                  <c:v>DS6000-109-81030008</c:v>
                </c:pt>
                <c:pt idx="75">
                  <c:v>DS6000-109-33010035</c:v>
                </c:pt>
                <c:pt idx="76">
                  <c:v>DS6000-109-81030003</c:v>
                </c:pt>
                <c:pt idx="77">
                  <c:v>DS6000-109-33010014</c:v>
                </c:pt>
                <c:pt idx="78">
                  <c:v>DS6000-109-39040009</c:v>
                </c:pt>
                <c:pt idx="79">
                  <c:v>DS6000-109-33010001</c:v>
                </c:pt>
                <c:pt idx="80">
                  <c:v>DS6000-109-81010001</c:v>
                </c:pt>
                <c:pt idx="81">
                  <c:v>DS6000-109-34040007</c:v>
                </c:pt>
                <c:pt idx="82">
                  <c:v>DS6000-109-86170002</c:v>
                </c:pt>
                <c:pt idx="83">
                  <c:v>DS6000-109-33010012</c:v>
                </c:pt>
                <c:pt idx="84">
                  <c:v>DS6000-109-33010018</c:v>
                </c:pt>
                <c:pt idx="85">
                  <c:v>DS6000-109-34060007</c:v>
                </c:pt>
                <c:pt idx="86">
                  <c:v>DS6000-109-81050001</c:v>
                </c:pt>
                <c:pt idx="87">
                  <c:v>DS6000-109-81020007</c:v>
                </c:pt>
                <c:pt idx="88">
                  <c:v>DS6000-109-34060006</c:v>
                </c:pt>
                <c:pt idx="89">
                  <c:v>DS6000-109-82070016</c:v>
                </c:pt>
                <c:pt idx="90">
                  <c:v>DS6000-109-34040003</c:v>
                </c:pt>
                <c:pt idx="91">
                  <c:v>DS6000-109-42030004</c:v>
                </c:pt>
                <c:pt idx="92">
                  <c:v>DS6000-109-34040010</c:v>
                </c:pt>
                <c:pt idx="93">
                  <c:v>DS6000-109-39030001</c:v>
                </c:pt>
                <c:pt idx="94">
                  <c:v>DS6000-109-48020001</c:v>
                </c:pt>
                <c:pt idx="95">
                  <c:v>DS6000-109-82070005</c:v>
                </c:pt>
                <c:pt idx="96">
                  <c:v>DS6000-109-86130006</c:v>
                </c:pt>
                <c:pt idx="97">
                  <c:v>DS6000-109-34070001</c:v>
                </c:pt>
                <c:pt idx="98">
                  <c:v>DS6000-109-81060001</c:v>
                </c:pt>
                <c:pt idx="99">
                  <c:v>DS6000-109-86100001</c:v>
                </c:pt>
              </c:strCache>
            </c:strRef>
          </c:cat>
          <c:val>
            <c:numRef>
              <c:f>Dose!$F$2:$F$101</c:f>
              <c:numCache>
                <c:formatCode>General</c:formatCode>
                <c:ptCount val="100"/>
                <c:pt idx="0">
                  <c:v>96</c:v>
                </c:pt>
                <c:pt idx="1">
                  <c:v>27</c:v>
                </c:pt>
                <c:pt idx="2">
                  <c:v>0</c:v>
                </c:pt>
                <c:pt idx="3">
                  <c:v>13</c:v>
                </c:pt>
                <c:pt idx="4">
                  <c:v>10</c:v>
                </c:pt>
                <c:pt idx="5">
                  <c:v>0</c:v>
                </c:pt>
                <c:pt idx="6">
                  <c:v>2</c:v>
                </c:pt>
                <c:pt idx="7">
                  <c:v>0</c:v>
                </c:pt>
                <c:pt idx="8">
                  <c:v>0</c:v>
                </c:pt>
                <c:pt idx="9">
                  <c:v>0</c:v>
                </c:pt>
                <c:pt idx="10">
                  <c:v>-2</c:v>
                </c:pt>
                <c:pt idx="11">
                  <c:v>0</c:v>
                </c:pt>
                <c:pt idx="12">
                  <c:v>-4</c:v>
                </c:pt>
                <c:pt idx="13">
                  <c:v>0</c:v>
                </c:pt>
                <c:pt idx="14">
                  <c:v>0</c:v>
                </c:pt>
                <c:pt idx="15">
                  <c:v>0</c:v>
                </c:pt>
                <c:pt idx="16">
                  <c:v>0</c:v>
                </c:pt>
                <c:pt idx="17">
                  <c:v>-9</c:v>
                </c:pt>
                <c:pt idx="18">
                  <c:v>0</c:v>
                </c:pt>
                <c:pt idx="19">
                  <c:v>0</c:v>
                </c:pt>
                <c:pt idx="20">
                  <c:v>-12</c:v>
                </c:pt>
                <c:pt idx="21">
                  <c:v>0</c:v>
                </c:pt>
                <c:pt idx="22">
                  <c:v>0</c:v>
                </c:pt>
                <c:pt idx="23">
                  <c:v>0</c:v>
                </c:pt>
                <c:pt idx="24">
                  <c:v>-14</c:v>
                </c:pt>
                <c:pt idx="25">
                  <c:v>-15</c:v>
                </c:pt>
                <c:pt idx="26">
                  <c:v>0</c:v>
                </c:pt>
                <c:pt idx="27">
                  <c:v>0</c:v>
                </c:pt>
                <c:pt idx="28">
                  <c:v>-20</c:v>
                </c:pt>
                <c:pt idx="29">
                  <c:v>0</c:v>
                </c:pt>
                <c:pt idx="30">
                  <c:v>0</c:v>
                </c:pt>
                <c:pt idx="31">
                  <c:v>0</c:v>
                </c:pt>
                <c:pt idx="32">
                  <c:v>0</c:v>
                </c:pt>
                <c:pt idx="33">
                  <c:v>0</c:v>
                </c:pt>
                <c:pt idx="34">
                  <c:v>-26</c:v>
                </c:pt>
                <c:pt idx="35">
                  <c:v>0</c:v>
                </c:pt>
                <c:pt idx="36">
                  <c:v>0</c:v>
                </c:pt>
                <c:pt idx="37">
                  <c:v>0</c:v>
                </c:pt>
                <c:pt idx="38">
                  <c:v>0</c:v>
                </c:pt>
                <c:pt idx="39">
                  <c:v>0</c:v>
                </c:pt>
                <c:pt idx="40">
                  <c:v>0</c:v>
                </c:pt>
                <c:pt idx="41">
                  <c:v>0</c:v>
                </c:pt>
                <c:pt idx="42">
                  <c:v>-32</c:v>
                </c:pt>
                <c:pt idx="43">
                  <c:v>0</c:v>
                </c:pt>
                <c:pt idx="44">
                  <c:v>-33</c:v>
                </c:pt>
                <c:pt idx="45">
                  <c:v>0</c:v>
                </c:pt>
                <c:pt idx="46">
                  <c:v>0</c:v>
                </c:pt>
                <c:pt idx="47">
                  <c:v>0</c:v>
                </c:pt>
                <c:pt idx="48">
                  <c:v>0</c:v>
                </c:pt>
                <c:pt idx="49">
                  <c:v>-38</c:v>
                </c:pt>
                <c:pt idx="50">
                  <c:v>-39</c:v>
                </c:pt>
                <c:pt idx="51">
                  <c:v>0</c:v>
                </c:pt>
                <c:pt idx="52">
                  <c:v>0</c:v>
                </c:pt>
                <c:pt idx="53">
                  <c:v>0</c:v>
                </c:pt>
                <c:pt idx="54">
                  <c:v>0</c:v>
                </c:pt>
                <c:pt idx="55">
                  <c:v>0</c:v>
                </c:pt>
                <c:pt idx="56">
                  <c:v>0</c:v>
                </c:pt>
                <c:pt idx="57">
                  <c:v>-43</c:v>
                </c:pt>
                <c:pt idx="58">
                  <c:v>-43</c:v>
                </c:pt>
                <c:pt idx="59">
                  <c:v>0</c:v>
                </c:pt>
                <c:pt idx="60">
                  <c:v>-44</c:v>
                </c:pt>
                <c:pt idx="61">
                  <c:v>0</c:v>
                </c:pt>
                <c:pt idx="62">
                  <c:v>-47</c:v>
                </c:pt>
                <c:pt idx="63">
                  <c:v>0</c:v>
                </c:pt>
                <c:pt idx="64">
                  <c:v>-49</c:v>
                </c:pt>
                <c:pt idx="65">
                  <c:v>0</c:v>
                </c:pt>
                <c:pt idx="66">
                  <c:v>0</c:v>
                </c:pt>
                <c:pt idx="67">
                  <c:v>-54</c:v>
                </c:pt>
                <c:pt idx="68">
                  <c:v>0</c:v>
                </c:pt>
                <c:pt idx="69">
                  <c:v>-56</c:v>
                </c:pt>
                <c:pt idx="70">
                  <c:v>0</c:v>
                </c:pt>
                <c:pt idx="71">
                  <c:v>0</c:v>
                </c:pt>
                <c:pt idx="72">
                  <c:v>-62</c:v>
                </c:pt>
                <c:pt idx="73">
                  <c:v>0</c:v>
                </c:pt>
                <c:pt idx="74">
                  <c:v>0</c:v>
                </c:pt>
                <c:pt idx="75">
                  <c:v>0</c:v>
                </c:pt>
                <c:pt idx="76">
                  <c:v>-65</c:v>
                </c:pt>
                <c:pt idx="77">
                  <c:v>0</c:v>
                </c:pt>
                <c:pt idx="78">
                  <c:v>0</c:v>
                </c:pt>
                <c:pt idx="79">
                  <c:v>-69</c:v>
                </c:pt>
                <c:pt idx="80">
                  <c:v>0</c:v>
                </c:pt>
                <c:pt idx="81">
                  <c:v>0</c:v>
                </c:pt>
                <c:pt idx="82">
                  <c:v>0</c:v>
                </c:pt>
                <c:pt idx="83">
                  <c:v>-80</c:v>
                </c:pt>
                <c:pt idx="84">
                  <c:v>-82</c:v>
                </c:pt>
                <c:pt idx="85">
                  <c:v>-82</c:v>
                </c:pt>
                <c:pt idx="86">
                  <c:v>-83</c:v>
                </c:pt>
                <c:pt idx="87">
                  <c:v>0</c:v>
                </c:pt>
                <c:pt idx="88">
                  <c:v>0</c:v>
                </c:pt>
                <c:pt idx="89">
                  <c:v>0</c:v>
                </c:pt>
                <c:pt idx="90">
                  <c:v>0</c:v>
                </c:pt>
                <c:pt idx="91">
                  <c:v>0</c:v>
                </c:pt>
                <c:pt idx="92">
                  <c:v>0</c:v>
                </c:pt>
                <c:pt idx="93">
                  <c:v>0</c:v>
                </c:pt>
                <c:pt idx="94">
                  <c:v>0</c:v>
                </c:pt>
                <c:pt idx="95">
                  <c:v>0</c:v>
                </c:pt>
                <c:pt idx="96">
                  <c:v>0</c:v>
                </c:pt>
                <c:pt idx="97">
                  <c:v>-100</c:v>
                </c:pt>
                <c:pt idx="98">
                  <c:v>-100</c:v>
                </c:pt>
                <c:pt idx="99">
                  <c:v>-100</c:v>
                </c:pt>
              </c:numCache>
            </c:numRef>
          </c:val>
          <c:extLst>
            <c:ext xmlns:c16="http://schemas.microsoft.com/office/drawing/2014/chart" uri="{C3380CC4-5D6E-409C-BE32-E72D297353CC}">
              <c16:uniqueId val="{00000000-848A-4218-A558-1A06AD3B719A}"/>
            </c:ext>
          </c:extLst>
        </c:ser>
        <c:ser>
          <c:idx val="4"/>
          <c:order val="4"/>
          <c:tx>
            <c:strRef>
              <c:f>Dose!$G$1</c:f>
              <c:strCache>
                <c:ptCount val="1"/>
                <c:pt idx="0">
                  <c:v>5.6 mg/kg</c:v>
                </c:pt>
              </c:strCache>
            </c:strRef>
          </c:tx>
          <c:spPr>
            <a:solidFill>
              <a:schemeClr val="accent4"/>
            </a:solidFill>
            <a:ln>
              <a:noFill/>
            </a:ln>
            <a:effectLst/>
          </c:spPr>
          <c:invertIfNegative val="0"/>
          <c:cat>
            <c:strRef>
              <c:f>Dose!$A$2:$A$101</c:f>
              <c:strCache>
                <c:ptCount val="100"/>
                <c:pt idx="0">
                  <c:v>DS6000-109-33010011</c:v>
                </c:pt>
                <c:pt idx="1">
                  <c:v>DS6000-109-33010028</c:v>
                </c:pt>
                <c:pt idx="2">
                  <c:v>DS6000-109-33010016</c:v>
                </c:pt>
                <c:pt idx="3">
                  <c:v>DS6000-109-33010019</c:v>
                </c:pt>
                <c:pt idx="4">
                  <c:v>DS6000-109-39070002</c:v>
                </c:pt>
                <c:pt idx="5">
                  <c:v>DS6000-109-81050006</c:v>
                </c:pt>
                <c:pt idx="6">
                  <c:v>DS6000-109-82070004</c:v>
                </c:pt>
                <c:pt idx="7">
                  <c:v>DS6000-109-88050002</c:v>
                </c:pt>
                <c:pt idx="8">
                  <c:v>DS6000-109-34070002</c:v>
                </c:pt>
                <c:pt idx="9">
                  <c:v>DS6000-109-82070001</c:v>
                </c:pt>
                <c:pt idx="10">
                  <c:v>DS6000-109-39080001</c:v>
                </c:pt>
                <c:pt idx="11">
                  <c:v>DS6000-109-39040006</c:v>
                </c:pt>
                <c:pt idx="12">
                  <c:v>DS6000-109-82070014</c:v>
                </c:pt>
                <c:pt idx="13">
                  <c:v>DS6000-109-33010029</c:v>
                </c:pt>
                <c:pt idx="14">
                  <c:v>DS6000-109-33010006</c:v>
                </c:pt>
                <c:pt idx="15">
                  <c:v>DS6000-109-39040015</c:v>
                </c:pt>
                <c:pt idx="16">
                  <c:v>DS6000-109-81020005</c:v>
                </c:pt>
                <c:pt idx="17">
                  <c:v>DS6000-109-39040005</c:v>
                </c:pt>
                <c:pt idx="18">
                  <c:v>DS6000-109-33010002</c:v>
                </c:pt>
                <c:pt idx="19">
                  <c:v>DS6000-109-81010002</c:v>
                </c:pt>
                <c:pt idx="20">
                  <c:v>DS6000-109-33010023</c:v>
                </c:pt>
                <c:pt idx="21">
                  <c:v>DS6000-109-34020001</c:v>
                </c:pt>
                <c:pt idx="22">
                  <c:v>DS6000-109-81030005</c:v>
                </c:pt>
                <c:pt idx="23">
                  <c:v>DS6000-109-82010002</c:v>
                </c:pt>
                <c:pt idx="24">
                  <c:v>DS6000-109-33010025</c:v>
                </c:pt>
                <c:pt idx="25">
                  <c:v>DS6000-109-82030001</c:v>
                </c:pt>
                <c:pt idx="26">
                  <c:v>DS6000-109-42030003</c:v>
                </c:pt>
                <c:pt idx="27">
                  <c:v>DS6000-109-33010036</c:v>
                </c:pt>
                <c:pt idx="28">
                  <c:v>DS6000-109-34040008</c:v>
                </c:pt>
                <c:pt idx="29">
                  <c:v>DS6000-109-81100002</c:v>
                </c:pt>
                <c:pt idx="30">
                  <c:v>DS6000-109-86130003</c:v>
                </c:pt>
                <c:pt idx="31">
                  <c:v>DS6000-109-34040012</c:v>
                </c:pt>
                <c:pt idx="32">
                  <c:v>DS6000-109-33010027</c:v>
                </c:pt>
                <c:pt idx="33">
                  <c:v>DS6000-109-81110002</c:v>
                </c:pt>
                <c:pt idx="34">
                  <c:v>DS6000-109-82070013</c:v>
                </c:pt>
                <c:pt idx="35">
                  <c:v>DS6000-109-39040007</c:v>
                </c:pt>
                <c:pt idx="36">
                  <c:v>DS6000-109-82070015</c:v>
                </c:pt>
                <c:pt idx="37">
                  <c:v>DS6000-109-33010007</c:v>
                </c:pt>
                <c:pt idx="38">
                  <c:v>DS6000-109-34050001</c:v>
                </c:pt>
                <c:pt idx="39">
                  <c:v>DS6000-109-42050001</c:v>
                </c:pt>
                <c:pt idx="40">
                  <c:v>DS6000-109-34040001</c:v>
                </c:pt>
                <c:pt idx="41">
                  <c:v>DS6000-109-39070001</c:v>
                </c:pt>
                <c:pt idx="42">
                  <c:v>DS6000-109-39040004</c:v>
                </c:pt>
                <c:pt idx="43">
                  <c:v>DS6000-109-34040009</c:v>
                </c:pt>
                <c:pt idx="44">
                  <c:v>DS6000-109-33010003</c:v>
                </c:pt>
                <c:pt idx="45">
                  <c:v>DS6000-109-81110001</c:v>
                </c:pt>
                <c:pt idx="46">
                  <c:v>DS6000-109-81020003</c:v>
                </c:pt>
                <c:pt idx="47">
                  <c:v>DS6000-109-39040011</c:v>
                </c:pt>
                <c:pt idx="48">
                  <c:v>DS6000-109-86170001</c:v>
                </c:pt>
                <c:pt idx="49">
                  <c:v>DS6000-109-34050002</c:v>
                </c:pt>
                <c:pt idx="50">
                  <c:v>DS6000-109-34060005</c:v>
                </c:pt>
                <c:pt idx="51">
                  <c:v>DS6000-109-34040002</c:v>
                </c:pt>
                <c:pt idx="52">
                  <c:v>DS6000-109-42050002</c:v>
                </c:pt>
                <c:pt idx="53">
                  <c:v>DS6000-109-82070018</c:v>
                </c:pt>
                <c:pt idx="54">
                  <c:v>DS6000-109-33010021</c:v>
                </c:pt>
                <c:pt idx="55">
                  <c:v>DS6000-109-33010038</c:v>
                </c:pt>
                <c:pt idx="56">
                  <c:v>DS6000-109-34060001</c:v>
                </c:pt>
                <c:pt idx="57">
                  <c:v>DS6000-109-39040008</c:v>
                </c:pt>
                <c:pt idx="58">
                  <c:v>DS6000-109-39040013</c:v>
                </c:pt>
                <c:pt idx="59">
                  <c:v>DS6000-109-86050001</c:v>
                </c:pt>
                <c:pt idx="60">
                  <c:v>DS6000-109-33010039</c:v>
                </c:pt>
                <c:pt idx="61">
                  <c:v>DS6000-109-33010034</c:v>
                </c:pt>
                <c:pt idx="62">
                  <c:v>DS6000-109-82070009</c:v>
                </c:pt>
                <c:pt idx="63">
                  <c:v>DS6000-109-86100003</c:v>
                </c:pt>
                <c:pt idx="64">
                  <c:v>DS6000-109-61010004</c:v>
                </c:pt>
                <c:pt idx="65">
                  <c:v>DS6000-109-39040002</c:v>
                </c:pt>
                <c:pt idx="66">
                  <c:v>DS6000-109-34040011</c:v>
                </c:pt>
                <c:pt idx="67">
                  <c:v>DS6000-109-81060003</c:v>
                </c:pt>
                <c:pt idx="68">
                  <c:v>DS6000-109-33010030</c:v>
                </c:pt>
                <c:pt idx="69">
                  <c:v>DS6000-109-81050003</c:v>
                </c:pt>
                <c:pt idx="70">
                  <c:v>DS6000-109-81010004</c:v>
                </c:pt>
                <c:pt idx="71">
                  <c:v>DS6000-109-82060001</c:v>
                </c:pt>
                <c:pt idx="72">
                  <c:v>DS6000-109-81050007</c:v>
                </c:pt>
                <c:pt idx="73">
                  <c:v>DS6000-109-33010004</c:v>
                </c:pt>
                <c:pt idx="74">
                  <c:v>DS6000-109-81030008</c:v>
                </c:pt>
                <c:pt idx="75">
                  <c:v>DS6000-109-33010035</c:v>
                </c:pt>
                <c:pt idx="76">
                  <c:v>DS6000-109-81030003</c:v>
                </c:pt>
                <c:pt idx="77">
                  <c:v>DS6000-109-33010014</c:v>
                </c:pt>
                <c:pt idx="78">
                  <c:v>DS6000-109-39040009</c:v>
                </c:pt>
                <c:pt idx="79">
                  <c:v>DS6000-109-33010001</c:v>
                </c:pt>
                <c:pt idx="80">
                  <c:v>DS6000-109-81010001</c:v>
                </c:pt>
                <c:pt idx="81">
                  <c:v>DS6000-109-34040007</c:v>
                </c:pt>
                <c:pt idx="82">
                  <c:v>DS6000-109-86170002</c:v>
                </c:pt>
                <c:pt idx="83">
                  <c:v>DS6000-109-33010012</c:v>
                </c:pt>
                <c:pt idx="84">
                  <c:v>DS6000-109-33010018</c:v>
                </c:pt>
                <c:pt idx="85">
                  <c:v>DS6000-109-34060007</c:v>
                </c:pt>
                <c:pt idx="86">
                  <c:v>DS6000-109-81050001</c:v>
                </c:pt>
                <c:pt idx="87">
                  <c:v>DS6000-109-81020007</c:v>
                </c:pt>
                <c:pt idx="88">
                  <c:v>DS6000-109-34060006</c:v>
                </c:pt>
                <c:pt idx="89">
                  <c:v>DS6000-109-82070016</c:v>
                </c:pt>
                <c:pt idx="90">
                  <c:v>DS6000-109-34040003</c:v>
                </c:pt>
                <c:pt idx="91">
                  <c:v>DS6000-109-42030004</c:v>
                </c:pt>
                <c:pt idx="92">
                  <c:v>DS6000-109-34040010</c:v>
                </c:pt>
                <c:pt idx="93">
                  <c:v>DS6000-109-39030001</c:v>
                </c:pt>
                <c:pt idx="94">
                  <c:v>DS6000-109-48020001</c:v>
                </c:pt>
                <c:pt idx="95">
                  <c:v>DS6000-109-82070005</c:v>
                </c:pt>
                <c:pt idx="96">
                  <c:v>DS6000-109-86130006</c:v>
                </c:pt>
                <c:pt idx="97">
                  <c:v>DS6000-109-34070001</c:v>
                </c:pt>
                <c:pt idx="98">
                  <c:v>DS6000-109-81060001</c:v>
                </c:pt>
                <c:pt idx="99">
                  <c:v>DS6000-109-86100001</c:v>
                </c:pt>
              </c:strCache>
            </c:strRef>
          </c:cat>
          <c:val>
            <c:numRef>
              <c:f>Dose!$G$2:$G$101</c:f>
              <c:numCache>
                <c:formatCode>General</c:formatCode>
                <c:ptCount val="100"/>
                <c:pt idx="0">
                  <c:v>0</c:v>
                </c:pt>
                <c:pt idx="1">
                  <c:v>0</c:v>
                </c:pt>
                <c:pt idx="2">
                  <c:v>0</c:v>
                </c:pt>
                <c:pt idx="3">
                  <c:v>0</c:v>
                </c:pt>
                <c:pt idx="4">
                  <c:v>0</c:v>
                </c:pt>
                <c:pt idx="5">
                  <c:v>0</c:v>
                </c:pt>
                <c:pt idx="6">
                  <c:v>0</c:v>
                </c:pt>
                <c:pt idx="7">
                  <c:v>0</c:v>
                </c:pt>
                <c:pt idx="8">
                  <c:v>-1</c:v>
                </c:pt>
                <c:pt idx="9">
                  <c:v>-2</c:v>
                </c:pt>
                <c:pt idx="10">
                  <c:v>0</c:v>
                </c:pt>
                <c:pt idx="11">
                  <c:v>0</c:v>
                </c:pt>
                <c:pt idx="12">
                  <c:v>0</c:v>
                </c:pt>
                <c:pt idx="13">
                  <c:v>0</c:v>
                </c:pt>
                <c:pt idx="14">
                  <c:v>-8</c:v>
                </c:pt>
                <c:pt idx="15">
                  <c:v>0</c:v>
                </c:pt>
                <c:pt idx="16">
                  <c:v>0</c:v>
                </c:pt>
                <c:pt idx="17">
                  <c:v>0</c:v>
                </c:pt>
                <c:pt idx="18">
                  <c:v>0</c:v>
                </c:pt>
                <c:pt idx="19">
                  <c:v>0</c:v>
                </c:pt>
                <c:pt idx="20">
                  <c:v>0</c:v>
                </c:pt>
                <c:pt idx="21">
                  <c:v>0</c:v>
                </c:pt>
                <c:pt idx="22">
                  <c:v>-13</c:v>
                </c:pt>
                <c:pt idx="23">
                  <c:v>-14</c:v>
                </c:pt>
                <c:pt idx="24">
                  <c:v>0</c:v>
                </c:pt>
                <c:pt idx="25">
                  <c:v>0</c:v>
                </c:pt>
                <c:pt idx="26">
                  <c:v>0</c:v>
                </c:pt>
                <c:pt idx="27">
                  <c:v>-20</c:v>
                </c:pt>
                <c:pt idx="28">
                  <c:v>0</c:v>
                </c:pt>
                <c:pt idx="29">
                  <c:v>0</c:v>
                </c:pt>
                <c:pt idx="30">
                  <c:v>-23</c:v>
                </c:pt>
                <c:pt idx="31">
                  <c:v>0</c:v>
                </c:pt>
                <c:pt idx="32">
                  <c:v>-25</c:v>
                </c:pt>
                <c:pt idx="33">
                  <c:v>0</c:v>
                </c:pt>
                <c:pt idx="34">
                  <c:v>0</c:v>
                </c:pt>
                <c:pt idx="35">
                  <c:v>-29</c:v>
                </c:pt>
                <c:pt idx="36">
                  <c:v>-29</c:v>
                </c:pt>
                <c:pt idx="37">
                  <c:v>0</c:v>
                </c:pt>
                <c:pt idx="38">
                  <c:v>-31</c:v>
                </c:pt>
                <c:pt idx="39">
                  <c:v>-31</c:v>
                </c:pt>
                <c:pt idx="40">
                  <c:v>-32</c:v>
                </c:pt>
                <c:pt idx="41">
                  <c:v>-32</c:v>
                </c:pt>
                <c:pt idx="42">
                  <c:v>0</c:v>
                </c:pt>
                <c:pt idx="43">
                  <c:v>0</c:v>
                </c:pt>
                <c:pt idx="44">
                  <c:v>0</c:v>
                </c:pt>
                <c:pt idx="45">
                  <c:v>-34</c:v>
                </c:pt>
                <c:pt idx="46">
                  <c:v>0</c:v>
                </c:pt>
                <c:pt idx="47">
                  <c:v>-36</c:v>
                </c:pt>
                <c:pt idx="48">
                  <c:v>0</c:v>
                </c:pt>
                <c:pt idx="49">
                  <c:v>0</c:v>
                </c:pt>
                <c:pt idx="50">
                  <c:v>0</c:v>
                </c:pt>
                <c:pt idx="51">
                  <c:v>0</c:v>
                </c:pt>
                <c:pt idx="52">
                  <c:v>0</c:v>
                </c:pt>
                <c:pt idx="53">
                  <c:v>0</c:v>
                </c:pt>
                <c:pt idx="54">
                  <c:v>-40</c:v>
                </c:pt>
                <c:pt idx="55">
                  <c:v>-40</c:v>
                </c:pt>
                <c:pt idx="56">
                  <c:v>-42</c:v>
                </c:pt>
                <c:pt idx="57">
                  <c:v>0</c:v>
                </c:pt>
                <c:pt idx="58">
                  <c:v>0</c:v>
                </c:pt>
                <c:pt idx="59">
                  <c:v>0</c:v>
                </c:pt>
                <c:pt idx="60">
                  <c:v>0</c:v>
                </c:pt>
                <c:pt idx="61">
                  <c:v>-45</c:v>
                </c:pt>
                <c:pt idx="62">
                  <c:v>0</c:v>
                </c:pt>
                <c:pt idx="63">
                  <c:v>0</c:v>
                </c:pt>
                <c:pt idx="64">
                  <c:v>0</c:v>
                </c:pt>
                <c:pt idx="65">
                  <c:v>-51</c:v>
                </c:pt>
                <c:pt idx="66">
                  <c:v>-53</c:v>
                </c:pt>
                <c:pt idx="67">
                  <c:v>0</c:v>
                </c:pt>
                <c:pt idx="68">
                  <c:v>0</c:v>
                </c:pt>
                <c:pt idx="69">
                  <c:v>0</c:v>
                </c:pt>
                <c:pt idx="70">
                  <c:v>0</c:v>
                </c:pt>
                <c:pt idx="71">
                  <c:v>0</c:v>
                </c:pt>
                <c:pt idx="72">
                  <c:v>0</c:v>
                </c:pt>
                <c:pt idx="73">
                  <c:v>-63</c:v>
                </c:pt>
                <c:pt idx="74">
                  <c:v>-64</c:v>
                </c:pt>
                <c:pt idx="75">
                  <c:v>-65</c:v>
                </c:pt>
                <c:pt idx="76">
                  <c:v>0</c:v>
                </c:pt>
                <c:pt idx="77">
                  <c:v>-66</c:v>
                </c:pt>
                <c:pt idx="78">
                  <c:v>0</c:v>
                </c:pt>
                <c:pt idx="79">
                  <c:v>0</c:v>
                </c:pt>
                <c:pt idx="80">
                  <c:v>0</c:v>
                </c:pt>
                <c:pt idx="81">
                  <c:v>0</c:v>
                </c:pt>
                <c:pt idx="82">
                  <c:v>-79</c:v>
                </c:pt>
                <c:pt idx="83">
                  <c:v>0</c:v>
                </c:pt>
                <c:pt idx="84">
                  <c:v>0</c:v>
                </c:pt>
                <c:pt idx="85">
                  <c:v>0</c:v>
                </c:pt>
                <c:pt idx="86">
                  <c:v>0</c:v>
                </c:pt>
                <c:pt idx="87">
                  <c:v>-86</c:v>
                </c:pt>
                <c:pt idx="88">
                  <c:v>-88</c:v>
                </c:pt>
                <c:pt idx="89">
                  <c:v>-92</c:v>
                </c:pt>
                <c:pt idx="90">
                  <c:v>0</c:v>
                </c:pt>
                <c:pt idx="91">
                  <c:v>0</c:v>
                </c:pt>
                <c:pt idx="92">
                  <c:v>-100</c:v>
                </c:pt>
                <c:pt idx="93">
                  <c:v>-100</c:v>
                </c:pt>
                <c:pt idx="94">
                  <c:v>-100</c:v>
                </c:pt>
                <c:pt idx="95">
                  <c:v>-100</c:v>
                </c:pt>
                <c:pt idx="96">
                  <c:v>-100</c:v>
                </c:pt>
                <c:pt idx="97">
                  <c:v>0</c:v>
                </c:pt>
                <c:pt idx="98">
                  <c:v>0</c:v>
                </c:pt>
                <c:pt idx="99">
                  <c:v>0</c:v>
                </c:pt>
              </c:numCache>
            </c:numRef>
          </c:val>
          <c:extLst>
            <c:ext xmlns:c16="http://schemas.microsoft.com/office/drawing/2014/chart" uri="{C3380CC4-5D6E-409C-BE32-E72D297353CC}">
              <c16:uniqueId val="{00000001-848A-4218-A558-1A06AD3B719A}"/>
            </c:ext>
          </c:extLst>
        </c:ser>
        <c:ser>
          <c:idx val="5"/>
          <c:order val="5"/>
          <c:tx>
            <c:strRef>
              <c:f>Dose!$H$1</c:f>
              <c:strCache>
                <c:ptCount val="1"/>
                <c:pt idx="0">
                  <c:v>4.8 mg/kg</c:v>
                </c:pt>
              </c:strCache>
            </c:strRef>
          </c:tx>
          <c:spPr>
            <a:solidFill>
              <a:schemeClr val="accent3"/>
            </a:solidFill>
            <a:ln>
              <a:noFill/>
            </a:ln>
            <a:effectLst/>
          </c:spPr>
          <c:invertIfNegative val="0"/>
          <c:cat>
            <c:strRef>
              <c:f>Dose!$A$2:$A$101</c:f>
              <c:strCache>
                <c:ptCount val="100"/>
                <c:pt idx="0">
                  <c:v>DS6000-109-33010011</c:v>
                </c:pt>
                <c:pt idx="1">
                  <c:v>DS6000-109-33010028</c:v>
                </c:pt>
                <c:pt idx="2">
                  <c:v>DS6000-109-33010016</c:v>
                </c:pt>
                <c:pt idx="3">
                  <c:v>DS6000-109-33010019</c:v>
                </c:pt>
                <c:pt idx="4">
                  <c:v>DS6000-109-39070002</c:v>
                </c:pt>
                <c:pt idx="5">
                  <c:v>DS6000-109-81050006</c:v>
                </c:pt>
                <c:pt idx="6">
                  <c:v>DS6000-109-82070004</c:v>
                </c:pt>
                <c:pt idx="7">
                  <c:v>DS6000-109-88050002</c:v>
                </c:pt>
                <c:pt idx="8">
                  <c:v>DS6000-109-34070002</c:v>
                </c:pt>
                <c:pt idx="9">
                  <c:v>DS6000-109-82070001</c:v>
                </c:pt>
                <c:pt idx="10">
                  <c:v>DS6000-109-39080001</c:v>
                </c:pt>
                <c:pt idx="11">
                  <c:v>DS6000-109-39040006</c:v>
                </c:pt>
                <c:pt idx="12">
                  <c:v>DS6000-109-82070014</c:v>
                </c:pt>
                <c:pt idx="13">
                  <c:v>DS6000-109-33010029</c:v>
                </c:pt>
                <c:pt idx="14">
                  <c:v>DS6000-109-33010006</c:v>
                </c:pt>
                <c:pt idx="15">
                  <c:v>DS6000-109-39040015</c:v>
                </c:pt>
                <c:pt idx="16">
                  <c:v>DS6000-109-81020005</c:v>
                </c:pt>
                <c:pt idx="17">
                  <c:v>DS6000-109-39040005</c:v>
                </c:pt>
                <c:pt idx="18">
                  <c:v>DS6000-109-33010002</c:v>
                </c:pt>
                <c:pt idx="19">
                  <c:v>DS6000-109-81010002</c:v>
                </c:pt>
                <c:pt idx="20">
                  <c:v>DS6000-109-33010023</c:v>
                </c:pt>
                <c:pt idx="21">
                  <c:v>DS6000-109-34020001</c:v>
                </c:pt>
                <c:pt idx="22">
                  <c:v>DS6000-109-81030005</c:v>
                </c:pt>
                <c:pt idx="23">
                  <c:v>DS6000-109-82010002</c:v>
                </c:pt>
                <c:pt idx="24">
                  <c:v>DS6000-109-33010025</c:v>
                </c:pt>
                <c:pt idx="25">
                  <c:v>DS6000-109-82030001</c:v>
                </c:pt>
                <c:pt idx="26">
                  <c:v>DS6000-109-42030003</c:v>
                </c:pt>
                <c:pt idx="27">
                  <c:v>DS6000-109-33010036</c:v>
                </c:pt>
                <c:pt idx="28">
                  <c:v>DS6000-109-34040008</c:v>
                </c:pt>
                <c:pt idx="29">
                  <c:v>DS6000-109-81100002</c:v>
                </c:pt>
                <c:pt idx="30">
                  <c:v>DS6000-109-86130003</c:v>
                </c:pt>
                <c:pt idx="31">
                  <c:v>DS6000-109-34040012</c:v>
                </c:pt>
                <c:pt idx="32">
                  <c:v>DS6000-109-33010027</c:v>
                </c:pt>
                <c:pt idx="33">
                  <c:v>DS6000-109-81110002</c:v>
                </c:pt>
                <c:pt idx="34">
                  <c:v>DS6000-109-82070013</c:v>
                </c:pt>
                <c:pt idx="35">
                  <c:v>DS6000-109-39040007</c:v>
                </c:pt>
                <c:pt idx="36">
                  <c:v>DS6000-109-82070015</c:v>
                </c:pt>
                <c:pt idx="37">
                  <c:v>DS6000-109-33010007</c:v>
                </c:pt>
                <c:pt idx="38">
                  <c:v>DS6000-109-34050001</c:v>
                </c:pt>
                <c:pt idx="39">
                  <c:v>DS6000-109-42050001</c:v>
                </c:pt>
                <c:pt idx="40">
                  <c:v>DS6000-109-34040001</c:v>
                </c:pt>
                <c:pt idx="41">
                  <c:v>DS6000-109-39070001</c:v>
                </c:pt>
                <c:pt idx="42">
                  <c:v>DS6000-109-39040004</c:v>
                </c:pt>
                <c:pt idx="43">
                  <c:v>DS6000-109-34040009</c:v>
                </c:pt>
                <c:pt idx="44">
                  <c:v>DS6000-109-33010003</c:v>
                </c:pt>
                <c:pt idx="45">
                  <c:v>DS6000-109-81110001</c:v>
                </c:pt>
                <c:pt idx="46">
                  <c:v>DS6000-109-81020003</c:v>
                </c:pt>
                <c:pt idx="47">
                  <c:v>DS6000-109-39040011</c:v>
                </c:pt>
                <c:pt idx="48">
                  <c:v>DS6000-109-86170001</c:v>
                </c:pt>
                <c:pt idx="49">
                  <c:v>DS6000-109-34050002</c:v>
                </c:pt>
                <c:pt idx="50">
                  <c:v>DS6000-109-34060005</c:v>
                </c:pt>
                <c:pt idx="51">
                  <c:v>DS6000-109-34040002</c:v>
                </c:pt>
                <c:pt idx="52">
                  <c:v>DS6000-109-42050002</c:v>
                </c:pt>
                <c:pt idx="53">
                  <c:v>DS6000-109-82070018</c:v>
                </c:pt>
                <c:pt idx="54">
                  <c:v>DS6000-109-33010021</c:v>
                </c:pt>
                <c:pt idx="55">
                  <c:v>DS6000-109-33010038</c:v>
                </c:pt>
                <c:pt idx="56">
                  <c:v>DS6000-109-34060001</c:v>
                </c:pt>
                <c:pt idx="57">
                  <c:v>DS6000-109-39040008</c:v>
                </c:pt>
                <c:pt idx="58">
                  <c:v>DS6000-109-39040013</c:v>
                </c:pt>
                <c:pt idx="59">
                  <c:v>DS6000-109-86050001</c:v>
                </c:pt>
                <c:pt idx="60">
                  <c:v>DS6000-109-33010039</c:v>
                </c:pt>
                <c:pt idx="61">
                  <c:v>DS6000-109-33010034</c:v>
                </c:pt>
                <c:pt idx="62">
                  <c:v>DS6000-109-82070009</c:v>
                </c:pt>
                <c:pt idx="63">
                  <c:v>DS6000-109-86100003</c:v>
                </c:pt>
                <c:pt idx="64">
                  <c:v>DS6000-109-61010004</c:v>
                </c:pt>
                <c:pt idx="65">
                  <c:v>DS6000-109-39040002</c:v>
                </c:pt>
                <c:pt idx="66">
                  <c:v>DS6000-109-34040011</c:v>
                </c:pt>
                <c:pt idx="67">
                  <c:v>DS6000-109-81060003</c:v>
                </c:pt>
                <c:pt idx="68">
                  <c:v>DS6000-109-33010030</c:v>
                </c:pt>
                <c:pt idx="69">
                  <c:v>DS6000-109-81050003</c:v>
                </c:pt>
                <c:pt idx="70">
                  <c:v>DS6000-109-81010004</c:v>
                </c:pt>
                <c:pt idx="71">
                  <c:v>DS6000-109-82060001</c:v>
                </c:pt>
                <c:pt idx="72">
                  <c:v>DS6000-109-81050007</c:v>
                </c:pt>
                <c:pt idx="73">
                  <c:v>DS6000-109-33010004</c:v>
                </c:pt>
                <c:pt idx="74">
                  <c:v>DS6000-109-81030008</c:v>
                </c:pt>
                <c:pt idx="75">
                  <c:v>DS6000-109-33010035</c:v>
                </c:pt>
                <c:pt idx="76">
                  <c:v>DS6000-109-81030003</c:v>
                </c:pt>
                <c:pt idx="77">
                  <c:v>DS6000-109-33010014</c:v>
                </c:pt>
                <c:pt idx="78">
                  <c:v>DS6000-109-39040009</c:v>
                </c:pt>
                <c:pt idx="79">
                  <c:v>DS6000-109-33010001</c:v>
                </c:pt>
                <c:pt idx="80">
                  <c:v>DS6000-109-81010001</c:v>
                </c:pt>
                <c:pt idx="81">
                  <c:v>DS6000-109-34040007</c:v>
                </c:pt>
                <c:pt idx="82">
                  <c:v>DS6000-109-86170002</c:v>
                </c:pt>
                <c:pt idx="83">
                  <c:v>DS6000-109-33010012</c:v>
                </c:pt>
                <c:pt idx="84">
                  <c:v>DS6000-109-33010018</c:v>
                </c:pt>
                <c:pt idx="85">
                  <c:v>DS6000-109-34060007</c:v>
                </c:pt>
                <c:pt idx="86">
                  <c:v>DS6000-109-81050001</c:v>
                </c:pt>
                <c:pt idx="87">
                  <c:v>DS6000-109-81020007</c:v>
                </c:pt>
                <c:pt idx="88">
                  <c:v>DS6000-109-34060006</c:v>
                </c:pt>
                <c:pt idx="89">
                  <c:v>DS6000-109-82070016</c:v>
                </c:pt>
                <c:pt idx="90">
                  <c:v>DS6000-109-34040003</c:v>
                </c:pt>
                <c:pt idx="91">
                  <c:v>DS6000-109-42030004</c:v>
                </c:pt>
                <c:pt idx="92">
                  <c:v>DS6000-109-34040010</c:v>
                </c:pt>
                <c:pt idx="93">
                  <c:v>DS6000-109-39030001</c:v>
                </c:pt>
                <c:pt idx="94">
                  <c:v>DS6000-109-48020001</c:v>
                </c:pt>
                <c:pt idx="95">
                  <c:v>DS6000-109-82070005</c:v>
                </c:pt>
                <c:pt idx="96">
                  <c:v>DS6000-109-86130006</c:v>
                </c:pt>
                <c:pt idx="97">
                  <c:v>DS6000-109-34070001</c:v>
                </c:pt>
                <c:pt idx="98">
                  <c:v>DS6000-109-81060001</c:v>
                </c:pt>
                <c:pt idx="99">
                  <c:v>DS6000-109-86100001</c:v>
                </c:pt>
              </c:strCache>
            </c:strRef>
          </c:cat>
          <c:val>
            <c:numRef>
              <c:f>Dose!$H$2:$H$101</c:f>
              <c:numCache>
                <c:formatCode>General</c:formatCode>
                <c:ptCount val="100"/>
                <c:pt idx="0">
                  <c:v>0</c:v>
                </c:pt>
                <c:pt idx="1">
                  <c:v>0</c:v>
                </c:pt>
                <c:pt idx="2">
                  <c:v>13</c:v>
                </c:pt>
                <c:pt idx="3">
                  <c:v>0</c:v>
                </c:pt>
                <c:pt idx="4">
                  <c:v>0</c:v>
                </c:pt>
                <c:pt idx="5">
                  <c:v>5</c:v>
                </c:pt>
                <c:pt idx="6">
                  <c:v>0</c:v>
                </c:pt>
                <c:pt idx="7">
                  <c:v>1</c:v>
                </c:pt>
                <c:pt idx="8">
                  <c:v>0</c:v>
                </c:pt>
                <c:pt idx="9">
                  <c:v>0</c:v>
                </c:pt>
                <c:pt idx="10">
                  <c:v>0</c:v>
                </c:pt>
                <c:pt idx="11">
                  <c:v>-3</c:v>
                </c:pt>
                <c:pt idx="12">
                  <c:v>0</c:v>
                </c:pt>
                <c:pt idx="13">
                  <c:v>-7</c:v>
                </c:pt>
                <c:pt idx="14">
                  <c:v>0</c:v>
                </c:pt>
                <c:pt idx="15">
                  <c:v>-9</c:v>
                </c:pt>
                <c:pt idx="16">
                  <c:v>-9</c:v>
                </c:pt>
                <c:pt idx="17">
                  <c:v>0</c:v>
                </c:pt>
                <c:pt idx="18">
                  <c:v>-10</c:v>
                </c:pt>
                <c:pt idx="19">
                  <c:v>-11</c:v>
                </c:pt>
                <c:pt idx="20">
                  <c:v>0</c:v>
                </c:pt>
                <c:pt idx="21">
                  <c:v>-13</c:v>
                </c:pt>
                <c:pt idx="22">
                  <c:v>0</c:v>
                </c:pt>
                <c:pt idx="23">
                  <c:v>0</c:v>
                </c:pt>
                <c:pt idx="24">
                  <c:v>0</c:v>
                </c:pt>
                <c:pt idx="25">
                  <c:v>0</c:v>
                </c:pt>
                <c:pt idx="26">
                  <c:v>-19</c:v>
                </c:pt>
                <c:pt idx="27">
                  <c:v>0</c:v>
                </c:pt>
                <c:pt idx="28">
                  <c:v>0</c:v>
                </c:pt>
                <c:pt idx="29">
                  <c:v>-23</c:v>
                </c:pt>
                <c:pt idx="30">
                  <c:v>0</c:v>
                </c:pt>
                <c:pt idx="31">
                  <c:v>-24</c:v>
                </c:pt>
                <c:pt idx="32">
                  <c:v>0</c:v>
                </c:pt>
                <c:pt idx="33">
                  <c:v>-26</c:v>
                </c:pt>
                <c:pt idx="34">
                  <c:v>0</c:v>
                </c:pt>
                <c:pt idx="35">
                  <c:v>0</c:v>
                </c:pt>
                <c:pt idx="36">
                  <c:v>0</c:v>
                </c:pt>
                <c:pt idx="37">
                  <c:v>-31</c:v>
                </c:pt>
                <c:pt idx="38">
                  <c:v>0</c:v>
                </c:pt>
                <c:pt idx="39">
                  <c:v>0</c:v>
                </c:pt>
                <c:pt idx="40">
                  <c:v>0</c:v>
                </c:pt>
                <c:pt idx="41">
                  <c:v>0</c:v>
                </c:pt>
                <c:pt idx="42">
                  <c:v>0</c:v>
                </c:pt>
                <c:pt idx="43">
                  <c:v>-33</c:v>
                </c:pt>
                <c:pt idx="44">
                  <c:v>0</c:v>
                </c:pt>
                <c:pt idx="45">
                  <c:v>0</c:v>
                </c:pt>
                <c:pt idx="46">
                  <c:v>-35</c:v>
                </c:pt>
                <c:pt idx="47">
                  <c:v>0</c:v>
                </c:pt>
                <c:pt idx="48">
                  <c:v>-38</c:v>
                </c:pt>
                <c:pt idx="49">
                  <c:v>0</c:v>
                </c:pt>
                <c:pt idx="50">
                  <c:v>0</c:v>
                </c:pt>
                <c:pt idx="51">
                  <c:v>-40</c:v>
                </c:pt>
                <c:pt idx="52">
                  <c:v>-40</c:v>
                </c:pt>
                <c:pt idx="53">
                  <c:v>-40</c:v>
                </c:pt>
                <c:pt idx="54">
                  <c:v>0</c:v>
                </c:pt>
                <c:pt idx="55">
                  <c:v>0</c:v>
                </c:pt>
                <c:pt idx="56">
                  <c:v>0</c:v>
                </c:pt>
                <c:pt idx="57">
                  <c:v>0</c:v>
                </c:pt>
                <c:pt idx="58">
                  <c:v>0</c:v>
                </c:pt>
                <c:pt idx="59">
                  <c:v>-44</c:v>
                </c:pt>
                <c:pt idx="60">
                  <c:v>0</c:v>
                </c:pt>
                <c:pt idx="61">
                  <c:v>0</c:v>
                </c:pt>
                <c:pt idx="62">
                  <c:v>0</c:v>
                </c:pt>
                <c:pt idx="63">
                  <c:v>-48</c:v>
                </c:pt>
                <c:pt idx="64">
                  <c:v>0</c:v>
                </c:pt>
                <c:pt idx="65">
                  <c:v>0</c:v>
                </c:pt>
                <c:pt idx="66">
                  <c:v>0</c:v>
                </c:pt>
                <c:pt idx="67">
                  <c:v>0</c:v>
                </c:pt>
                <c:pt idx="68">
                  <c:v>-55</c:v>
                </c:pt>
                <c:pt idx="69">
                  <c:v>0</c:v>
                </c:pt>
                <c:pt idx="70">
                  <c:v>-60</c:v>
                </c:pt>
                <c:pt idx="71">
                  <c:v>-62</c:v>
                </c:pt>
                <c:pt idx="72">
                  <c:v>0</c:v>
                </c:pt>
                <c:pt idx="73">
                  <c:v>0</c:v>
                </c:pt>
                <c:pt idx="74">
                  <c:v>0</c:v>
                </c:pt>
                <c:pt idx="75">
                  <c:v>0</c:v>
                </c:pt>
                <c:pt idx="76">
                  <c:v>0</c:v>
                </c:pt>
                <c:pt idx="77">
                  <c:v>0</c:v>
                </c:pt>
                <c:pt idx="78">
                  <c:v>-67</c:v>
                </c:pt>
                <c:pt idx="79">
                  <c:v>0</c:v>
                </c:pt>
                <c:pt idx="80">
                  <c:v>-70</c:v>
                </c:pt>
                <c:pt idx="81">
                  <c:v>-79</c:v>
                </c:pt>
                <c:pt idx="82">
                  <c:v>0</c:v>
                </c:pt>
                <c:pt idx="83">
                  <c:v>0</c:v>
                </c:pt>
                <c:pt idx="84">
                  <c:v>0</c:v>
                </c:pt>
                <c:pt idx="85">
                  <c:v>0</c:v>
                </c:pt>
                <c:pt idx="86">
                  <c:v>0</c:v>
                </c:pt>
                <c:pt idx="87">
                  <c:v>0</c:v>
                </c:pt>
                <c:pt idx="88">
                  <c:v>0</c:v>
                </c:pt>
                <c:pt idx="89">
                  <c:v>0</c:v>
                </c:pt>
                <c:pt idx="90">
                  <c:v>-100</c:v>
                </c:pt>
                <c:pt idx="91">
                  <c:v>-100</c:v>
                </c:pt>
                <c:pt idx="92">
                  <c:v>0</c:v>
                </c:pt>
                <c:pt idx="93">
                  <c:v>0</c:v>
                </c:pt>
                <c:pt idx="94">
                  <c:v>0</c:v>
                </c:pt>
                <c:pt idx="95">
                  <c:v>0</c:v>
                </c:pt>
                <c:pt idx="96">
                  <c:v>0</c:v>
                </c:pt>
                <c:pt idx="97">
                  <c:v>0</c:v>
                </c:pt>
                <c:pt idx="98">
                  <c:v>0</c:v>
                </c:pt>
                <c:pt idx="99">
                  <c:v>0</c:v>
                </c:pt>
              </c:numCache>
            </c:numRef>
          </c:val>
          <c:extLst>
            <c:ext xmlns:c16="http://schemas.microsoft.com/office/drawing/2014/chart" uri="{C3380CC4-5D6E-409C-BE32-E72D297353CC}">
              <c16:uniqueId val="{00000002-848A-4218-A558-1A06AD3B719A}"/>
            </c:ext>
          </c:extLst>
        </c:ser>
        <c:dLbls>
          <c:showLegendKey val="0"/>
          <c:showVal val="0"/>
          <c:showCatName val="0"/>
          <c:showSerName val="0"/>
          <c:showPercent val="0"/>
          <c:showBubbleSize val="0"/>
        </c:dLbls>
        <c:gapWidth val="11"/>
        <c:overlap val="100"/>
        <c:axId val="329450495"/>
        <c:axId val="329445695"/>
        <c:extLst>
          <c:ext xmlns:c15="http://schemas.microsoft.com/office/drawing/2012/chart" uri="{02D57815-91ED-43cb-92C2-25804820EDAC}">
            <c15:filteredBarSeries>
              <c15:ser>
                <c:idx val="0"/>
                <c:order val="0"/>
                <c:tx>
                  <c:strRef>
                    <c:extLst>
                      <c:ext uri="{02D57815-91ED-43cb-92C2-25804820EDAC}">
                        <c15:formulaRef>
                          <c15:sqref>Dose!$C$1</c15:sqref>
                        </c15:formulaRef>
                      </c:ext>
                    </c:extLst>
                    <c:strCache>
                      <c:ptCount val="1"/>
                      <c:pt idx="0">
                        <c:v>Best % change of SoD from BL</c:v>
                      </c:pt>
                    </c:strCache>
                  </c:strRef>
                </c:tx>
                <c:spPr>
                  <a:solidFill>
                    <a:schemeClr val="accent1"/>
                  </a:solidFill>
                  <a:ln>
                    <a:noFill/>
                  </a:ln>
                  <a:effectLst/>
                </c:spPr>
                <c:invertIfNegative val="0"/>
                <c:cat>
                  <c:strRef>
                    <c:extLst>
                      <c:ext uri="{02D57815-91ED-43cb-92C2-25804820EDAC}">
                        <c15:formulaRef>
                          <c15:sqref>Dose!$A$2:$A$101</c15:sqref>
                        </c15:formulaRef>
                      </c:ext>
                    </c:extLst>
                    <c:strCache>
                      <c:ptCount val="100"/>
                      <c:pt idx="0">
                        <c:v>DS6000-109-33010011</c:v>
                      </c:pt>
                      <c:pt idx="1">
                        <c:v>DS6000-109-33010028</c:v>
                      </c:pt>
                      <c:pt idx="2">
                        <c:v>DS6000-109-33010016</c:v>
                      </c:pt>
                      <c:pt idx="3">
                        <c:v>DS6000-109-33010019</c:v>
                      </c:pt>
                      <c:pt idx="4">
                        <c:v>DS6000-109-39070002</c:v>
                      </c:pt>
                      <c:pt idx="5">
                        <c:v>DS6000-109-81050006</c:v>
                      </c:pt>
                      <c:pt idx="6">
                        <c:v>DS6000-109-82070004</c:v>
                      </c:pt>
                      <c:pt idx="7">
                        <c:v>DS6000-109-88050002</c:v>
                      </c:pt>
                      <c:pt idx="8">
                        <c:v>DS6000-109-34070002</c:v>
                      </c:pt>
                      <c:pt idx="9">
                        <c:v>DS6000-109-82070001</c:v>
                      </c:pt>
                      <c:pt idx="10">
                        <c:v>DS6000-109-39080001</c:v>
                      </c:pt>
                      <c:pt idx="11">
                        <c:v>DS6000-109-39040006</c:v>
                      </c:pt>
                      <c:pt idx="12">
                        <c:v>DS6000-109-82070014</c:v>
                      </c:pt>
                      <c:pt idx="13">
                        <c:v>DS6000-109-33010029</c:v>
                      </c:pt>
                      <c:pt idx="14">
                        <c:v>DS6000-109-33010006</c:v>
                      </c:pt>
                      <c:pt idx="15">
                        <c:v>DS6000-109-39040015</c:v>
                      </c:pt>
                      <c:pt idx="16">
                        <c:v>DS6000-109-81020005</c:v>
                      </c:pt>
                      <c:pt idx="17">
                        <c:v>DS6000-109-39040005</c:v>
                      </c:pt>
                      <c:pt idx="18">
                        <c:v>DS6000-109-33010002</c:v>
                      </c:pt>
                      <c:pt idx="19">
                        <c:v>DS6000-109-81010002</c:v>
                      </c:pt>
                      <c:pt idx="20">
                        <c:v>DS6000-109-33010023</c:v>
                      </c:pt>
                      <c:pt idx="21">
                        <c:v>DS6000-109-34020001</c:v>
                      </c:pt>
                      <c:pt idx="22">
                        <c:v>DS6000-109-81030005</c:v>
                      </c:pt>
                      <c:pt idx="23">
                        <c:v>DS6000-109-82010002</c:v>
                      </c:pt>
                      <c:pt idx="24">
                        <c:v>DS6000-109-33010025</c:v>
                      </c:pt>
                      <c:pt idx="25">
                        <c:v>DS6000-109-82030001</c:v>
                      </c:pt>
                      <c:pt idx="26">
                        <c:v>DS6000-109-42030003</c:v>
                      </c:pt>
                      <c:pt idx="27">
                        <c:v>DS6000-109-33010036</c:v>
                      </c:pt>
                      <c:pt idx="28">
                        <c:v>DS6000-109-34040008</c:v>
                      </c:pt>
                      <c:pt idx="29">
                        <c:v>DS6000-109-81100002</c:v>
                      </c:pt>
                      <c:pt idx="30">
                        <c:v>DS6000-109-86130003</c:v>
                      </c:pt>
                      <c:pt idx="31">
                        <c:v>DS6000-109-34040012</c:v>
                      </c:pt>
                      <c:pt idx="32">
                        <c:v>DS6000-109-33010027</c:v>
                      </c:pt>
                      <c:pt idx="33">
                        <c:v>DS6000-109-81110002</c:v>
                      </c:pt>
                      <c:pt idx="34">
                        <c:v>DS6000-109-82070013</c:v>
                      </c:pt>
                      <c:pt idx="35">
                        <c:v>DS6000-109-39040007</c:v>
                      </c:pt>
                      <c:pt idx="36">
                        <c:v>DS6000-109-82070015</c:v>
                      </c:pt>
                      <c:pt idx="37">
                        <c:v>DS6000-109-33010007</c:v>
                      </c:pt>
                      <c:pt idx="38">
                        <c:v>DS6000-109-34050001</c:v>
                      </c:pt>
                      <c:pt idx="39">
                        <c:v>DS6000-109-42050001</c:v>
                      </c:pt>
                      <c:pt idx="40">
                        <c:v>DS6000-109-34040001</c:v>
                      </c:pt>
                      <c:pt idx="41">
                        <c:v>DS6000-109-39070001</c:v>
                      </c:pt>
                      <c:pt idx="42">
                        <c:v>DS6000-109-39040004</c:v>
                      </c:pt>
                      <c:pt idx="43">
                        <c:v>DS6000-109-34040009</c:v>
                      </c:pt>
                      <c:pt idx="44">
                        <c:v>DS6000-109-33010003</c:v>
                      </c:pt>
                      <c:pt idx="45">
                        <c:v>DS6000-109-81110001</c:v>
                      </c:pt>
                      <c:pt idx="46">
                        <c:v>DS6000-109-81020003</c:v>
                      </c:pt>
                      <c:pt idx="47">
                        <c:v>DS6000-109-39040011</c:v>
                      </c:pt>
                      <c:pt idx="48">
                        <c:v>DS6000-109-86170001</c:v>
                      </c:pt>
                      <c:pt idx="49">
                        <c:v>DS6000-109-34050002</c:v>
                      </c:pt>
                      <c:pt idx="50">
                        <c:v>DS6000-109-34060005</c:v>
                      </c:pt>
                      <c:pt idx="51">
                        <c:v>DS6000-109-34040002</c:v>
                      </c:pt>
                      <c:pt idx="52">
                        <c:v>DS6000-109-42050002</c:v>
                      </c:pt>
                      <c:pt idx="53">
                        <c:v>DS6000-109-82070018</c:v>
                      </c:pt>
                      <c:pt idx="54">
                        <c:v>DS6000-109-33010021</c:v>
                      </c:pt>
                      <c:pt idx="55">
                        <c:v>DS6000-109-33010038</c:v>
                      </c:pt>
                      <c:pt idx="56">
                        <c:v>DS6000-109-34060001</c:v>
                      </c:pt>
                      <c:pt idx="57">
                        <c:v>DS6000-109-39040008</c:v>
                      </c:pt>
                      <c:pt idx="58">
                        <c:v>DS6000-109-39040013</c:v>
                      </c:pt>
                      <c:pt idx="59">
                        <c:v>DS6000-109-86050001</c:v>
                      </c:pt>
                      <c:pt idx="60">
                        <c:v>DS6000-109-33010039</c:v>
                      </c:pt>
                      <c:pt idx="61">
                        <c:v>DS6000-109-33010034</c:v>
                      </c:pt>
                      <c:pt idx="62">
                        <c:v>DS6000-109-82070009</c:v>
                      </c:pt>
                      <c:pt idx="63">
                        <c:v>DS6000-109-86100003</c:v>
                      </c:pt>
                      <c:pt idx="64">
                        <c:v>DS6000-109-61010004</c:v>
                      </c:pt>
                      <c:pt idx="65">
                        <c:v>DS6000-109-39040002</c:v>
                      </c:pt>
                      <c:pt idx="66">
                        <c:v>DS6000-109-34040011</c:v>
                      </c:pt>
                      <c:pt idx="67">
                        <c:v>DS6000-109-81060003</c:v>
                      </c:pt>
                      <c:pt idx="68">
                        <c:v>DS6000-109-33010030</c:v>
                      </c:pt>
                      <c:pt idx="69">
                        <c:v>DS6000-109-81050003</c:v>
                      </c:pt>
                      <c:pt idx="70">
                        <c:v>DS6000-109-81010004</c:v>
                      </c:pt>
                      <c:pt idx="71">
                        <c:v>DS6000-109-82060001</c:v>
                      </c:pt>
                      <c:pt idx="72">
                        <c:v>DS6000-109-81050007</c:v>
                      </c:pt>
                      <c:pt idx="73">
                        <c:v>DS6000-109-33010004</c:v>
                      </c:pt>
                      <c:pt idx="74">
                        <c:v>DS6000-109-81030008</c:v>
                      </c:pt>
                      <c:pt idx="75">
                        <c:v>DS6000-109-33010035</c:v>
                      </c:pt>
                      <c:pt idx="76">
                        <c:v>DS6000-109-81030003</c:v>
                      </c:pt>
                      <c:pt idx="77">
                        <c:v>DS6000-109-33010014</c:v>
                      </c:pt>
                      <c:pt idx="78">
                        <c:v>DS6000-109-39040009</c:v>
                      </c:pt>
                      <c:pt idx="79">
                        <c:v>DS6000-109-33010001</c:v>
                      </c:pt>
                      <c:pt idx="80">
                        <c:v>DS6000-109-81010001</c:v>
                      </c:pt>
                      <c:pt idx="81">
                        <c:v>DS6000-109-34040007</c:v>
                      </c:pt>
                      <c:pt idx="82">
                        <c:v>DS6000-109-86170002</c:v>
                      </c:pt>
                      <c:pt idx="83">
                        <c:v>DS6000-109-33010012</c:v>
                      </c:pt>
                      <c:pt idx="84">
                        <c:v>DS6000-109-33010018</c:v>
                      </c:pt>
                      <c:pt idx="85">
                        <c:v>DS6000-109-34060007</c:v>
                      </c:pt>
                      <c:pt idx="86">
                        <c:v>DS6000-109-81050001</c:v>
                      </c:pt>
                      <c:pt idx="87">
                        <c:v>DS6000-109-81020007</c:v>
                      </c:pt>
                      <c:pt idx="88">
                        <c:v>DS6000-109-34060006</c:v>
                      </c:pt>
                      <c:pt idx="89">
                        <c:v>DS6000-109-82070016</c:v>
                      </c:pt>
                      <c:pt idx="90">
                        <c:v>DS6000-109-34040003</c:v>
                      </c:pt>
                      <c:pt idx="91">
                        <c:v>DS6000-109-42030004</c:v>
                      </c:pt>
                      <c:pt idx="92">
                        <c:v>DS6000-109-34040010</c:v>
                      </c:pt>
                      <c:pt idx="93">
                        <c:v>DS6000-109-39030001</c:v>
                      </c:pt>
                      <c:pt idx="94">
                        <c:v>DS6000-109-48020001</c:v>
                      </c:pt>
                      <c:pt idx="95">
                        <c:v>DS6000-109-82070005</c:v>
                      </c:pt>
                      <c:pt idx="96">
                        <c:v>DS6000-109-86130006</c:v>
                      </c:pt>
                      <c:pt idx="97">
                        <c:v>DS6000-109-34070001</c:v>
                      </c:pt>
                      <c:pt idx="98">
                        <c:v>DS6000-109-81060001</c:v>
                      </c:pt>
                      <c:pt idx="99">
                        <c:v>DS6000-109-86100001</c:v>
                      </c:pt>
                    </c:strCache>
                  </c:strRef>
                </c:cat>
                <c:val>
                  <c:numRef>
                    <c:extLst>
                      <c:ext uri="{02D57815-91ED-43cb-92C2-25804820EDAC}">
                        <c15:formulaRef>
                          <c15:sqref>Dose!$C$2:$C$101</c15:sqref>
                        </c15:formulaRef>
                      </c:ext>
                    </c:extLst>
                    <c:numCache>
                      <c:formatCode>General</c:formatCode>
                      <c:ptCount val="100"/>
                      <c:pt idx="0">
                        <c:v>96</c:v>
                      </c:pt>
                      <c:pt idx="1">
                        <c:v>27</c:v>
                      </c:pt>
                      <c:pt idx="2">
                        <c:v>13</c:v>
                      </c:pt>
                      <c:pt idx="3">
                        <c:v>13</c:v>
                      </c:pt>
                      <c:pt idx="4">
                        <c:v>10</c:v>
                      </c:pt>
                      <c:pt idx="5">
                        <c:v>5</c:v>
                      </c:pt>
                      <c:pt idx="6">
                        <c:v>2</c:v>
                      </c:pt>
                      <c:pt idx="7">
                        <c:v>1</c:v>
                      </c:pt>
                      <c:pt idx="8">
                        <c:v>-1</c:v>
                      </c:pt>
                      <c:pt idx="9">
                        <c:v>-2</c:v>
                      </c:pt>
                      <c:pt idx="10">
                        <c:v>-2</c:v>
                      </c:pt>
                      <c:pt idx="11">
                        <c:v>-3</c:v>
                      </c:pt>
                      <c:pt idx="12">
                        <c:v>-4</c:v>
                      </c:pt>
                      <c:pt idx="13">
                        <c:v>-7</c:v>
                      </c:pt>
                      <c:pt idx="14">
                        <c:v>-8</c:v>
                      </c:pt>
                      <c:pt idx="15">
                        <c:v>-9</c:v>
                      </c:pt>
                      <c:pt idx="16">
                        <c:v>-9</c:v>
                      </c:pt>
                      <c:pt idx="17">
                        <c:v>-9</c:v>
                      </c:pt>
                      <c:pt idx="18">
                        <c:v>-10</c:v>
                      </c:pt>
                      <c:pt idx="19">
                        <c:v>-11</c:v>
                      </c:pt>
                      <c:pt idx="20">
                        <c:v>-12</c:v>
                      </c:pt>
                      <c:pt idx="21">
                        <c:v>-13</c:v>
                      </c:pt>
                      <c:pt idx="22">
                        <c:v>-13</c:v>
                      </c:pt>
                      <c:pt idx="23">
                        <c:v>-14</c:v>
                      </c:pt>
                      <c:pt idx="24">
                        <c:v>-14</c:v>
                      </c:pt>
                      <c:pt idx="25">
                        <c:v>-15</c:v>
                      </c:pt>
                      <c:pt idx="26">
                        <c:v>-19</c:v>
                      </c:pt>
                      <c:pt idx="27">
                        <c:v>-20</c:v>
                      </c:pt>
                      <c:pt idx="28">
                        <c:v>-20</c:v>
                      </c:pt>
                      <c:pt idx="29">
                        <c:v>-23</c:v>
                      </c:pt>
                      <c:pt idx="30">
                        <c:v>-23</c:v>
                      </c:pt>
                      <c:pt idx="31">
                        <c:v>-24</c:v>
                      </c:pt>
                      <c:pt idx="32">
                        <c:v>-25</c:v>
                      </c:pt>
                      <c:pt idx="33">
                        <c:v>-26</c:v>
                      </c:pt>
                      <c:pt idx="34">
                        <c:v>-26</c:v>
                      </c:pt>
                      <c:pt idx="35">
                        <c:v>-29</c:v>
                      </c:pt>
                      <c:pt idx="36">
                        <c:v>-29</c:v>
                      </c:pt>
                      <c:pt idx="37">
                        <c:v>-31</c:v>
                      </c:pt>
                      <c:pt idx="38">
                        <c:v>-31</c:v>
                      </c:pt>
                      <c:pt idx="39">
                        <c:v>-31</c:v>
                      </c:pt>
                      <c:pt idx="40">
                        <c:v>-32</c:v>
                      </c:pt>
                      <c:pt idx="41">
                        <c:v>-32</c:v>
                      </c:pt>
                      <c:pt idx="42">
                        <c:v>-32</c:v>
                      </c:pt>
                      <c:pt idx="43">
                        <c:v>-33</c:v>
                      </c:pt>
                      <c:pt idx="44">
                        <c:v>-33</c:v>
                      </c:pt>
                      <c:pt idx="45">
                        <c:v>-34</c:v>
                      </c:pt>
                      <c:pt idx="46">
                        <c:v>-35</c:v>
                      </c:pt>
                      <c:pt idx="47">
                        <c:v>-36</c:v>
                      </c:pt>
                      <c:pt idx="48">
                        <c:v>-38</c:v>
                      </c:pt>
                      <c:pt idx="49">
                        <c:v>-38</c:v>
                      </c:pt>
                      <c:pt idx="50">
                        <c:v>-39</c:v>
                      </c:pt>
                      <c:pt idx="51">
                        <c:v>-40</c:v>
                      </c:pt>
                      <c:pt idx="52">
                        <c:v>-40</c:v>
                      </c:pt>
                      <c:pt idx="53">
                        <c:v>-40</c:v>
                      </c:pt>
                      <c:pt idx="54">
                        <c:v>-40</c:v>
                      </c:pt>
                      <c:pt idx="55">
                        <c:v>-40</c:v>
                      </c:pt>
                      <c:pt idx="56">
                        <c:v>-42</c:v>
                      </c:pt>
                      <c:pt idx="57">
                        <c:v>-43</c:v>
                      </c:pt>
                      <c:pt idx="58">
                        <c:v>-43</c:v>
                      </c:pt>
                      <c:pt idx="59">
                        <c:v>-44</c:v>
                      </c:pt>
                      <c:pt idx="60">
                        <c:v>-44</c:v>
                      </c:pt>
                      <c:pt idx="61">
                        <c:v>-45</c:v>
                      </c:pt>
                      <c:pt idx="62">
                        <c:v>-47</c:v>
                      </c:pt>
                      <c:pt idx="63">
                        <c:v>-48</c:v>
                      </c:pt>
                      <c:pt idx="64">
                        <c:v>-49</c:v>
                      </c:pt>
                      <c:pt idx="65">
                        <c:v>-51</c:v>
                      </c:pt>
                      <c:pt idx="66">
                        <c:v>-53</c:v>
                      </c:pt>
                      <c:pt idx="67">
                        <c:v>-54</c:v>
                      </c:pt>
                      <c:pt idx="68">
                        <c:v>-55</c:v>
                      </c:pt>
                      <c:pt idx="69">
                        <c:v>-56</c:v>
                      </c:pt>
                      <c:pt idx="70">
                        <c:v>-60</c:v>
                      </c:pt>
                      <c:pt idx="71">
                        <c:v>-62</c:v>
                      </c:pt>
                      <c:pt idx="72">
                        <c:v>-62</c:v>
                      </c:pt>
                      <c:pt idx="73">
                        <c:v>-63</c:v>
                      </c:pt>
                      <c:pt idx="74">
                        <c:v>-64</c:v>
                      </c:pt>
                      <c:pt idx="75">
                        <c:v>-65</c:v>
                      </c:pt>
                      <c:pt idx="76">
                        <c:v>-65</c:v>
                      </c:pt>
                      <c:pt idx="77">
                        <c:v>-66</c:v>
                      </c:pt>
                      <c:pt idx="78">
                        <c:v>-67</c:v>
                      </c:pt>
                      <c:pt idx="79">
                        <c:v>-69</c:v>
                      </c:pt>
                      <c:pt idx="80">
                        <c:v>-70</c:v>
                      </c:pt>
                      <c:pt idx="81">
                        <c:v>-79</c:v>
                      </c:pt>
                      <c:pt idx="82">
                        <c:v>-79</c:v>
                      </c:pt>
                      <c:pt idx="83">
                        <c:v>-80</c:v>
                      </c:pt>
                      <c:pt idx="84">
                        <c:v>-82</c:v>
                      </c:pt>
                      <c:pt idx="85">
                        <c:v>-82</c:v>
                      </c:pt>
                      <c:pt idx="86">
                        <c:v>-83</c:v>
                      </c:pt>
                      <c:pt idx="87">
                        <c:v>-86</c:v>
                      </c:pt>
                      <c:pt idx="88">
                        <c:v>-88</c:v>
                      </c:pt>
                      <c:pt idx="89">
                        <c:v>-92</c:v>
                      </c:pt>
                      <c:pt idx="90">
                        <c:v>-100</c:v>
                      </c:pt>
                      <c:pt idx="91">
                        <c:v>-100</c:v>
                      </c:pt>
                      <c:pt idx="92">
                        <c:v>-100</c:v>
                      </c:pt>
                      <c:pt idx="93">
                        <c:v>-100</c:v>
                      </c:pt>
                      <c:pt idx="94">
                        <c:v>-100</c:v>
                      </c:pt>
                      <c:pt idx="95">
                        <c:v>-100</c:v>
                      </c:pt>
                      <c:pt idx="96">
                        <c:v>-100</c:v>
                      </c:pt>
                      <c:pt idx="97">
                        <c:v>-100</c:v>
                      </c:pt>
                      <c:pt idx="98">
                        <c:v>-100</c:v>
                      </c:pt>
                      <c:pt idx="99">
                        <c:v>-100</c:v>
                      </c:pt>
                    </c:numCache>
                  </c:numRef>
                </c:val>
                <c:extLst>
                  <c:ext xmlns:c16="http://schemas.microsoft.com/office/drawing/2014/chart" uri="{C3380CC4-5D6E-409C-BE32-E72D297353CC}">
                    <c16:uniqueId val="{00000003-848A-4218-A558-1A06AD3B719A}"/>
                  </c:ext>
                </c:extLst>
              </c15:ser>
            </c15:filteredBarSeries>
            <c15:filteredBarSeries>
              <c15:ser>
                <c:idx val="1"/>
                <c:order val="1"/>
                <c:tx>
                  <c:strRef>
                    <c:extLst xmlns:c15="http://schemas.microsoft.com/office/drawing/2012/chart">
                      <c:ext xmlns:c15="http://schemas.microsoft.com/office/drawing/2012/chart" uri="{02D57815-91ED-43cb-92C2-25804820EDAC}">
                        <c15:formulaRef>
                          <c15:sqref>Dose!$D$1</c15:sqref>
                        </c15:formulaRef>
                      </c:ext>
                    </c:extLst>
                    <c:strCache>
                      <c:ptCount val="1"/>
                      <c:pt idx="0">
                        <c:v>CDH6 expression</c:v>
                      </c:pt>
                    </c:strCache>
                  </c:strRef>
                </c:tx>
                <c:spPr>
                  <a:solidFill>
                    <a:schemeClr val="accent2"/>
                  </a:solidFill>
                  <a:ln>
                    <a:noFill/>
                  </a:ln>
                  <a:effectLst/>
                </c:spPr>
                <c:invertIfNegative val="0"/>
                <c:cat>
                  <c:strRef>
                    <c:extLst xmlns:c15="http://schemas.microsoft.com/office/drawing/2012/chart">
                      <c:ext xmlns:c15="http://schemas.microsoft.com/office/drawing/2012/chart" uri="{02D57815-91ED-43cb-92C2-25804820EDAC}">
                        <c15:formulaRef>
                          <c15:sqref>Dose!$A$2:$A$101</c15:sqref>
                        </c15:formulaRef>
                      </c:ext>
                    </c:extLst>
                    <c:strCache>
                      <c:ptCount val="100"/>
                      <c:pt idx="0">
                        <c:v>DS6000-109-33010011</c:v>
                      </c:pt>
                      <c:pt idx="1">
                        <c:v>DS6000-109-33010028</c:v>
                      </c:pt>
                      <c:pt idx="2">
                        <c:v>DS6000-109-33010016</c:v>
                      </c:pt>
                      <c:pt idx="3">
                        <c:v>DS6000-109-33010019</c:v>
                      </c:pt>
                      <c:pt idx="4">
                        <c:v>DS6000-109-39070002</c:v>
                      </c:pt>
                      <c:pt idx="5">
                        <c:v>DS6000-109-81050006</c:v>
                      </c:pt>
                      <c:pt idx="6">
                        <c:v>DS6000-109-82070004</c:v>
                      </c:pt>
                      <c:pt idx="7">
                        <c:v>DS6000-109-88050002</c:v>
                      </c:pt>
                      <c:pt idx="8">
                        <c:v>DS6000-109-34070002</c:v>
                      </c:pt>
                      <c:pt idx="9">
                        <c:v>DS6000-109-82070001</c:v>
                      </c:pt>
                      <c:pt idx="10">
                        <c:v>DS6000-109-39080001</c:v>
                      </c:pt>
                      <c:pt idx="11">
                        <c:v>DS6000-109-39040006</c:v>
                      </c:pt>
                      <c:pt idx="12">
                        <c:v>DS6000-109-82070014</c:v>
                      </c:pt>
                      <c:pt idx="13">
                        <c:v>DS6000-109-33010029</c:v>
                      </c:pt>
                      <c:pt idx="14">
                        <c:v>DS6000-109-33010006</c:v>
                      </c:pt>
                      <c:pt idx="15">
                        <c:v>DS6000-109-39040015</c:v>
                      </c:pt>
                      <c:pt idx="16">
                        <c:v>DS6000-109-81020005</c:v>
                      </c:pt>
                      <c:pt idx="17">
                        <c:v>DS6000-109-39040005</c:v>
                      </c:pt>
                      <c:pt idx="18">
                        <c:v>DS6000-109-33010002</c:v>
                      </c:pt>
                      <c:pt idx="19">
                        <c:v>DS6000-109-81010002</c:v>
                      </c:pt>
                      <c:pt idx="20">
                        <c:v>DS6000-109-33010023</c:v>
                      </c:pt>
                      <c:pt idx="21">
                        <c:v>DS6000-109-34020001</c:v>
                      </c:pt>
                      <c:pt idx="22">
                        <c:v>DS6000-109-81030005</c:v>
                      </c:pt>
                      <c:pt idx="23">
                        <c:v>DS6000-109-82010002</c:v>
                      </c:pt>
                      <c:pt idx="24">
                        <c:v>DS6000-109-33010025</c:v>
                      </c:pt>
                      <c:pt idx="25">
                        <c:v>DS6000-109-82030001</c:v>
                      </c:pt>
                      <c:pt idx="26">
                        <c:v>DS6000-109-42030003</c:v>
                      </c:pt>
                      <c:pt idx="27">
                        <c:v>DS6000-109-33010036</c:v>
                      </c:pt>
                      <c:pt idx="28">
                        <c:v>DS6000-109-34040008</c:v>
                      </c:pt>
                      <c:pt idx="29">
                        <c:v>DS6000-109-81100002</c:v>
                      </c:pt>
                      <c:pt idx="30">
                        <c:v>DS6000-109-86130003</c:v>
                      </c:pt>
                      <c:pt idx="31">
                        <c:v>DS6000-109-34040012</c:v>
                      </c:pt>
                      <c:pt idx="32">
                        <c:v>DS6000-109-33010027</c:v>
                      </c:pt>
                      <c:pt idx="33">
                        <c:v>DS6000-109-81110002</c:v>
                      </c:pt>
                      <c:pt idx="34">
                        <c:v>DS6000-109-82070013</c:v>
                      </c:pt>
                      <c:pt idx="35">
                        <c:v>DS6000-109-39040007</c:v>
                      </c:pt>
                      <c:pt idx="36">
                        <c:v>DS6000-109-82070015</c:v>
                      </c:pt>
                      <c:pt idx="37">
                        <c:v>DS6000-109-33010007</c:v>
                      </c:pt>
                      <c:pt idx="38">
                        <c:v>DS6000-109-34050001</c:v>
                      </c:pt>
                      <c:pt idx="39">
                        <c:v>DS6000-109-42050001</c:v>
                      </c:pt>
                      <c:pt idx="40">
                        <c:v>DS6000-109-34040001</c:v>
                      </c:pt>
                      <c:pt idx="41">
                        <c:v>DS6000-109-39070001</c:v>
                      </c:pt>
                      <c:pt idx="42">
                        <c:v>DS6000-109-39040004</c:v>
                      </c:pt>
                      <c:pt idx="43">
                        <c:v>DS6000-109-34040009</c:v>
                      </c:pt>
                      <c:pt idx="44">
                        <c:v>DS6000-109-33010003</c:v>
                      </c:pt>
                      <c:pt idx="45">
                        <c:v>DS6000-109-81110001</c:v>
                      </c:pt>
                      <c:pt idx="46">
                        <c:v>DS6000-109-81020003</c:v>
                      </c:pt>
                      <c:pt idx="47">
                        <c:v>DS6000-109-39040011</c:v>
                      </c:pt>
                      <c:pt idx="48">
                        <c:v>DS6000-109-86170001</c:v>
                      </c:pt>
                      <c:pt idx="49">
                        <c:v>DS6000-109-34050002</c:v>
                      </c:pt>
                      <c:pt idx="50">
                        <c:v>DS6000-109-34060005</c:v>
                      </c:pt>
                      <c:pt idx="51">
                        <c:v>DS6000-109-34040002</c:v>
                      </c:pt>
                      <c:pt idx="52">
                        <c:v>DS6000-109-42050002</c:v>
                      </c:pt>
                      <c:pt idx="53">
                        <c:v>DS6000-109-82070018</c:v>
                      </c:pt>
                      <c:pt idx="54">
                        <c:v>DS6000-109-33010021</c:v>
                      </c:pt>
                      <c:pt idx="55">
                        <c:v>DS6000-109-33010038</c:v>
                      </c:pt>
                      <c:pt idx="56">
                        <c:v>DS6000-109-34060001</c:v>
                      </c:pt>
                      <c:pt idx="57">
                        <c:v>DS6000-109-39040008</c:v>
                      </c:pt>
                      <c:pt idx="58">
                        <c:v>DS6000-109-39040013</c:v>
                      </c:pt>
                      <c:pt idx="59">
                        <c:v>DS6000-109-86050001</c:v>
                      </c:pt>
                      <c:pt idx="60">
                        <c:v>DS6000-109-33010039</c:v>
                      </c:pt>
                      <c:pt idx="61">
                        <c:v>DS6000-109-33010034</c:v>
                      </c:pt>
                      <c:pt idx="62">
                        <c:v>DS6000-109-82070009</c:v>
                      </c:pt>
                      <c:pt idx="63">
                        <c:v>DS6000-109-86100003</c:v>
                      </c:pt>
                      <c:pt idx="64">
                        <c:v>DS6000-109-61010004</c:v>
                      </c:pt>
                      <c:pt idx="65">
                        <c:v>DS6000-109-39040002</c:v>
                      </c:pt>
                      <c:pt idx="66">
                        <c:v>DS6000-109-34040011</c:v>
                      </c:pt>
                      <c:pt idx="67">
                        <c:v>DS6000-109-81060003</c:v>
                      </c:pt>
                      <c:pt idx="68">
                        <c:v>DS6000-109-33010030</c:v>
                      </c:pt>
                      <c:pt idx="69">
                        <c:v>DS6000-109-81050003</c:v>
                      </c:pt>
                      <c:pt idx="70">
                        <c:v>DS6000-109-81010004</c:v>
                      </c:pt>
                      <c:pt idx="71">
                        <c:v>DS6000-109-82060001</c:v>
                      </c:pt>
                      <c:pt idx="72">
                        <c:v>DS6000-109-81050007</c:v>
                      </c:pt>
                      <c:pt idx="73">
                        <c:v>DS6000-109-33010004</c:v>
                      </c:pt>
                      <c:pt idx="74">
                        <c:v>DS6000-109-81030008</c:v>
                      </c:pt>
                      <c:pt idx="75">
                        <c:v>DS6000-109-33010035</c:v>
                      </c:pt>
                      <c:pt idx="76">
                        <c:v>DS6000-109-81030003</c:v>
                      </c:pt>
                      <c:pt idx="77">
                        <c:v>DS6000-109-33010014</c:v>
                      </c:pt>
                      <c:pt idx="78">
                        <c:v>DS6000-109-39040009</c:v>
                      </c:pt>
                      <c:pt idx="79">
                        <c:v>DS6000-109-33010001</c:v>
                      </c:pt>
                      <c:pt idx="80">
                        <c:v>DS6000-109-81010001</c:v>
                      </c:pt>
                      <c:pt idx="81">
                        <c:v>DS6000-109-34040007</c:v>
                      </c:pt>
                      <c:pt idx="82">
                        <c:v>DS6000-109-86170002</c:v>
                      </c:pt>
                      <c:pt idx="83">
                        <c:v>DS6000-109-33010012</c:v>
                      </c:pt>
                      <c:pt idx="84">
                        <c:v>DS6000-109-33010018</c:v>
                      </c:pt>
                      <c:pt idx="85">
                        <c:v>DS6000-109-34060007</c:v>
                      </c:pt>
                      <c:pt idx="86">
                        <c:v>DS6000-109-81050001</c:v>
                      </c:pt>
                      <c:pt idx="87">
                        <c:v>DS6000-109-81020007</c:v>
                      </c:pt>
                      <c:pt idx="88">
                        <c:v>DS6000-109-34060006</c:v>
                      </c:pt>
                      <c:pt idx="89">
                        <c:v>DS6000-109-82070016</c:v>
                      </c:pt>
                      <c:pt idx="90">
                        <c:v>DS6000-109-34040003</c:v>
                      </c:pt>
                      <c:pt idx="91">
                        <c:v>DS6000-109-42030004</c:v>
                      </c:pt>
                      <c:pt idx="92">
                        <c:v>DS6000-109-34040010</c:v>
                      </c:pt>
                      <c:pt idx="93">
                        <c:v>DS6000-109-39030001</c:v>
                      </c:pt>
                      <c:pt idx="94">
                        <c:v>DS6000-109-48020001</c:v>
                      </c:pt>
                      <c:pt idx="95">
                        <c:v>DS6000-109-82070005</c:v>
                      </c:pt>
                      <c:pt idx="96">
                        <c:v>DS6000-109-86130006</c:v>
                      </c:pt>
                      <c:pt idx="97">
                        <c:v>DS6000-109-34070001</c:v>
                      </c:pt>
                      <c:pt idx="98">
                        <c:v>DS6000-109-81060001</c:v>
                      </c:pt>
                      <c:pt idx="99">
                        <c:v>DS6000-109-86100001</c:v>
                      </c:pt>
                    </c:strCache>
                  </c:strRef>
                </c:cat>
                <c:val>
                  <c:numRef>
                    <c:extLst xmlns:c15="http://schemas.microsoft.com/office/drawing/2012/chart">
                      <c:ext xmlns:c15="http://schemas.microsoft.com/office/drawing/2012/chart" uri="{02D57815-91ED-43cb-92C2-25804820EDAC}">
                        <c15:formulaRef>
                          <c15:sqref>Dose!$D$2:$D$101</c15:sqref>
                        </c15:formulaRef>
                      </c:ext>
                    </c:extLst>
                    <c:numCache>
                      <c:formatCode>General</c:formatCode>
                      <c:ptCount val="10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numCache>
                  </c:numRef>
                </c:val>
                <c:extLst xmlns:c15="http://schemas.microsoft.com/office/drawing/2012/chart">
                  <c:ext xmlns:c16="http://schemas.microsoft.com/office/drawing/2014/chart" uri="{C3380CC4-5D6E-409C-BE32-E72D297353CC}">
                    <c16:uniqueId val="{00000004-848A-4218-A558-1A06AD3B719A}"/>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Dose!$E$1</c15:sqref>
                        </c15:formulaRef>
                      </c:ext>
                    </c:extLst>
                    <c:strCache>
                      <c:ptCount val="1"/>
                      <c:pt idx="0">
                        <c:v>Dose</c:v>
                      </c:pt>
                    </c:strCache>
                  </c:strRef>
                </c:tx>
                <c:spPr>
                  <a:solidFill>
                    <a:schemeClr val="accent3"/>
                  </a:solidFill>
                  <a:ln>
                    <a:noFill/>
                  </a:ln>
                  <a:effectLst/>
                </c:spPr>
                <c:invertIfNegative val="0"/>
                <c:cat>
                  <c:strRef>
                    <c:extLst xmlns:c15="http://schemas.microsoft.com/office/drawing/2012/chart">
                      <c:ext xmlns:c15="http://schemas.microsoft.com/office/drawing/2012/chart" uri="{02D57815-91ED-43cb-92C2-25804820EDAC}">
                        <c15:formulaRef>
                          <c15:sqref>Dose!$A$2:$A$101</c15:sqref>
                        </c15:formulaRef>
                      </c:ext>
                    </c:extLst>
                    <c:strCache>
                      <c:ptCount val="100"/>
                      <c:pt idx="0">
                        <c:v>DS6000-109-33010011</c:v>
                      </c:pt>
                      <c:pt idx="1">
                        <c:v>DS6000-109-33010028</c:v>
                      </c:pt>
                      <c:pt idx="2">
                        <c:v>DS6000-109-33010016</c:v>
                      </c:pt>
                      <c:pt idx="3">
                        <c:v>DS6000-109-33010019</c:v>
                      </c:pt>
                      <c:pt idx="4">
                        <c:v>DS6000-109-39070002</c:v>
                      </c:pt>
                      <c:pt idx="5">
                        <c:v>DS6000-109-81050006</c:v>
                      </c:pt>
                      <c:pt idx="6">
                        <c:v>DS6000-109-82070004</c:v>
                      </c:pt>
                      <c:pt idx="7">
                        <c:v>DS6000-109-88050002</c:v>
                      </c:pt>
                      <c:pt idx="8">
                        <c:v>DS6000-109-34070002</c:v>
                      </c:pt>
                      <c:pt idx="9">
                        <c:v>DS6000-109-82070001</c:v>
                      </c:pt>
                      <c:pt idx="10">
                        <c:v>DS6000-109-39080001</c:v>
                      </c:pt>
                      <c:pt idx="11">
                        <c:v>DS6000-109-39040006</c:v>
                      </c:pt>
                      <c:pt idx="12">
                        <c:v>DS6000-109-82070014</c:v>
                      </c:pt>
                      <c:pt idx="13">
                        <c:v>DS6000-109-33010029</c:v>
                      </c:pt>
                      <c:pt idx="14">
                        <c:v>DS6000-109-33010006</c:v>
                      </c:pt>
                      <c:pt idx="15">
                        <c:v>DS6000-109-39040015</c:v>
                      </c:pt>
                      <c:pt idx="16">
                        <c:v>DS6000-109-81020005</c:v>
                      </c:pt>
                      <c:pt idx="17">
                        <c:v>DS6000-109-39040005</c:v>
                      </c:pt>
                      <c:pt idx="18">
                        <c:v>DS6000-109-33010002</c:v>
                      </c:pt>
                      <c:pt idx="19">
                        <c:v>DS6000-109-81010002</c:v>
                      </c:pt>
                      <c:pt idx="20">
                        <c:v>DS6000-109-33010023</c:v>
                      </c:pt>
                      <c:pt idx="21">
                        <c:v>DS6000-109-34020001</c:v>
                      </c:pt>
                      <c:pt idx="22">
                        <c:v>DS6000-109-81030005</c:v>
                      </c:pt>
                      <c:pt idx="23">
                        <c:v>DS6000-109-82010002</c:v>
                      </c:pt>
                      <c:pt idx="24">
                        <c:v>DS6000-109-33010025</c:v>
                      </c:pt>
                      <c:pt idx="25">
                        <c:v>DS6000-109-82030001</c:v>
                      </c:pt>
                      <c:pt idx="26">
                        <c:v>DS6000-109-42030003</c:v>
                      </c:pt>
                      <c:pt idx="27">
                        <c:v>DS6000-109-33010036</c:v>
                      </c:pt>
                      <c:pt idx="28">
                        <c:v>DS6000-109-34040008</c:v>
                      </c:pt>
                      <c:pt idx="29">
                        <c:v>DS6000-109-81100002</c:v>
                      </c:pt>
                      <c:pt idx="30">
                        <c:v>DS6000-109-86130003</c:v>
                      </c:pt>
                      <c:pt idx="31">
                        <c:v>DS6000-109-34040012</c:v>
                      </c:pt>
                      <c:pt idx="32">
                        <c:v>DS6000-109-33010027</c:v>
                      </c:pt>
                      <c:pt idx="33">
                        <c:v>DS6000-109-81110002</c:v>
                      </c:pt>
                      <c:pt idx="34">
                        <c:v>DS6000-109-82070013</c:v>
                      </c:pt>
                      <c:pt idx="35">
                        <c:v>DS6000-109-39040007</c:v>
                      </c:pt>
                      <c:pt idx="36">
                        <c:v>DS6000-109-82070015</c:v>
                      </c:pt>
                      <c:pt idx="37">
                        <c:v>DS6000-109-33010007</c:v>
                      </c:pt>
                      <c:pt idx="38">
                        <c:v>DS6000-109-34050001</c:v>
                      </c:pt>
                      <c:pt idx="39">
                        <c:v>DS6000-109-42050001</c:v>
                      </c:pt>
                      <c:pt idx="40">
                        <c:v>DS6000-109-34040001</c:v>
                      </c:pt>
                      <c:pt idx="41">
                        <c:v>DS6000-109-39070001</c:v>
                      </c:pt>
                      <c:pt idx="42">
                        <c:v>DS6000-109-39040004</c:v>
                      </c:pt>
                      <c:pt idx="43">
                        <c:v>DS6000-109-34040009</c:v>
                      </c:pt>
                      <c:pt idx="44">
                        <c:v>DS6000-109-33010003</c:v>
                      </c:pt>
                      <c:pt idx="45">
                        <c:v>DS6000-109-81110001</c:v>
                      </c:pt>
                      <c:pt idx="46">
                        <c:v>DS6000-109-81020003</c:v>
                      </c:pt>
                      <c:pt idx="47">
                        <c:v>DS6000-109-39040011</c:v>
                      </c:pt>
                      <c:pt idx="48">
                        <c:v>DS6000-109-86170001</c:v>
                      </c:pt>
                      <c:pt idx="49">
                        <c:v>DS6000-109-34050002</c:v>
                      </c:pt>
                      <c:pt idx="50">
                        <c:v>DS6000-109-34060005</c:v>
                      </c:pt>
                      <c:pt idx="51">
                        <c:v>DS6000-109-34040002</c:v>
                      </c:pt>
                      <c:pt idx="52">
                        <c:v>DS6000-109-42050002</c:v>
                      </c:pt>
                      <c:pt idx="53">
                        <c:v>DS6000-109-82070018</c:v>
                      </c:pt>
                      <c:pt idx="54">
                        <c:v>DS6000-109-33010021</c:v>
                      </c:pt>
                      <c:pt idx="55">
                        <c:v>DS6000-109-33010038</c:v>
                      </c:pt>
                      <c:pt idx="56">
                        <c:v>DS6000-109-34060001</c:v>
                      </c:pt>
                      <c:pt idx="57">
                        <c:v>DS6000-109-39040008</c:v>
                      </c:pt>
                      <c:pt idx="58">
                        <c:v>DS6000-109-39040013</c:v>
                      </c:pt>
                      <c:pt idx="59">
                        <c:v>DS6000-109-86050001</c:v>
                      </c:pt>
                      <c:pt idx="60">
                        <c:v>DS6000-109-33010039</c:v>
                      </c:pt>
                      <c:pt idx="61">
                        <c:v>DS6000-109-33010034</c:v>
                      </c:pt>
                      <c:pt idx="62">
                        <c:v>DS6000-109-82070009</c:v>
                      </c:pt>
                      <c:pt idx="63">
                        <c:v>DS6000-109-86100003</c:v>
                      </c:pt>
                      <c:pt idx="64">
                        <c:v>DS6000-109-61010004</c:v>
                      </c:pt>
                      <c:pt idx="65">
                        <c:v>DS6000-109-39040002</c:v>
                      </c:pt>
                      <c:pt idx="66">
                        <c:v>DS6000-109-34040011</c:v>
                      </c:pt>
                      <c:pt idx="67">
                        <c:v>DS6000-109-81060003</c:v>
                      </c:pt>
                      <c:pt idx="68">
                        <c:v>DS6000-109-33010030</c:v>
                      </c:pt>
                      <c:pt idx="69">
                        <c:v>DS6000-109-81050003</c:v>
                      </c:pt>
                      <c:pt idx="70">
                        <c:v>DS6000-109-81010004</c:v>
                      </c:pt>
                      <c:pt idx="71">
                        <c:v>DS6000-109-82060001</c:v>
                      </c:pt>
                      <c:pt idx="72">
                        <c:v>DS6000-109-81050007</c:v>
                      </c:pt>
                      <c:pt idx="73">
                        <c:v>DS6000-109-33010004</c:v>
                      </c:pt>
                      <c:pt idx="74">
                        <c:v>DS6000-109-81030008</c:v>
                      </c:pt>
                      <c:pt idx="75">
                        <c:v>DS6000-109-33010035</c:v>
                      </c:pt>
                      <c:pt idx="76">
                        <c:v>DS6000-109-81030003</c:v>
                      </c:pt>
                      <c:pt idx="77">
                        <c:v>DS6000-109-33010014</c:v>
                      </c:pt>
                      <c:pt idx="78">
                        <c:v>DS6000-109-39040009</c:v>
                      </c:pt>
                      <c:pt idx="79">
                        <c:v>DS6000-109-33010001</c:v>
                      </c:pt>
                      <c:pt idx="80">
                        <c:v>DS6000-109-81010001</c:v>
                      </c:pt>
                      <c:pt idx="81">
                        <c:v>DS6000-109-34040007</c:v>
                      </c:pt>
                      <c:pt idx="82">
                        <c:v>DS6000-109-86170002</c:v>
                      </c:pt>
                      <c:pt idx="83">
                        <c:v>DS6000-109-33010012</c:v>
                      </c:pt>
                      <c:pt idx="84">
                        <c:v>DS6000-109-33010018</c:v>
                      </c:pt>
                      <c:pt idx="85">
                        <c:v>DS6000-109-34060007</c:v>
                      </c:pt>
                      <c:pt idx="86">
                        <c:v>DS6000-109-81050001</c:v>
                      </c:pt>
                      <c:pt idx="87">
                        <c:v>DS6000-109-81020007</c:v>
                      </c:pt>
                      <c:pt idx="88">
                        <c:v>DS6000-109-34060006</c:v>
                      </c:pt>
                      <c:pt idx="89">
                        <c:v>DS6000-109-82070016</c:v>
                      </c:pt>
                      <c:pt idx="90">
                        <c:v>DS6000-109-34040003</c:v>
                      </c:pt>
                      <c:pt idx="91">
                        <c:v>DS6000-109-42030004</c:v>
                      </c:pt>
                      <c:pt idx="92">
                        <c:v>DS6000-109-34040010</c:v>
                      </c:pt>
                      <c:pt idx="93">
                        <c:v>DS6000-109-39030001</c:v>
                      </c:pt>
                      <c:pt idx="94">
                        <c:v>DS6000-109-48020001</c:v>
                      </c:pt>
                      <c:pt idx="95">
                        <c:v>DS6000-109-82070005</c:v>
                      </c:pt>
                      <c:pt idx="96">
                        <c:v>DS6000-109-86130006</c:v>
                      </c:pt>
                      <c:pt idx="97">
                        <c:v>DS6000-109-34070001</c:v>
                      </c:pt>
                      <c:pt idx="98">
                        <c:v>DS6000-109-81060001</c:v>
                      </c:pt>
                      <c:pt idx="99">
                        <c:v>DS6000-109-86100001</c:v>
                      </c:pt>
                    </c:strCache>
                  </c:strRef>
                </c:cat>
                <c:val>
                  <c:numRef>
                    <c:extLst xmlns:c15="http://schemas.microsoft.com/office/drawing/2012/chart">
                      <c:ext xmlns:c15="http://schemas.microsoft.com/office/drawing/2012/chart" uri="{02D57815-91ED-43cb-92C2-25804820EDAC}">
                        <c15:formulaRef>
                          <c15:sqref>Dose!$E$2:$E$101</c15:sqref>
                        </c15:formulaRef>
                      </c:ext>
                    </c:extLst>
                    <c:numCache>
                      <c:formatCode>General</c:formatCode>
                      <c:ptCount val="10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numCache>
                  </c:numRef>
                </c:val>
                <c:extLst xmlns:c15="http://schemas.microsoft.com/office/drawing/2012/chart">
                  <c:ext xmlns:c16="http://schemas.microsoft.com/office/drawing/2014/chart" uri="{C3380CC4-5D6E-409C-BE32-E72D297353CC}">
                    <c16:uniqueId val="{00000005-848A-4218-A558-1A06AD3B719A}"/>
                  </c:ext>
                </c:extLst>
              </c15:ser>
            </c15:filteredBarSeries>
          </c:ext>
        </c:extLst>
      </c:barChart>
      <c:catAx>
        <c:axId val="329450495"/>
        <c:scaling>
          <c:orientation val="minMax"/>
        </c:scaling>
        <c:delete val="0"/>
        <c:axPos val="b"/>
        <c:numFmt formatCode="General" sourceLinked="1"/>
        <c:majorTickMark val="none"/>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900" b="0" i="0" u="none" strike="noStrike" kern="1200" baseline="0">
                <a:noFill/>
                <a:latin typeface="+mn-lt"/>
                <a:ea typeface="+mn-ea"/>
                <a:cs typeface="+mn-cs"/>
              </a:defRPr>
            </a:pPr>
            <a:endParaRPr lang="it-IT"/>
          </a:p>
        </c:txPr>
        <c:crossAx val="329445695"/>
        <c:crosses val="autoZero"/>
        <c:auto val="1"/>
        <c:lblAlgn val="ctr"/>
        <c:lblOffset val="100"/>
        <c:noMultiLvlLbl val="0"/>
      </c:catAx>
      <c:valAx>
        <c:axId val="329445695"/>
        <c:scaling>
          <c:orientation val="minMax"/>
          <c:max val="100"/>
          <c:min val="-100"/>
        </c:scaling>
        <c:delete val="0"/>
        <c:axPos val="l"/>
        <c:numFmt formatCode="General" sourceLinked="1"/>
        <c:majorTickMark val="out"/>
        <c:minorTickMark val="out"/>
        <c:tickLblPos val="nextTo"/>
        <c:spPr>
          <a:noFill/>
          <a:ln w="12700">
            <a:solidFill>
              <a:schemeClr val="tx1"/>
            </a:solidFill>
          </a:ln>
          <a:effectLst/>
        </c:spPr>
        <c:txPr>
          <a:bodyPr rot="-60000000" spcFirstLastPara="1" vertOverflow="ellipsis" vert="horz" wrap="square" anchor="ctr" anchorCtr="1"/>
          <a:lstStyle/>
          <a:p>
            <a:pPr>
              <a:defRPr sz="1200" b="0" i="0" u="none" strike="noStrike" kern="1200" baseline="0">
                <a:solidFill>
                  <a:schemeClr val="tx1"/>
                </a:solidFill>
                <a:latin typeface="Arial Narrow" panose="020B0606020202030204" pitchFamily="34" charset="0"/>
                <a:ea typeface="+mn-ea"/>
                <a:cs typeface="+mn-cs"/>
              </a:defRPr>
            </a:pPr>
            <a:endParaRPr lang="it-IT"/>
          </a:p>
        </c:txPr>
        <c:crossAx val="329450495"/>
        <c:crosses val="autoZero"/>
        <c:crossBetween val="between"/>
        <c:minorUnit val="1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it-IT"/>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Grade 1-2</c:v>
                </c:pt>
              </c:strCache>
            </c:strRef>
          </c:tx>
          <c:spPr>
            <a:solidFill>
              <a:schemeClr val="accent1">
                <a:lumMod val="10000"/>
                <a:lumOff val="90000"/>
                <a:alpha val="70000"/>
              </a:schemeClr>
            </a:solidFill>
            <a:ln>
              <a:solidFill>
                <a:schemeClr val="accent1">
                  <a:lumMod val="40000"/>
                  <a:lumOff val="60000"/>
                </a:schemeClr>
              </a:solidFill>
            </a:ln>
            <a:effectLst/>
          </c:spPr>
          <c:invertIfNegative val="0"/>
          <c:cat>
            <c:strRef>
              <c:f>Sheet1!$A$2:$A$18</c:f>
              <c:strCache>
                <c:ptCount val="17"/>
                <c:pt idx="0">
                  <c:v>Abdominal pain</c:v>
                </c:pt>
                <c:pt idx="1">
                  <c:v>Cough</c:v>
                </c:pt>
                <c:pt idx="2">
                  <c:v>Fatigue</c:v>
                </c:pt>
                <c:pt idx="3">
                  <c:v>GGT increased</c:v>
                </c:pt>
                <c:pt idx="4">
                  <c:v>Pyrexia</c:v>
                </c:pt>
                <c:pt idx="5">
                  <c:v>ALT increased</c:v>
                </c:pt>
                <c:pt idx="6">
                  <c:v>WBC count decreased</c:v>
                </c:pt>
                <c:pt idx="7">
                  <c:v>Thrombocytopenia</c:v>
                </c:pt>
                <c:pt idx="8">
                  <c:v>Diarrhea</c:v>
                </c:pt>
                <c:pt idx="9">
                  <c:v>AST increased</c:v>
                </c:pt>
                <c:pt idx="10">
                  <c:v>Decreased appetite</c:v>
                </c:pt>
                <c:pt idx="11">
                  <c:v>Constipation</c:v>
                </c:pt>
                <c:pt idx="12">
                  <c:v>Vomiting</c:v>
                </c:pt>
                <c:pt idx="13">
                  <c:v>Neutropenia</c:v>
                </c:pt>
                <c:pt idx="14">
                  <c:v>Asthenia</c:v>
                </c:pt>
                <c:pt idx="15">
                  <c:v>Anemia</c:v>
                </c:pt>
                <c:pt idx="16">
                  <c:v>Nausea</c:v>
                </c:pt>
              </c:strCache>
            </c:strRef>
          </c:cat>
          <c:val>
            <c:numRef>
              <c:f>Sheet1!$B$2:$B$18</c:f>
              <c:numCache>
                <c:formatCode>General</c:formatCode>
                <c:ptCount val="17"/>
                <c:pt idx="0">
                  <c:v>8.5</c:v>
                </c:pt>
                <c:pt idx="1">
                  <c:v>14.3</c:v>
                </c:pt>
                <c:pt idx="2">
                  <c:v>2.8</c:v>
                </c:pt>
                <c:pt idx="3">
                  <c:v>5.7</c:v>
                </c:pt>
                <c:pt idx="4">
                  <c:v>8.6</c:v>
                </c:pt>
                <c:pt idx="5">
                  <c:v>8.5</c:v>
                </c:pt>
                <c:pt idx="6">
                  <c:v>5.7</c:v>
                </c:pt>
                <c:pt idx="7">
                  <c:v>17.100000000000001</c:v>
                </c:pt>
                <c:pt idx="8">
                  <c:v>25.7</c:v>
                </c:pt>
                <c:pt idx="9">
                  <c:v>22.9</c:v>
                </c:pt>
                <c:pt idx="10">
                  <c:v>25.7</c:v>
                </c:pt>
                <c:pt idx="11">
                  <c:v>34.299999999999997</c:v>
                </c:pt>
                <c:pt idx="12">
                  <c:v>28.6</c:v>
                </c:pt>
                <c:pt idx="13">
                  <c:v>22.8</c:v>
                </c:pt>
                <c:pt idx="14">
                  <c:v>48.6</c:v>
                </c:pt>
                <c:pt idx="15">
                  <c:v>42.9</c:v>
                </c:pt>
                <c:pt idx="16">
                  <c:v>71.400000000000006</c:v>
                </c:pt>
              </c:numCache>
            </c:numRef>
          </c:val>
          <c:extLst>
            <c:ext xmlns:c16="http://schemas.microsoft.com/office/drawing/2014/chart" uri="{C3380CC4-5D6E-409C-BE32-E72D297353CC}">
              <c16:uniqueId val="{00000000-C47B-4B1D-869B-6D834DD00C1E}"/>
            </c:ext>
          </c:extLst>
        </c:ser>
        <c:ser>
          <c:idx val="1"/>
          <c:order val="1"/>
          <c:tx>
            <c:strRef>
              <c:f>Sheet1!$C$1</c:f>
              <c:strCache>
                <c:ptCount val="1"/>
                <c:pt idx="0">
                  <c:v>Grade &gt;=3</c:v>
                </c:pt>
              </c:strCache>
            </c:strRef>
          </c:tx>
          <c:spPr>
            <a:solidFill>
              <a:schemeClr val="accent1"/>
            </a:solidFill>
            <a:ln>
              <a:solidFill>
                <a:schemeClr val="accent1"/>
              </a:solidFill>
            </a:ln>
            <a:effectLst/>
          </c:spPr>
          <c:invertIfNegative val="0"/>
          <c:cat>
            <c:strRef>
              <c:f>Sheet1!$A$2:$A$18</c:f>
              <c:strCache>
                <c:ptCount val="17"/>
                <c:pt idx="0">
                  <c:v>Abdominal pain</c:v>
                </c:pt>
                <c:pt idx="1">
                  <c:v>Cough</c:v>
                </c:pt>
                <c:pt idx="2">
                  <c:v>Fatigue</c:v>
                </c:pt>
                <c:pt idx="3">
                  <c:v>GGT increased</c:v>
                </c:pt>
                <c:pt idx="4">
                  <c:v>Pyrexia</c:v>
                </c:pt>
                <c:pt idx="5">
                  <c:v>ALT increased</c:v>
                </c:pt>
                <c:pt idx="6">
                  <c:v>WBC count decreased</c:v>
                </c:pt>
                <c:pt idx="7">
                  <c:v>Thrombocytopenia</c:v>
                </c:pt>
                <c:pt idx="8">
                  <c:v>Diarrhea</c:v>
                </c:pt>
                <c:pt idx="9">
                  <c:v>AST increased</c:v>
                </c:pt>
                <c:pt idx="10">
                  <c:v>Decreased appetite</c:v>
                </c:pt>
                <c:pt idx="11">
                  <c:v>Constipation</c:v>
                </c:pt>
                <c:pt idx="12">
                  <c:v>Vomiting</c:v>
                </c:pt>
                <c:pt idx="13">
                  <c:v>Neutropenia</c:v>
                </c:pt>
                <c:pt idx="14">
                  <c:v>Asthenia</c:v>
                </c:pt>
                <c:pt idx="15">
                  <c:v>Anemia</c:v>
                </c:pt>
                <c:pt idx="16">
                  <c:v>Nausea</c:v>
                </c:pt>
              </c:strCache>
            </c:strRef>
          </c:cat>
          <c:val>
            <c:numRef>
              <c:f>Sheet1!$C$2:$C$18</c:f>
              <c:numCache>
                <c:formatCode>General</c:formatCode>
                <c:ptCount val="17"/>
                <c:pt idx="0">
                  <c:v>2.9</c:v>
                </c:pt>
                <c:pt idx="1">
                  <c:v>0</c:v>
                </c:pt>
                <c:pt idx="2">
                  <c:v>2.9</c:v>
                </c:pt>
                <c:pt idx="3">
                  <c:v>5.7</c:v>
                </c:pt>
                <c:pt idx="4">
                  <c:v>0</c:v>
                </c:pt>
                <c:pt idx="5" formatCode="0.0_);\(0.0\)">
                  <c:v>2.9</c:v>
                </c:pt>
                <c:pt idx="6">
                  <c:v>8.6</c:v>
                </c:pt>
                <c:pt idx="7">
                  <c:v>8.6</c:v>
                </c:pt>
                <c:pt idx="8" formatCode="0.0_);\(0.0\)">
                  <c:v>2.9</c:v>
                </c:pt>
                <c:pt idx="9">
                  <c:v>0</c:v>
                </c:pt>
                <c:pt idx="10">
                  <c:v>0</c:v>
                </c:pt>
                <c:pt idx="11">
                  <c:v>0</c:v>
                </c:pt>
                <c:pt idx="12">
                  <c:v>0</c:v>
                </c:pt>
                <c:pt idx="13">
                  <c:v>28.6</c:v>
                </c:pt>
                <c:pt idx="14">
                  <c:v>5.7</c:v>
                </c:pt>
                <c:pt idx="15">
                  <c:v>17.100000000000001</c:v>
                </c:pt>
                <c:pt idx="16">
                  <c:v>0</c:v>
                </c:pt>
              </c:numCache>
            </c:numRef>
          </c:val>
          <c:extLst>
            <c:ext xmlns:c16="http://schemas.microsoft.com/office/drawing/2014/chart" uri="{C3380CC4-5D6E-409C-BE32-E72D297353CC}">
              <c16:uniqueId val="{00000001-C47B-4B1D-869B-6D834DD00C1E}"/>
            </c:ext>
          </c:extLst>
        </c:ser>
        <c:dLbls>
          <c:showLegendKey val="0"/>
          <c:showVal val="0"/>
          <c:showCatName val="0"/>
          <c:showSerName val="0"/>
          <c:showPercent val="0"/>
          <c:showBubbleSize val="0"/>
        </c:dLbls>
        <c:gapWidth val="35"/>
        <c:overlap val="100"/>
        <c:axId val="1507840479"/>
        <c:axId val="474110767"/>
      </c:barChart>
      <c:catAx>
        <c:axId val="1507840479"/>
        <c:scaling>
          <c:orientation val="minMax"/>
        </c:scaling>
        <c:delete val="0"/>
        <c:axPos val="l"/>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00" b="0" i="0" u="none" strike="noStrike" kern="1200" baseline="0">
                <a:noFill/>
                <a:latin typeface="Arial Narrow Regular"/>
                <a:ea typeface="+mn-ea"/>
                <a:cs typeface="+mn-cs"/>
              </a:defRPr>
            </a:pPr>
            <a:endParaRPr lang="it-IT"/>
          </a:p>
        </c:txPr>
        <c:crossAx val="474110767"/>
        <c:crosses val="autoZero"/>
        <c:auto val="1"/>
        <c:lblAlgn val="ctr"/>
        <c:lblOffset val="100"/>
        <c:noMultiLvlLbl val="0"/>
      </c:catAx>
      <c:valAx>
        <c:axId val="474110767"/>
        <c:scaling>
          <c:orientation val="minMax"/>
          <c:max val="80"/>
          <c:min val="0"/>
        </c:scaling>
        <c:delete val="0"/>
        <c:axPos val="b"/>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100" b="0" i="0" u="none" strike="noStrike" kern="1200" baseline="0">
                <a:solidFill>
                  <a:schemeClr val="tx1"/>
                </a:solidFill>
                <a:latin typeface="Arial Narrow Regular"/>
                <a:ea typeface="+mn-ea"/>
                <a:cs typeface="+mn-cs"/>
              </a:defRPr>
            </a:pPr>
            <a:endParaRPr lang="it-IT"/>
          </a:p>
        </c:txPr>
        <c:crossAx val="1507840479"/>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latin typeface="Arial Narrow Regular"/>
        </a:defRPr>
      </a:pPr>
      <a:endParaRPr lang="it-IT"/>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Gr1-2 (%)</c:v>
                </c:pt>
              </c:strCache>
            </c:strRef>
          </c:tx>
          <c:spPr>
            <a:solidFill>
              <a:srgbClr val="BBDBDC">
                <a:alpha val="29804"/>
              </a:srgbClr>
            </a:solidFill>
            <a:ln>
              <a:solidFill>
                <a:schemeClr val="accent4">
                  <a:lumMod val="60000"/>
                  <a:lumOff val="40000"/>
                </a:schemeClr>
              </a:solidFill>
            </a:ln>
            <a:effectLst/>
          </c:spPr>
          <c:invertIfNegative val="0"/>
          <c:cat>
            <c:strRef>
              <c:f>Sheet1!$A$2:$A$18</c:f>
              <c:strCache>
                <c:ptCount val="17"/>
                <c:pt idx="0">
                  <c:v>Abdominal pain</c:v>
                </c:pt>
                <c:pt idx="1">
                  <c:v>Cough</c:v>
                </c:pt>
                <c:pt idx="2">
                  <c:v>Fatigue</c:v>
                </c:pt>
                <c:pt idx="3">
                  <c:v>GGT increased</c:v>
                </c:pt>
                <c:pt idx="4">
                  <c:v>Pyrexia</c:v>
                </c:pt>
                <c:pt idx="5">
                  <c:v>ALT increased</c:v>
                </c:pt>
                <c:pt idx="6">
                  <c:v>WBC count decreased</c:v>
                </c:pt>
                <c:pt idx="7">
                  <c:v>Thrombocytopenia</c:v>
                </c:pt>
                <c:pt idx="8">
                  <c:v>Diarrhea</c:v>
                </c:pt>
                <c:pt idx="9">
                  <c:v>AST increased</c:v>
                </c:pt>
                <c:pt idx="10">
                  <c:v>Decreased appetite</c:v>
                </c:pt>
                <c:pt idx="11">
                  <c:v>Constipation</c:v>
                </c:pt>
                <c:pt idx="12">
                  <c:v>Vomiting</c:v>
                </c:pt>
                <c:pt idx="13">
                  <c:v>Neutopenia</c:v>
                </c:pt>
                <c:pt idx="14">
                  <c:v>Asthenia</c:v>
                </c:pt>
                <c:pt idx="15">
                  <c:v>Anemia</c:v>
                </c:pt>
                <c:pt idx="16">
                  <c:v>Nausea</c:v>
                </c:pt>
              </c:strCache>
            </c:strRef>
          </c:cat>
          <c:val>
            <c:numRef>
              <c:f>Sheet1!$B$2:$B$18</c:f>
              <c:numCache>
                <c:formatCode>0.0</c:formatCode>
                <c:ptCount val="17"/>
                <c:pt idx="0">
                  <c:v>11.111111111111111</c:v>
                </c:pt>
                <c:pt idx="1">
                  <c:v>11.111111111111111</c:v>
                </c:pt>
                <c:pt idx="2">
                  <c:v>13.888888888888889</c:v>
                </c:pt>
                <c:pt idx="3">
                  <c:v>13.888888888888889</c:v>
                </c:pt>
                <c:pt idx="4">
                  <c:v>13.888888888888889</c:v>
                </c:pt>
                <c:pt idx="5">
                  <c:v>8.3333333333333321</c:v>
                </c:pt>
                <c:pt idx="6">
                  <c:v>11.111111111111111</c:v>
                </c:pt>
                <c:pt idx="7">
                  <c:v>13.888888888888889</c:v>
                </c:pt>
                <c:pt idx="8">
                  <c:v>16.666666666666664</c:v>
                </c:pt>
                <c:pt idx="9">
                  <c:v>16.666666666666664</c:v>
                </c:pt>
                <c:pt idx="10">
                  <c:v>19.444444444444446</c:v>
                </c:pt>
                <c:pt idx="11">
                  <c:v>27.777777777777779</c:v>
                </c:pt>
                <c:pt idx="12">
                  <c:v>33.333333333333329</c:v>
                </c:pt>
                <c:pt idx="13">
                  <c:v>27.777777777777779</c:v>
                </c:pt>
                <c:pt idx="14">
                  <c:v>38.888888888888893</c:v>
                </c:pt>
                <c:pt idx="15">
                  <c:v>44.444444444444443</c:v>
                </c:pt>
                <c:pt idx="16">
                  <c:v>63.888888888888886</c:v>
                </c:pt>
              </c:numCache>
            </c:numRef>
          </c:val>
          <c:extLst>
            <c:ext xmlns:c16="http://schemas.microsoft.com/office/drawing/2014/chart" uri="{C3380CC4-5D6E-409C-BE32-E72D297353CC}">
              <c16:uniqueId val="{00000000-C47B-4B1D-869B-6D834DD00C1E}"/>
            </c:ext>
          </c:extLst>
        </c:ser>
        <c:ser>
          <c:idx val="1"/>
          <c:order val="1"/>
          <c:tx>
            <c:strRef>
              <c:f>Sheet1!$C$1</c:f>
              <c:strCache>
                <c:ptCount val="1"/>
                <c:pt idx="0">
                  <c:v>Gr &gt;3 (%)</c:v>
                </c:pt>
              </c:strCache>
            </c:strRef>
          </c:tx>
          <c:spPr>
            <a:solidFill>
              <a:schemeClr val="accent4"/>
            </a:solidFill>
            <a:ln>
              <a:solidFill>
                <a:schemeClr val="accent4">
                  <a:lumMod val="75000"/>
                </a:schemeClr>
              </a:solidFill>
            </a:ln>
            <a:effectLst/>
          </c:spPr>
          <c:invertIfNegative val="0"/>
          <c:cat>
            <c:strRef>
              <c:f>Sheet1!$A$2:$A$18</c:f>
              <c:strCache>
                <c:ptCount val="17"/>
                <c:pt idx="0">
                  <c:v>Abdominal pain</c:v>
                </c:pt>
                <c:pt idx="1">
                  <c:v>Cough</c:v>
                </c:pt>
                <c:pt idx="2">
                  <c:v>Fatigue</c:v>
                </c:pt>
                <c:pt idx="3">
                  <c:v>GGT increased</c:v>
                </c:pt>
                <c:pt idx="4">
                  <c:v>Pyrexia</c:v>
                </c:pt>
                <c:pt idx="5">
                  <c:v>ALT increased</c:v>
                </c:pt>
                <c:pt idx="6">
                  <c:v>WBC count decreased</c:v>
                </c:pt>
                <c:pt idx="7">
                  <c:v>Thrombocytopenia</c:v>
                </c:pt>
                <c:pt idx="8">
                  <c:v>Diarrhea</c:v>
                </c:pt>
                <c:pt idx="9">
                  <c:v>AST increased</c:v>
                </c:pt>
                <c:pt idx="10">
                  <c:v>Decreased appetite</c:v>
                </c:pt>
                <c:pt idx="11">
                  <c:v>Constipation</c:v>
                </c:pt>
                <c:pt idx="12">
                  <c:v>Vomiting</c:v>
                </c:pt>
                <c:pt idx="13">
                  <c:v>Neutopenia</c:v>
                </c:pt>
                <c:pt idx="14">
                  <c:v>Asthenia</c:v>
                </c:pt>
                <c:pt idx="15">
                  <c:v>Anemia</c:v>
                </c:pt>
                <c:pt idx="16">
                  <c:v>Nausea</c:v>
                </c:pt>
              </c:strCache>
            </c:strRef>
          </c:cat>
          <c:val>
            <c:numRef>
              <c:f>Sheet1!$C$2:$C$18</c:f>
              <c:numCache>
                <c:formatCode>0.0</c:formatCode>
                <c:ptCount val="17"/>
                <c:pt idx="0">
                  <c:v>2.7777777777777777</c:v>
                </c:pt>
                <c:pt idx="1">
                  <c:v>0</c:v>
                </c:pt>
                <c:pt idx="2">
                  <c:v>2.7777777777777777</c:v>
                </c:pt>
                <c:pt idx="3">
                  <c:v>2.7777777777777777</c:v>
                </c:pt>
                <c:pt idx="4">
                  <c:v>0</c:v>
                </c:pt>
                <c:pt idx="5">
                  <c:v>0</c:v>
                </c:pt>
                <c:pt idx="6">
                  <c:v>2.7777777777777777</c:v>
                </c:pt>
                <c:pt idx="7">
                  <c:v>5.5555555555555554</c:v>
                </c:pt>
                <c:pt idx="8">
                  <c:v>0</c:v>
                </c:pt>
                <c:pt idx="9">
                  <c:v>0</c:v>
                </c:pt>
                <c:pt idx="10">
                  <c:v>5.5555555555555554</c:v>
                </c:pt>
                <c:pt idx="11">
                  <c:v>0</c:v>
                </c:pt>
                <c:pt idx="12">
                  <c:v>0</c:v>
                </c:pt>
                <c:pt idx="13">
                  <c:v>16.7</c:v>
                </c:pt>
                <c:pt idx="14">
                  <c:v>11.111111111111111</c:v>
                </c:pt>
                <c:pt idx="15">
                  <c:v>13.888888888888889</c:v>
                </c:pt>
                <c:pt idx="16">
                  <c:v>5.5555555555555554</c:v>
                </c:pt>
              </c:numCache>
            </c:numRef>
          </c:val>
          <c:extLst>
            <c:ext xmlns:c16="http://schemas.microsoft.com/office/drawing/2014/chart" uri="{C3380CC4-5D6E-409C-BE32-E72D297353CC}">
              <c16:uniqueId val="{00000001-C47B-4B1D-869B-6D834DD00C1E}"/>
            </c:ext>
          </c:extLst>
        </c:ser>
        <c:dLbls>
          <c:showLegendKey val="0"/>
          <c:showVal val="0"/>
          <c:showCatName val="0"/>
          <c:showSerName val="0"/>
          <c:showPercent val="0"/>
          <c:showBubbleSize val="0"/>
        </c:dLbls>
        <c:gapWidth val="35"/>
        <c:overlap val="100"/>
        <c:axId val="1507840479"/>
        <c:axId val="474110767"/>
      </c:barChart>
      <c:catAx>
        <c:axId val="1507840479"/>
        <c:scaling>
          <c:orientation val="minMax"/>
        </c:scaling>
        <c:delete val="0"/>
        <c:axPos val="l"/>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noFill/>
                <a:latin typeface="Arial Narrow Regular"/>
                <a:ea typeface="+mn-ea"/>
                <a:cs typeface="+mn-cs"/>
              </a:defRPr>
            </a:pPr>
            <a:endParaRPr lang="it-IT"/>
          </a:p>
        </c:txPr>
        <c:crossAx val="474110767"/>
        <c:crosses val="autoZero"/>
        <c:auto val="1"/>
        <c:lblAlgn val="ctr"/>
        <c:lblOffset val="100"/>
        <c:noMultiLvlLbl val="0"/>
      </c:catAx>
      <c:valAx>
        <c:axId val="474110767"/>
        <c:scaling>
          <c:orientation val="minMax"/>
          <c:max val="80"/>
          <c:min val="0"/>
        </c:scaling>
        <c:delete val="0"/>
        <c:axPos val="b"/>
        <c:numFmt formatCode="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100" b="0" i="0" u="none" strike="noStrike" kern="1200" baseline="0">
                <a:solidFill>
                  <a:schemeClr val="tx1"/>
                </a:solidFill>
                <a:latin typeface="Arial Narrow Regular"/>
                <a:ea typeface="+mn-ea"/>
                <a:cs typeface="+mn-cs"/>
              </a:defRPr>
            </a:pPr>
            <a:endParaRPr lang="it-IT"/>
          </a:p>
        </c:txPr>
        <c:crossAx val="1507840479"/>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latin typeface="Arial Narrow Regular"/>
        </a:defRPr>
      </a:pPr>
      <a:endParaRPr lang="it-IT"/>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Grade 1-2</c:v>
                </c:pt>
              </c:strCache>
            </c:strRef>
          </c:tx>
          <c:spPr>
            <a:solidFill>
              <a:schemeClr val="accent3">
                <a:lumMod val="20000"/>
                <a:lumOff val="80000"/>
                <a:alpha val="70000"/>
              </a:schemeClr>
            </a:solidFill>
            <a:ln>
              <a:solidFill>
                <a:schemeClr val="accent3">
                  <a:lumMod val="60000"/>
                  <a:lumOff val="40000"/>
                </a:schemeClr>
              </a:solidFill>
            </a:ln>
            <a:effectLst/>
          </c:spPr>
          <c:invertIfNegative val="0"/>
          <c:cat>
            <c:strRef>
              <c:f>Sheet1!$A$2:$A$18</c:f>
              <c:strCache>
                <c:ptCount val="17"/>
                <c:pt idx="0">
                  <c:v>Abdominal pain</c:v>
                </c:pt>
                <c:pt idx="1">
                  <c:v>Cough</c:v>
                </c:pt>
                <c:pt idx="2">
                  <c:v>Fatigue</c:v>
                </c:pt>
                <c:pt idx="3">
                  <c:v>GGT increased</c:v>
                </c:pt>
                <c:pt idx="4">
                  <c:v>Pyrexia</c:v>
                </c:pt>
                <c:pt idx="5">
                  <c:v>ALT increased</c:v>
                </c:pt>
                <c:pt idx="6">
                  <c:v>Leukopenia</c:v>
                </c:pt>
                <c:pt idx="7">
                  <c:v>Thrombocytopenia</c:v>
                </c:pt>
                <c:pt idx="8">
                  <c:v>Diarrhea</c:v>
                </c:pt>
                <c:pt idx="9">
                  <c:v>AST increased</c:v>
                </c:pt>
                <c:pt idx="10">
                  <c:v>Decreased appetite</c:v>
                </c:pt>
                <c:pt idx="11">
                  <c:v>Constipation</c:v>
                </c:pt>
                <c:pt idx="12">
                  <c:v>Vomiting</c:v>
                </c:pt>
                <c:pt idx="13">
                  <c:v>Neutropenia</c:v>
                </c:pt>
                <c:pt idx="14">
                  <c:v>Asthenia</c:v>
                </c:pt>
                <c:pt idx="15">
                  <c:v>Anemia</c:v>
                </c:pt>
                <c:pt idx="16">
                  <c:v>Nausea</c:v>
                </c:pt>
              </c:strCache>
            </c:strRef>
          </c:cat>
          <c:val>
            <c:numRef>
              <c:f>Sheet1!$B$2:$B$18</c:f>
              <c:numCache>
                <c:formatCode>0.0</c:formatCode>
                <c:ptCount val="17"/>
                <c:pt idx="0">
                  <c:v>5.5555555555555554</c:v>
                </c:pt>
                <c:pt idx="1">
                  <c:v>5.5555555555555554</c:v>
                </c:pt>
                <c:pt idx="2">
                  <c:v>5.5333333333333323</c:v>
                </c:pt>
                <c:pt idx="3">
                  <c:v>5.5555555555555554</c:v>
                </c:pt>
                <c:pt idx="4">
                  <c:v>13.888888888888889</c:v>
                </c:pt>
                <c:pt idx="5">
                  <c:v>19.444444444444446</c:v>
                </c:pt>
                <c:pt idx="6">
                  <c:v>11.066666666666665</c:v>
                </c:pt>
                <c:pt idx="7">
                  <c:v>5.5333333333333323</c:v>
                </c:pt>
                <c:pt idx="8">
                  <c:v>11.111111111111111</c:v>
                </c:pt>
                <c:pt idx="9">
                  <c:v>19.444444444444446</c:v>
                </c:pt>
                <c:pt idx="10">
                  <c:v>13.888888888888889</c:v>
                </c:pt>
                <c:pt idx="11">
                  <c:v>25</c:v>
                </c:pt>
                <c:pt idx="12">
                  <c:v>25</c:v>
                </c:pt>
                <c:pt idx="13">
                  <c:v>22.233333333333327</c:v>
                </c:pt>
                <c:pt idx="14">
                  <c:v>36.111111111111107</c:v>
                </c:pt>
                <c:pt idx="15">
                  <c:v>33.37777777777778</c:v>
                </c:pt>
                <c:pt idx="16">
                  <c:v>63.86666666666666</c:v>
                </c:pt>
              </c:numCache>
            </c:numRef>
          </c:val>
          <c:extLst>
            <c:ext xmlns:c16="http://schemas.microsoft.com/office/drawing/2014/chart" uri="{C3380CC4-5D6E-409C-BE32-E72D297353CC}">
              <c16:uniqueId val="{00000000-C47B-4B1D-869B-6D834DD00C1E}"/>
            </c:ext>
          </c:extLst>
        </c:ser>
        <c:ser>
          <c:idx val="1"/>
          <c:order val="1"/>
          <c:tx>
            <c:strRef>
              <c:f>Sheet1!$C$1</c:f>
              <c:strCache>
                <c:ptCount val="1"/>
                <c:pt idx="0">
                  <c:v>Grade &gt;=3</c:v>
                </c:pt>
              </c:strCache>
            </c:strRef>
          </c:tx>
          <c:spPr>
            <a:solidFill>
              <a:schemeClr val="accent3"/>
            </a:solidFill>
            <a:ln>
              <a:solidFill>
                <a:schemeClr val="accent3">
                  <a:lumMod val="75000"/>
                </a:schemeClr>
              </a:solidFill>
            </a:ln>
            <a:effectLst/>
          </c:spPr>
          <c:invertIfNegative val="0"/>
          <c:cat>
            <c:strRef>
              <c:f>Sheet1!$A$2:$A$18</c:f>
              <c:strCache>
                <c:ptCount val="17"/>
                <c:pt idx="0">
                  <c:v>Abdominal pain</c:v>
                </c:pt>
                <c:pt idx="1">
                  <c:v>Cough</c:v>
                </c:pt>
                <c:pt idx="2">
                  <c:v>Fatigue</c:v>
                </c:pt>
                <c:pt idx="3">
                  <c:v>GGT increased</c:v>
                </c:pt>
                <c:pt idx="4">
                  <c:v>Pyrexia</c:v>
                </c:pt>
                <c:pt idx="5">
                  <c:v>ALT increased</c:v>
                </c:pt>
                <c:pt idx="6">
                  <c:v>Leukopenia</c:v>
                </c:pt>
                <c:pt idx="7">
                  <c:v>Thrombocytopenia</c:v>
                </c:pt>
                <c:pt idx="8">
                  <c:v>Diarrhea</c:v>
                </c:pt>
                <c:pt idx="9">
                  <c:v>AST increased</c:v>
                </c:pt>
                <c:pt idx="10">
                  <c:v>Decreased appetite</c:v>
                </c:pt>
                <c:pt idx="11">
                  <c:v>Constipation</c:v>
                </c:pt>
                <c:pt idx="12">
                  <c:v>Vomiting</c:v>
                </c:pt>
                <c:pt idx="13">
                  <c:v>Neutropenia</c:v>
                </c:pt>
                <c:pt idx="14">
                  <c:v>Asthenia</c:v>
                </c:pt>
                <c:pt idx="15">
                  <c:v>Anemia</c:v>
                </c:pt>
                <c:pt idx="16">
                  <c:v>Nausea</c:v>
                </c:pt>
              </c:strCache>
            </c:strRef>
          </c:cat>
          <c:val>
            <c:numRef>
              <c:f>Sheet1!$C$2:$C$18</c:f>
              <c:numCache>
                <c:formatCode>General</c:formatCode>
                <c:ptCount val="17"/>
                <c:pt idx="0" formatCode="0">
                  <c:v>0</c:v>
                </c:pt>
                <c:pt idx="1">
                  <c:v>0</c:v>
                </c:pt>
                <c:pt idx="2">
                  <c:v>2.8</c:v>
                </c:pt>
                <c:pt idx="3" formatCode="0">
                  <c:v>0</c:v>
                </c:pt>
                <c:pt idx="4">
                  <c:v>0</c:v>
                </c:pt>
                <c:pt idx="5" formatCode="0">
                  <c:v>0</c:v>
                </c:pt>
                <c:pt idx="6">
                  <c:v>5.6</c:v>
                </c:pt>
                <c:pt idx="7">
                  <c:v>2.8</c:v>
                </c:pt>
                <c:pt idx="8" formatCode="0">
                  <c:v>0</c:v>
                </c:pt>
                <c:pt idx="9">
                  <c:v>0</c:v>
                </c:pt>
                <c:pt idx="10" formatCode="0">
                  <c:v>0</c:v>
                </c:pt>
                <c:pt idx="11">
                  <c:v>0</c:v>
                </c:pt>
                <c:pt idx="12">
                  <c:v>0</c:v>
                </c:pt>
                <c:pt idx="13">
                  <c:v>11.1</c:v>
                </c:pt>
                <c:pt idx="14" formatCode="0">
                  <c:v>0</c:v>
                </c:pt>
                <c:pt idx="15">
                  <c:v>19.399999999999999</c:v>
                </c:pt>
                <c:pt idx="16">
                  <c:v>2.8</c:v>
                </c:pt>
              </c:numCache>
            </c:numRef>
          </c:val>
          <c:extLst>
            <c:ext xmlns:c16="http://schemas.microsoft.com/office/drawing/2014/chart" uri="{C3380CC4-5D6E-409C-BE32-E72D297353CC}">
              <c16:uniqueId val="{00000001-C47B-4B1D-869B-6D834DD00C1E}"/>
            </c:ext>
          </c:extLst>
        </c:ser>
        <c:dLbls>
          <c:showLegendKey val="0"/>
          <c:showVal val="0"/>
          <c:showCatName val="0"/>
          <c:showSerName val="0"/>
          <c:showPercent val="0"/>
          <c:showBubbleSize val="0"/>
        </c:dLbls>
        <c:gapWidth val="35"/>
        <c:overlap val="100"/>
        <c:axId val="1507840479"/>
        <c:axId val="474110767"/>
      </c:barChart>
      <c:catAx>
        <c:axId val="1507840479"/>
        <c:scaling>
          <c:orientation val="minMax"/>
        </c:scaling>
        <c:delete val="0"/>
        <c:axPos val="l"/>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00" b="0" i="0" u="none" strike="noStrike" kern="1200" baseline="0">
                <a:noFill/>
                <a:latin typeface="Arial Narrow Regular"/>
                <a:ea typeface="+mn-ea"/>
                <a:cs typeface="+mn-cs"/>
              </a:defRPr>
            </a:pPr>
            <a:endParaRPr lang="it-IT"/>
          </a:p>
        </c:txPr>
        <c:crossAx val="474110767"/>
        <c:crosses val="autoZero"/>
        <c:auto val="1"/>
        <c:lblAlgn val="ctr"/>
        <c:lblOffset val="100"/>
        <c:noMultiLvlLbl val="0"/>
      </c:catAx>
      <c:valAx>
        <c:axId val="474110767"/>
        <c:scaling>
          <c:orientation val="minMax"/>
          <c:max val="80"/>
          <c:min val="0"/>
        </c:scaling>
        <c:delete val="0"/>
        <c:axPos val="b"/>
        <c:numFmt formatCode="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100" b="0" i="0" u="none" strike="noStrike" kern="1200" baseline="0">
                <a:solidFill>
                  <a:schemeClr val="tx1"/>
                </a:solidFill>
                <a:latin typeface="Arial Narrow Regular"/>
                <a:ea typeface="+mn-ea"/>
                <a:cs typeface="+mn-cs"/>
              </a:defRPr>
            </a:pPr>
            <a:endParaRPr lang="it-IT"/>
          </a:p>
        </c:txPr>
        <c:crossAx val="1507840479"/>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latin typeface="Arial Narrow Regular"/>
        </a:defRPr>
      </a:pPr>
      <a:endParaRPr lang="it-IT"/>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0.35674</cdr:x>
      <cdr:y>0.88661</cdr:y>
    </cdr:from>
    <cdr:to>
      <cdr:x>0.62694</cdr:x>
      <cdr:y>0.95847</cdr:y>
    </cdr:to>
    <cdr:grpSp>
      <cdr:nvGrpSpPr>
        <cdr:cNvPr id="14" name="Group 13">
          <a:extLst xmlns:a="http://schemas.openxmlformats.org/drawingml/2006/main">
            <a:ext uri="{FF2B5EF4-FFF2-40B4-BE49-F238E27FC236}">
              <a16:creationId xmlns:a16="http://schemas.microsoft.com/office/drawing/2014/main" id="{43E31C49-DD3F-F414-0446-8A7EB22E44DE}"/>
            </a:ext>
          </a:extLst>
        </cdr:cNvPr>
        <cdr:cNvGrpSpPr/>
      </cdr:nvGrpSpPr>
      <cdr:grpSpPr>
        <a:xfrm xmlns:a="http://schemas.openxmlformats.org/drawingml/2006/main">
          <a:off x="3913638" y="4149335"/>
          <a:ext cx="2964245" cy="336305"/>
          <a:chOff x="4231154" y="4149334"/>
          <a:chExt cx="2646703" cy="336284"/>
        </a:xfrm>
      </cdr:grpSpPr>
      <cdr:sp macro="" textlink="">
        <cdr:nvSpPr>
          <cdr:cNvPr id="8" name="Rectangle 7">
            <a:extLst xmlns:a="http://schemas.openxmlformats.org/drawingml/2006/main">
              <a:ext uri="{FF2B5EF4-FFF2-40B4-BE49-F238E27FC236}">
                <a16:creationId xmlns:a16="http://schemas.microsoft.com/office/drawing/2014/main" id="{57C6B9FA-8E3A-8BE3-2B01-F90EA0F94427}"/>
              </a:ext>
            </a:extLst>
          </cdr:cNvPr>
          <cdr:cNvSpPr/>
        </cdr:nvSpPr>
        <cdr:spPr>
          <a:xfrm xmlns:a="http://schemas.openxmlformats.org/drawingml/2006/main">
            <a:off x="4231154" y="4234282"/>
            <a:ext cx="128575" cy="143991"/>
          </a:xfrm>
          <a:prstGeom xmlns:a="http://schemas.openxmlformats.org/drawingml/2006/main" prst="rect">
            <a:avLst/>
          </a:prstGeom>
          <a:solidFill xmlns:a="http://schemas.openxmlformats.org/drawingml/2006/main">
            <a:schemeClr val="accent3"/>
          </a:solidFill>
          <a:ln xmlns:a="http://schemas.openxmlformats.org/drawingml/2006/main">
            <a:solidFill>
              <a:schemeClr val="accent3"/>
            </a:solid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GB" sz="1200" kern="1200"/>
          </a:p>
        </cdr:txBody>
      </cdr:sp>
      <cdr:sp macro="" textlink="">
        <cdr:nvSpPr>
          <cdr:cNvPr id="9" name="Rectangle 8">
            <a:extLst xmlns:a="http://schemas.openxmlformats.org/drawingml/2006/main">
              <a:ext uri="{FF2B5EF4-FFF2-40B4-BE49-F238E27FC236}">
                <a16:creationId xmlns:a16="http://schemas.microsoft.com/office/drawing/2014/main" id="{B207B2C8-4A83-1D08-CAC9-8A53B713D441}"/>
              </a:ext>
            </a:extLst>
          </cdr:cNvPr>
          <cdr:cNvSpPr/>
        </cdr:nvSpPr>
        <cdr:spPr>
          <a:xfrm xmlns:a="http://schemas.openxmlformats.org/drawingml/2006/main">
            <a:off x="5080818" y="4234282"/>
            <a:ext cx="128575" cy="143991"/>
          </a:xfrm>
          <a:prstGeom xmlns:a="http://schemas.openxmlformats.org/drawingml/2006/main" prst="rect">
            <a:avLst/>
          </a:prstGeom>
          <a:solidFill xmlns:a="http://schemas.openxmlformats.org/drawingml/2006/main">
            <a:schemeClr val="accent4"/>
          </a:solidFill>
          <a:ln xmlns:a="http://schemas.openxmlformats.org/drawingml/2006/main">
            <a:solidFill>
              <a:schemeClr val="accent4"/>
            </a:solid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GB" sz="1200" kern="1200"/>
          </a:p>
        </cdr:txBody>
      </cdr:sp>
      <cdr:sp macro="" textlink="">
        <cdr:nvSpPr>
          <cdr:cNvPr id="10" name="Rectangle 9">
            <a:extLst xmlns:a="http://schemas.openxmlformats.org/drawingml/2006/main">
              <a:ext uri="{FF2B5EF4-FFF2-40B4-BE49-F238E27FC236}">
                <a16:creationId xmlns:a16="http://schemas.microsoft.com/office/drawing/2014/main" id="{B0551C08-2622-4986-EFF4-A8EA33966108}"/>
              </a:ext>
            </a:extLst>
          </cdr:cNvPr>
          <cdr:cNvSpPr/>
        </cdr:nvSpPr>
        <cdr:spPr>
          <a:xfrm xmlns:a="http://schemas.openxmlformats.org/drawingml/2006/main">
            <a:off x="5972304" y="4243764"/>
            <a:ext cx="128575" cy="143991"/>
          </a:xfrm>
          <a:prstGeom xmlns:a="http://schemas.openxmlformats.org/drawingml/2006/main" prst="rect">
            <a:avLst/>
          </a:prstGeom>
          <a:solidFill xmlns:a="http://schemas.openxmlformats.org/drawingml/2006/main">
            <a:schemeClr val="accent1"/>
          </a:solidFill>
          <a:ln xmlns:a="http://schemas.openxmlformats.org/drawingml/2006/main">
            <a:solidFill>
              <a:schemeClr val="accent1"/>
            </a:solid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GB" sz="1200" kern="1200" dirty="0"/>
          </a:p>
        </cdr:txBody>
      </cdr:sp>
      <cdr:sp macro="" textlink="">
        <cdr:nvSpPr>
          <cdr:cNvPr id="11" name="TextBox 1">
            <a:extLst xmlns:a="http://schemas.openxmlformats.org/drawingml/2006/main">
              <a:ext uri="{FF2B5EF4-FFF2-40B4-BE49-F238E27FC236}">
                <a16:creationId xmlns:a16="http://schemas.microsoft.com/office/drawing/2014/main" id="{538A29B6-4703-BB12-B228-63769E6F9C34}"/>
              </a:ext>
            </a:extLst>
          </cdr:cNvPr>
          <cdr:cNvSpPr txBox="1"/>
        </cdr:nvSpPr>
        <cdr:spPr>
          <a:xfrm xmlns:a="http://schemas.openxmlformats.org/drawingml/2006/main">
            <a:off x="4308304" y="4149334"/>
            <a:ext cx="812167" cy="32680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1400" kern="1200" dirty="0">
                <a:latin typeface="Arial Narrow" panose="020B0606020202030204" pitchFamily="34" charset="0"/>
              </a:rPr>
              <a:t>4.8 mg/kg</a:t>
            </a:r>
          </a:p>
        </cdr:txBody>
      </cdr:sp>
      <cdr:sp macro="" textlink="">
        <cdr:nvSpPr>
          <cdr:cNvPr id="12" name="TextBox 2">
            <a:extLst xmlns:a="http://schemas.openxmlformats.org/drawingml/2006/main">
              <a:ext uri="{FF2B5EF4-FFF2-40B4-BE49-F238E27FC236}">
                <a16:creationId xmlns:a16="http://schemas.microsoft.com/office/drawing/2014/main" id="{414EC166-A77A-843C-F888-8BE6D7B667A2}"/>
              </a:ext>
            </a:extLst>
          </cdr:cNvPr>
          <cdr:cNvSpPr txBox="1"/>
        </cdr:nvSpPr>
        <cdr:spPr>
          <a:xfrm xmlns:a="http://schemas.openxmlformats.org/drawingml/2006/main">
            <a:off x="5170955" y="4149334"/>
            <a:ext cx="812167" cy="32680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1400" kern="1200" dirty="0">
                <a:latin typeface="Arial Narrow" panose="020B0606020202030204" pitchFamily="34" charset="0"/>
              </a:rPr>
              <a:t>5.6 mg/kg</a:t>
            </a:r>
          </a:p>
        </cdr:txBody>
      </cdr:sp>
      <cdr:sp macro="" textlink="">
        <cdr:nvSpPr>
          <cdr:cNvPr id="13" name="TextBox 3">
            <a:extLst xmlns:a="http://schemas.openxmlformats.org/drawingml/2006/main">
              <a:ext uri="{FF2B5EF4-FFF2-40B4-BE49-F238E27FC236}">
                <a16:creationId xmlns:a16="http://schemas.microsoft.com/office/drawing/2014/main" id="{3154C2B8-9F80-2E76-2B79-B294530B2F7A}"/>
              </a:ext>
            </a:extLst>
          </cdr:cNvPr>
          <cdr:cNvSpPr txBox="1"/>
        </cdr:nvSpPr>
        <cdr:spPr>
          <a:xfrm xmlns:a="http://schemas.openxmlformats.org/drawingml/2006/main">
            <a:off x="6065690" y="4158816"/>
            <a:ext cx="812167" cy="32680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1400" kern="1200" dirty="0">
                <a:latin typeface="Arial Narrow" panose="020B0606020202030204" pitchFamily="34" charset="0"/>
              </a:rPr>
              <a:t>6.4 mg/kg</a:t>
            </a:r>
          </a:p>
        </cdr:txBody>
      </cdr:sp>
    </cdr:grp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2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2/24/26</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9428BD-61AE-7185-F02A-EA44CE4D6578}"/>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50F46D9E-3A98-C995-564C-B7A9F7D8AE96}"/>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00B1E8A7-3A0F-0F53-6481-8F2D8D23C3E6}"/>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3E3419A3-B532-09A2-94E6-5C61B74ECB07}"/>
              </a:ext>
            </a:extLst>
          </p:cNvPr>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8505819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6D89BE-B85C-4727-25DE-4C4AD44E61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62230A-53B1-D852-4AF9-B11EE02427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A41251-3336-116D-C989-AFCA87FB515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939378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AD8808-A6FE-4638-1D4E-DFAD7A8DD6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01FF23-8193-54F8-B3CE-F194E330D2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AC95CB-11FD-BC35-DE9E-FC5E72A15DD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918208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347065-3C09-C538-0D56-9D8F624506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4C616C-B51F-E112-8D30-BD840FFC45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3A29F0-81FC-62A4-DB57-740FF33FDD4A}"/>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781904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CCAB2F-8388-1F8C-118A-8EAA86188A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17509F-D395-7D5E-C946-275A26F4FB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79B712-60FD-D13F-42F8-7E369DC0F000}"/>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761258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A7ABFF-B9C8-AC5D-7F3D-3D26E2691F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9CD1F5-2F67-285E-FE19-F923A5DBE9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F8E6D9-3583-813D-D46B-958662F36EA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639936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396F0D-EC14-0E16-6B3E-F6B0BDC04A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6AEEAC-FA80-E793-18EA-38A3AA22EA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56FF49-77A7-36EA-7818-CC71041909B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302141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396F0D-EC14-0E16-6B3E-F6B0BDC04A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6AEEAC-FA80-E793-18EA-38A3AA22EA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56FF49-77A7-36EA-7818-CC71041909B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552304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962556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a:p>
        </p:txBody>
      </p:sp>
      <p:sp>
        <p:nvSpPr>
          <p:cNvPr id="4" name="Slide Number Placeholder 3"/>
          <p:cNvSpPr>
            <a:spLocks noGrp="1"/>
          </p:cNvSpPr>
          <p:nvPr>
            <p:ph type="sldNum" sz="quarter" idx="5"/>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fld id="{B53C4279-0E90-45C7-936D-21AD6824232C}" type="slidenum">
              <a:rPr kumimoji="0" lang="en-GB"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17160330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429969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6795550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0750100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330666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374336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674574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932033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0EEA8-31CC-45DF-B38A-DC9C7F94EB2A}" type="slidenum">
              <a:rPr kumimoji="0" lang="en-US" sz="1300" b="0" i="0" u="none" strike="noStrike" kern="1200" cap="none" spc="0" normalizeH="0" baseline="0" noProof="0" smtClean="0">
                <a:ln>
                  <a:noFill/>
                </a:ln>
                <a:solidFill>
                  <a:prstClr val="black"/>
                </a:solidFill>
                <a:effectLst/>
                <a:uLnTx/>
                <a:uFillTx/>
                <a:latin typeface="Calibri"/>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300"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Tree>
    <p:extLst>
      <p:ext uri="{BB962C8B-B14F-4D97-AF65-F5344CB8AC3E}">
        <p14:creationId xmlns:p14="http://schemas.microsoft.com/office/powerpoint/2010/main" val="41412938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27ADFA-18B7-C969-B333-3310A1895F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415B6A-E496-8CF5-69EA-894D8361AE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9C178C-AC8C-E789-0670-66D2D889C7B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D5801E2-5604-8600-FDAC-548E59AD54D3}"/>
              </a:ext>
            </a:extLst>
          </p:cNvPr>
          <p:cNvSpPr>
            <a:spLocks noGrp="1"/>
          </p:cNvSpPr>
          <p:nvPr>
            <p:ph type="sldNum" sz="quarter" idx="5"/>
          </p:nvPr>
        </p:nvSpPr>
        <p:spPr/>
        <p:txBody>
          <a:bodyPr/>
          <a:lstStyle/>
          <a:p>
            <a:pPr marL="0" marR="0" lvl="0" indent="0" algn="r" defTabSz="914400" rtl="0" eaLnBrk="1" fontAlgn="ctr" latinLnBrk="0" hangingPunct="1">
              <a:lnSpc>
                <a:spcPct val="100000"/>
              </a:lnSpc>
              <a:spcBef>
                <a:spcPts val="0"/>
              </a:spcBef>
              <a:spcAft>
                <a:spcPts val="0"/>
              </a:spcAft>
              <a:buClrTx/>
              <a:buSzTx/>
              <a:buFontTx/>
              <a:buNone/>
              <a:tabLst/>
              <a:defRPr/>
            </a:pPr>
            <a:fld id="{8FDBB1D3-4A7F-F541-A74F-8B97C08F05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panose="020B0600070205080204" pitchFamily="34" charset="-128"/>
                <a:cs typeface="+mn-cs"/>
              </a:rPr>
              <a:pPr marL="0" marR="0" lvl="0" indent="0" algn="r" defTabSz="914400" rtl="0" eaLnBrk="1" fontAlgn="ctr"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panose="020B0600070205080204" pitchFamily="34" charset="-128"/>
              <a:cs typeface="+mn-cs"/>
            </a:endParaRPr>
          </a:p>
        </p:txBody>
      </p:sp>
    </p:spTree>
    <p:extLst>
      <p:ext uri="{BB962C8B-B14F-4D97-AF65-F5344CB8AC3E}">
        <p14:creationId xmlns:p14="http://schemas.microsoft.com/office/powerpoint/2010/main" val="15890825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0EEA8-31CC-45DF-B38A-DC9C7F94EB2A}" type="slidenum">
              <a:rPr kumimoji="0" lang="en-US" sz="1300" b="0" i="0" u="none" strike="noStrike" kern="1200" cap="none" spc="0" normalizeH="0" baseline="0" noProof="0" smtClean="0">
                <a:ln>
                  <a:noFill/>
                </a:ln>
                <a:solidFill>
                  <a:prstClr val="black"/>
                </a:solidFill>
                <a:effectLst/>
                <a:uLnTx/>
                <a:uFillTx/>
                <a:latin typeface="Calibri"/>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300"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Tree>
    <p:extLst>
      <p:ext uri="{BB962C8B-B14F-4D97-AF65-F5344CB8AC3E}">
        <p14:creationId xmlns:p14="http://schemas.microsoft.com/office/powerpoint/2010/main" val="17414110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9274DC-C408-B11D-696D-1D093DAABF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D7F419-4336-B432-49EC-FB4986B0E9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50F19E-DC54-3D11-D345-6E61507A13D0}"/>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0B299468-8D99-CC1C-F6D0-2955975B1FF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0EEA8-31CC-45DF-B38A-DC9C7F94EB2A}" type="slidenum">
              <a:rPr kumimoji="0" lang="en-US" sz="1300" b="0" i="0" u="none" strike="noStrike" kern="1200" cap="none" spc="0" normalizeH="0" baseline="0" noProof="0" smtClean="0">
                <a:ln>
                  <a:noFill/>
                </a:ln>
                <a:solidFill>
                  <a:prstClr val="black"/>
                </a:solidFill>
                <a:effectLst/>
                <a:uLnTx/>
                <a:uFillTx/>
                <a:latin typeface="Calibri"/>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300"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Tree>
    <p:extLst>
      <p:ext uri="{BB962C8B-B14F-4D97-AF65-F5344CB8AC3E}">
        <p14:creationId xmlns:p14="http://schemas.microsoft.com/office/powerpoint/2010/main" val="4732701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597950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087685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5C13FB-BCBE-90FD-47A1-8F83996F6B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330491-8C1E-C294-5BC4-107E0361B8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088398-578C-C8D2-64C8-D7D77FE8551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141647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449144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077101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16EC00-432A-BFC3-ED87-74B7B57197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ACBE61-4F80-7888-0AEC-790BC54B5AB8}"/>
              </a:ext>
            </a:extLst>
          </p:cNvPr>
          <p:cNvSpPr>
            <a:spLocks noGrp="1" noRot="1" noChangeAspect="1"/>
          </p:cNvSpPr>
          <p:nvPr>
            <p:ph type="sldImg"/>
          </p:nvPr>
        </p:nvSpPr>
        <p:spPr>
          <a:xfrm>
            <a:off x="-342900" y="2286000"/>
            <a:ext cx="10972800" cy="6172200"/>
          </a:xfrm>
          <a:prstGeom prst="rect">
            <a:avLst/>
          </a:prstGeom>
          <a:noFill/>
          <a:ln w="12700">
            <a:solidFill>
              <a:prstClr val="black"/>
            </a:solidFill>
          </a:ln>
        </p:spPr>
      </p:sp>
      <p:sp>
        <p:nvSpPr>
          <p:cNvPr id="3" name="Notes Placeholder 2">
            <a:extLst>
              <a:ext uri="{FF2B5EF4-FFF2-40B4-BE49-F238E27FC236}">
                <a16:creationId xmlns:a16="http://schemas.microsoft.com/office/drawing/2014/main" id="{7C9B07B5-D1AF-2CB9-CDD5-E731E8553259}"/>
              </a:ext>
            </a:extLst>
          </p:cNvPr>
          <p:cNvSpPr>
            <a:spLocks noGrp="1"/>
          </p:cNvSpPr>
          <p:nvPr>
            <p:ph type="body" idx="1"/>
          </p:nvPr>
        </p:nvSpPr>
        <p:spPr>
          <a:xfrm>
            <a:off x="1028700" y="8801100"/>
            <a:ext cx="8229600" cy="7200900"/>
          </a:xfrm>
          <a:prstGeom prst="rect">
            <a:avLst/>
          </a:prstGeom>
        </p:spPr>
        <p:txBody>
          <a:bodyPr/>
          <a:lstStyle/>
          <a:p>
            <a:endParaRPr lang="en-US" dirty="0"/>
          </a:p>
        </p:txBody>
      </p:sp>
    </p:spTree>
    <p:extLst>
      <p:ext uri="{BB962C8B-B14F-4D97-AF65-F5344CB8AC3E}">
        <p14:creationId xmlns:p14="http://schemas.microsoft.com/office/powerpoint/2010/main" val="8213677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BBE832-542F-B244-20D5-B651DD8AE4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1A304B-9415-15E3-B270-9713AA6A9EF1}"/>
              </a:ext>
            </a:extLst>
          </p:cNvPr>
          <p:cNvSpPr>
            <a:spLocks noGrp="1" noRot="1" noChangeAspect="1"/>
          </p:cNvSpPr>
          <p:nvPr>
            <p:ph type="sldImg"/>
          </p:nvPr>
        </p:nvSpPr>
        <p:spPr>
          <a:xfrm>
            <a:off x="-342900" y="2286000"/>
            <a:ext cx="10972800" cy="6172200"/>
          </a:xfrm>
          <a:prstGeom prst="rect">
            <a:avLst/>
          </a:prstGeom>
          <a:noFill/>
          <a:ln w="12700">
            <a:solidFill>
              <a:prstClr val="black"/>
            </a:solidFill>
          </a:ln>
        </p:spPr>
      </p:sp>
      <p:sp>
        <p:nvSpPr>
          <p:cNvPr id="3" name="Notes Placeholder 2">
            <a:extLst>
              <a:ext uri="{FF2B5EF4-FFF2-40B4-BE49-F238E27FC236}">
                <a16:creationId xmlns:a16="http://schemas.microsoft.com/office/drawing/2014/main" id="{04FA1690-FCEA-EFBA-095B-238292B012D4}"/>
              </a:ext>
            </a:extLst>
          </p:cNvPr>
          <p:cNvSpPr>
            <a:spLocks noGrp="1"/>
          </p:cNvSpPr>
          <p:nvPr>
            <p:ph type="body" idx="1"/>
          </p:nvPr>
        </p:nvSpPr>
        <p:spPr>
          <a:xfrm>
            <a:off x="1028700" y="8801100"/>
            <a:ext cx="8229600" cy="7200900"/>
          </a:xfrm>
          <a:prstGeom prst="rect">
            <a:avLst/>
          </a:prstGeom>
        </p:spPr>
        <p:txBody>
          <a:bodyPr/>
          <a:lstStyle/>
          <a:p>
            <a:endParaRPr lang="en-US" dirty="0"/>
          </a:p>
        </p:txBody>
      </p:sp>
    </p:spTree>
    <p:extLst>
      <p:ext uri="{BB962C8B-B14F-4D97-AF65-F5344CB8AC3E}">
        <p14:creationId xmlns:p14="http://schemas.microsoft.com/office/powerpoint/2010/main" val="36702341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474673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fld id="{B53C4279-0E90-45C7-936D-21AD6824232C}" type="slidenum">
              <a:rPr kumimoji="0" lang="en-GB"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3980381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0445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963204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fld id="{05F52B10-F9CC-AD47-BBC4-A12176A209B8}" type="slidenum">
              <a:rPr kumimoji="0" lang="de-DE" altLang="de-DE"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39</a:t>
            </a:fld>
            <a:endParaRPr kumimoji="0" lang="de-DE" altLang="de-DE"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1224689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3617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5" name="Footer Placeholder 4"/>
          <p:cNvSpPr>
            <a:spLocks noGrp="1"/>
          </p:cNvSpPr>
          <p:nvPr>
            <p:ph type="ftr" sz="quarter" idx="4"/>
          </p:nvPr>
        </p:nvSpPr>
        <p:spPr/>
        <p:txBody>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6" name="Slide Number Placeholder 5"/>
          <p:cNvSpPr>
            <a:spLocks noGrp="1"/>
          </p:cNvSpPr>
          <p:nvPr>
            <p:ph type="sldNum" sz="quarter" idx="5"/>
          </p:nvPr>
        </p:nvSpPr>
        <p:spPr/>
        <p:txBody>
          <a:bodyPr/>
          <a:lstStyle/>
          <a:p>
            <a:pPr marL="0" marR="0" lvl="0" indent="0" algn="r" defTabSz="457250" rtl="0" eaLnBrk="1" fontAlgn="auto" latinLnBrk="0" hangingPunct="1">
              <a:lnSpc>
                <a:spcPct val="100000"/>
              </a:lnSpc>
              <a:spcBef>
                <a:spcPts val="0"/>
              </a:spcBef>
              <a:spcAft>
                <a:spcPts val="0"/>
              </a:spcAft>
              <a:buClrTx/>
              <a:buSzTx/>
              <a:buFontTx/>
              <a:buNone/>
              <a:tabLst/>
              <a:defRPr/>
            </a:pPr>
            <a:fld id="{1428D681-7867-E949-A3D2-41DDE609BEDB}" type="slidenum">
              <a:rPr kumimoji="0" lang="en-US" sz="1200" b="0" i="0" u="none" strike="noStrike" kern="1200" cap="none" spc="0" normalizeH="0" baseline="0" noProof="0" smtClean="0">
                <a:ln>
                  <a:noFill/>
                </a:ln>
                <a:solidFill>
                  <a:prstClr val="black"/>
                </a:solidFill>
                <a:effectLst/>
                <a:uLnTx/>
                <a:uFillTx/>
                <a:latin typeface="Calibri"/>
                <a:ea typeface="MS PGothic" panose="020B0600070205080204" pitchFamily="34" charset="-128"/>
                <a:cs typeface="+mn-cs"/>
              </a:rPr>
              <a:pPr marL="0" marR="0" lvl="0" indent="0" algn="r" defTabSz="45725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Tree>
    <p:extLst>
      <p:ext uri="{BB962C8B-B14F-4D97-AF65-F5344CB8AC3E}">
        <p14:creationId xmlns:p14="http://schemas.microsoft.com/office/powerpoint/2010/main" val="18065113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5" name="Footer Placeholder 4"/>
          <p:cNvSpPr>
            <a:spLocks noGrp="1"/>
          </p:cNvSpPr>
          <p:nvPr>
            <p:ph type="ftr" sz="quarter" idx="4"/>
          </p:nvPr>
        </p:nvSpPr>
        <p:spPr/>
        <p:txBody>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6" name="Slide Number Placeholder 5"/>
          <p:cNvSpPr>
            <a:spLocks noGrp="1"/>
          </p:cNvSpPr>
          <p:nvPr>
            <p:ph type="sldNum" sz="quarter" idx="5"/>
          </p:nvPr>
        </p:nvSpPr>
        <p:spPr/>
        <p:txBody>
          <a:bodyPr/>
          <a:lstStyle/>
          <a:p>
            <a:pPr marL="0" marR="0" lvl="0" indent="0" algn="r" defTabSz="457250" rtl="0" eaLnBrk="1" fontAlgn="auto" latinLnBrk="0" hangingPunct="1">
              <a:lnSpc>
                <a:spcPct val="100000"/>
              </a:lnSpc>
              <a:spcBef>
                <a:spcPts val="0"/>
              </a:spcBef>
              <a:spcAft>
                <a:spcPts val="0"/>
              </a:spcAft>
              <a:buClrTx/>
              <a:buSzTx/>
              <a:buFontTx/>
              <a:buNone/>
              <a:tabLst/>
              <a:defRPr/>
            </a:pPr>
            <a:fld id="{1428D681-7867-E949-A3D2-41DDE609BEDB}" type="slidenum">
              <a:rPr kumimoji="0" lang="en-US" sz="1200" b="0" i="0" u="none" strike="noStrike" kern="1200" cap="none" spc="0" normalizeH="0" baseline="0" noProof="0" smtClean="0">
                <a:ln>
                  <a:noFill/>
                </a:ln>
                <a:solidFill>
                  <a:prstClr val="black"/>
                </a:solidFill>
                <a:effectLst/>
                <a:uLnTx/>
                <a:uFillTx/>
                <a:latin typeface="Calibri"/>
                <a:ea typeface="MS PGothic" panose="020B0600070205080204" pitchFamily="34" charset="-128"/>
                <a:cs typeface="+mn-cs"/>
              </a:rPr>
              <a:pPr marL="0" marR="0" lvl="0" indent="0" algn="r" defTabSz="45725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Tree>
    <p:extLst>
      <p:ext uri="{BB962C8B-B14F-4D97-AF65-F5344CB8AC3E}">
        <p14:creationId xmlns:p14="http://schemas.microsoft.com/office/powerpoint/2010/main" val="7776290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0ECDDE-320C-2828-BBF3-B9010478F3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E46FC6-2C81-274F-926F-0E9DF840A4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828805-86BA-9935-0A70-71DCBB103C80}"/>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D37B37F4-3FE1-478C-E4E5-84A5581E77BE}"/>
              </a:ext>
            </a:extLst>
          </p:cNvPr>
          <p:cNvSpPr>
            <a:spLocks noGrp="1"/>
          </p:cNvSpPr>
          <p:nvPr>
            <p:ph type="hdr" sz="quarter"/>
          </p:nvPr>
        </p:nvSpPr>
        <p:spPr/>
        <p:txBody>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5" name="Footer Placeholder 4">
            <a:extLst>
              <a:ext uri="{FF2B5EF4-FFF2-40B4-BE49-F238E27FC236}">
                <a16:creationId xmlns:a16="http://schemas.microsoft.com/office/drawing/2014/main" id="{A90383AC-523F-947A-E2D0-DB74D51CC30D}"/>
              </a:ext>
            </a:extLst>
          </p:cNvPr>
          <p:cNvSpPr>
            <a:spLocks noGrp="1"/>
          </p:cNvSpPr>
          <p:nvPr>
            <p:ph type="ftr" sz="quarter" idx="4"/>
          </p:nvPr>
        </p:nvSpPr>
        <p:spPr/>
        <p:txBody>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6" name="Slide Number Placeholder 5">
            <a:extLst>
              <a:ext uri="{FF2B5EF4-FFF2-40B4-BE49-F238E27FC236}">
                <a16:creationId xmlns:a16="http://schemas.microsoft.com/office/drawing/2014/main" id="{71F5F6CD-E0ED-29EE-91A9-3D6F6FAAA9AE}"/>
              </a:ext>
            </a:extLst>
          </p:cNvPr>
          <p:cNvSpPr>
            <a:spLocks noGrp="1"/>
          </p:cNvSpPr>
          <p:nvPr>
            <p:ph type="sldNum" sz="quarter" idx="5"/>
          </p:nvPr>
        </p:nvSpPr>
        <p:spPr/>
        <p:txBody>
          <a:bodyPr/>
          <a:lstStyle/>
          <a:p>
            <a:pPr marL="0" marR="0" lvl="0" indent="0" algn="r" defTabSz="457250" rtl="0" eaLnBrk="1" fontAlgn="auto" latinLnBrk="0" hangingPunct="1">
              <a:lnSpc>
                <a:spcPct val="100000"/>
              </a:lnSpc>
              <a:spcBef>
                <a:spcPts val="0"/>
              </a:spcBef>
              <a:spcAft>
                <a:spcPts val="0"/>
              </a:spcAft>
              <a:buClrTx/>
              <a:buSzTx/>
              <a:buFontTx/>
              <a:buNone/>
              <a:tabLst/>
              <a:defRPr/>
            </a:pPr>
            <a:fld id="{1428D681-7867-E949-A3D2-41DDE609BEDB}" type="slidenum">
              <a:rPr kumimoji="0" lang="en-US" sz="1200" b="0" i="0" u="none" strike="noStrike" kern="1200" cap="none" spc="0" normalizeH="0" baseline="0" noProof="0" smtClean="0">
                <a:ln>
                  <a:noFill/>
                </a:ln>
                <a:solidFill>
                  <a:prstClr val="black"/>
                </a:solidFill>
                <a:effectLst/>
                <a:uLnTx/>
                <a:uFillTx/>
                <a:latin typeface="Calibri"/>
                <a:ea typeface="MS PGothic" panose="020B0600070205080204" pitchFamily="34" charset="-128"/>
                <a:cs typeface="+mn-cs"/>
              </a:rPr>
              <a:pPr marL="0" marR="0" lvl="0" indent="0" algn="r" defTabSz="45725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Tree>
    <p:extLst>
      <p:ext uri="{BB962C8B-B14F-4D97-AF65-F5344CB8AC3E}">
        <p14:creationId xmlns:p14="http://schemas.microsoft.com/office/powerpoint/2010/main" val="167993841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5" name="Footer Placeholder 4"/>
          <p:cNvSpPr>
            <a:spLocks noGrp="1"/>
          </p:cNvSpPr>
          <p:nvPr>
            <p:ph type="ftr" sz="quarter" idx="4"/>
          </p:nvPr>
        </p:nvSpPr>
        <p:spPr/>
        <p:txBody>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6" name="Slide Number Placeholder 5"/>
          <p:cNvSpPr>
            <a:spLocks noGrp="1"/>
          </p:cNvSpPr>
          <p:nvPr>
            <p:ph type="sldNum" sz="quarter" idx="5"/>
          </p:nvPr>
        </p:nvSpPr>
        <p:spPr/>
        <p:txBody>
          <a:bodyPr/>
          <a:lstStyle/>
          <a:p>
            <a:pPr marL="0" marR="0" lvl="0" indent="0" algn="r" defTabSz="457250" rtl="0" eaLnBrk="1" fontAlgn="auto" latinLnBrk="0" hangingPunct="1">
              <a:lnSpc>
                <a:spcPct val="100000"/>
              </a:lnSpc>
              <a:spcBef>
                <a:spcPts val="0"/>
              </a:spcBef>
              <a:spcAft>
                <a:spcPts val="0"/>
              </a:spcAft>
              <a:buClrTx/>
              <a:buSzTx/>
              <a:buFontTx/>
              <a:buNone/>
              <a:tabLst/>
              <a:defRPr/>
            </a:pPr>
            <a:fld id="{1428D681-7867-E949-A3D2-41DDE609BEDB}" type="slidenum">
              <a:rPr kumimoji="0" lang="en-US" sz="1200" b="0" i="0" u="none" strike="noStrike" kern="1200" cap="none" spc="0" normalizeH="0" baseline="0" noProof="0" smtClean="0">
                <a:ln>
                  <a:noFill/>
                </a:ln>
                <a:solidFill>
                  <a:prstClr val="black"/>
                </a:solidFill>
                <a:effectLst/>
                <a:uLnTx/>
                <a:uFillTx/>
                <a:latin typeface="Calibri"/>
                <a:ea typeface="MS PGothic" panose="020B0600070205080204" pitchFamily="34" charset="-128"/>
                <a:cs typeface="+mn-cs"/>
              </a:rPr>
              <a:pPr marL="0" marR="0" lvl="0" indent="0" algn="r" defTabSz="45725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Tree>
    <p:extLst>
      <p:ext uri="{BB962C8B-B14F-4D97-AF65-F5344CB8AC3E}">
        <p14:creationId xmlns:p14="http://schemas.microsoft.com/office/powerpoint/2010/main" val="256553920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50BF8B-A5A6-15D1-3847-AD5290B7E9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C0AC4F-5E07-5C61-27CD-C1E965B489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0D0E4D-C1CE-D01E-2321-40866F7C4FC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2166754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5043543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A0FF68-49C9-4DCF-9B8A-8E073B942C4E}"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s-E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127433703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3047844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059340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828909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0108039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63054221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6343416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0080602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EDC5D8-E077-4151-BF0C-7E841492B83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Aptos" panose="02110004020202020204"/>
              <a:ea typeface="MS PGothic" panose="020B0600070205080204" pitchFamily="34" charset="-128"/>
              <a:cs typeface="+mn-cs"/>
            </a:endParaRPr>
          </a:p>
        </p:txBody>
      </p:sp>
    </p:spTree>
    <p:extLst>
      <p:ext uri="{BB962C8B-B14F-4D97-AF65-F5344CB8AC3E}">
        <p14:creationId xmlns:p14="http://schemas.microsoft.com/office/powerpoint/2010/main" val="247729579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5723802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2267623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494252-79B0-1EF7-1ACD-71CC145A3A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140A01-CE39-9D35-7E05-164073ECF8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6DA4FF-A704-1F7F-798C-5C23F07FC58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1363693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EA890A-4C4E-C82D-684B-149AF5794C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1FCF23-4D7F-3874-5C79-5AA22E3DFE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C0D6CD-14B0-542A-7723-B9BABAEE716D}"/>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9244786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951EB320-143A-4CC5-8CAC-62915E6E291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7129013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71629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4EFD26-A32B-09B1-7AA6-393DDEF3E0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48EF50-2DEA-F6B4-7236-8B7B434F2F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9990C5-7230-1344-7DD1-C81CDB7370E3}"/>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88453937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7415940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951EB320-143A-4CC5-8CAC-62915E6E291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3299364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FE09A9-92B1-4A6C-D46E-92C2CBF9FB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7E0FE3-32D4-F532-5719-6ABD173D78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F5D94A-1832-30AD-B2FB-983E3EE47F9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FBC9A93-355E-C8C4-894D-FB6455326547}"/>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5326AEF-5CD3-3C46-A709-EE017454C9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5304695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5326AEF-5CD3-3C46-A709-EE017454C9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8570517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62078739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951EB320-143A-4CC5-8CAC-62915E6E291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1696511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951EB320-143A-4CC5-8CAC-62915E6E291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7359063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662C3F-C7D0-02EF-01F2-C0941C6436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6B7A6F-A1A4-3155-B6C2-E060060053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F43945-C9F1-CA9F-2A5D-1CC93EB62A3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DA0598D-9906-7C1D-E155-4FDD8CF6C422}"/>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951EB320-143A-4CC5-8CAC-62915E6E291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6677040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E09781-AC3C-B46D-7270-7E892DCF30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4A1621-5419-1238-ACEC-E1930B3F96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E4EBAA-F937-3CA4-2CBA-C2580AAA787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4A87642-149F-D81A-F09A-47F7BEB000FF}"/>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951EB320-143A-4CC5-8CAC-62915E6E291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0953046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A0F022-0769-393F-7CF0-24CF7E75FB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52D504-F4E1-1B9F-FC71-85E8A6A6AE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EFBD17-AE5C-0314-F4B4-01E63617038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93977AE-1AF5-7FE1-80A0-AAFA002A17C3}"/>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951EB320-143A-4CC5-8CAC-62915E6E291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786674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4F6206-0482-8363-849D-2A02AD0FC1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CED4C9-A70F-C00F-B0BD-F88CF4305B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C613EC-42DB-662E-8A88-EAEEA95B2F9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3AD5FF2-51F6-826F-1626-73D62308B370}"/>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951EB320-143A-4CC5-8CAC-62915E6E291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6441028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7913361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0932729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D08FDF-58AE-0773-D014-E6B7FECAC5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7E9567-9AFE-2E40-9298-4470E04AC6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2C8AC8-241F-96E7-57CB-9489BC37FC1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33EC346-C616-0A9E-4C5D-FFE871C68F07}"/>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951EB320-143A-4CC5-8CAC-62915E6E291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2123706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2627423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5944393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02614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533707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tags" Target="../tags/tag10.xml"/><Relationship Id="rId7" Type="http://schemas.openxmlformats.org/officeDocument/2006/relationships/image" Target="../media/image13.emf"/><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slideMaster" Target="../slideMasters/slideMaster6.xml"/><Relationship Id="rId5" Type="http://schemas.openxmlformats.org/officeDocument/2006/relationships/tags" Target="../tags/tag12.xml"/><Relationship Id="rId4" Type="http://schemas.openxmlformats.org/officeDocument/2006/relationships/tags" Target="../tags/tag11.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jpeg"/><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6.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8.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8.xml"/></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png"/><Relationship Id="rId1" Type="http://schemas.openxmlformats.org/officeDocument/2006/relationships/slideMaster" Target="../slideMasters/slideMaster10.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Master" Target="../slideMasters/slideMaster10.xml"/></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Master" Target="../slideMasters/slideMaster10.xml"/></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Master" Target="../slideMasters/slideMaster10.xml"/></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Master" Target="../slideMasters/slideMaster10.xml"/></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Master" Target="../slideMasters/slideMaster10.xml"/></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Master" Target="../slideMasters/slideMaster10.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png"/><Relationship Id="rId1" Type="http://schemas.openxmlformats.org/officeDocument/2006/relationships/slideMaster" Target="../slideMasters/slideMaster10.xml"/></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Master" Target="../slideMasters/slideMaster10.xml"/><Relationship Id="rId1" Type="http://schemas.openxmlformats.org/officeDocument/2006/relationships/tags" Target="../tags/tag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6.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0.xml"/></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png"/><Relationship Id="rId1" Type="http://schemas.openxmlformats.org/officeDocument/2006/relationships/slideMaster" Target="../slideMasters/slideMaster10.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Master" Target="../slideMasters/slideMaster10.xml"/></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Master" Target="../slideMasters/slideMaster10.xml"/></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Master" Target="../slideMasters/slideMaster10.xml"/></Relationships>
</file>

<file path=ppt/slideLayouts/_rels/slideLayout2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Master" Target="../slideMasters/slideMaster10.xml"/></Relationships>
</file>

<file path=ppt/slideLayouts/_rels/slideLayout2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Master" Target="../slideMasters/slideMaster1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Master" Target="../slideMasters/slideMaster10.xml"/></Relationships>
</file>

<file path=ppt/slideLayouts/_rels/slideLayout2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Master" Target="../slideMasters/slideMaster10.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png"/><Relationship Id="rId1" Type="http://schemas.openxmlformats.org/officeDocument/2006/relationships/slideMaster" Target="../slideMasters/slideMaster10.xml"/></Relationships>
</file>

<file path=ppt/slideLayouts/_rels/slideLayout2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Master" Target="../slideMasters/slideMaster10.xml"/></Relationships>
</file>

<file path=ppt/slideLayouts/_rels/slideLayout2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Master" Target="../slideMasters/slideMaster10.xml"/></Relationships>
</file>

<file path=ppt/slideLayouts/_rels/slideLayout2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Master" Target="../slideMasters/slideMaster10.xml"/></Relationships>
</file>

<file path=ppt/slideLayouts/_rels/slideLayout2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Master" Target="../slideMasters/slideMaster10.xml"/></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Master" Target="../slideMasters/slideMaster10.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0.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Master" Target="../slideMasters/slideMaster1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6.png"/><Relationship Id="rId1" Type="http://schemas.openxmlformats.org/officeDocument/2006/relationships/slideMaster" Target="../slideMasters/slideMaster11.xml"/></Relationships>
</file>

<file path=ppt/slideLayouts/_rels/slideLayout254.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12.xml"/><Relationship Id="rId5" Type="http://schemas.openxmlformats.org/officeDocument/2006/relationships/image" Target="../media/image30.png"/><Relationship Id="rId4" Type="http://schemas.openxmlformats.org/officeDocument/2006/relationships/image" Target="../media/image29.jpeg"/></Relationships>
</file>

<file path=ppt/slideLayouts/_rels/slideLayout25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12.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12.xml"/></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12.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2.xml"/></Relationships>
</file>

<file path=ppt/slideLayouts/_rels/slideLayout259.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12.xml"/><Relationship Id="rId4" Type="http://schemas.openxmlformats.org/officeDocument/2006/relationships/image" Target="../media/image32.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2.xml"/></Relationships>
</file>

<file path=ppt/slideLayouts/_rels/slideLayout26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2.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2.xml"/></Relationships>
</file>

<file path=ppt/slideLayouts/_rels/slideLayout26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Master" Target="../slideMasters/slideMaster12.xml"/><Relationship Id="rId5" Type="http://schemas.openxmlformats.org/officeDocument/2006/relationships/image" Target="../media/image32.png"/><Relationship Id="rId4" Type="http://schemas.openxmlformats.org/officeDocument/2006/relationships/image" Target="../media/image37.svg"/></Relationships>
</file>

<file path=ppt/slideLayouts/_rels/slideLayout26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Master" Target="../slideMasters/slideMaster12.xml"/><Relationship Id="rId5" Type="http://schemas.openxmlformats.org/officeDocument/2006/relationships/image" Target="../media/image28.svg"/><Relationship Id="rId4" Type="http://schemas.openxmlformats.org/officeDocument/2006/relationships/image" Target="../media/image27.png"/></Relationships>
</file>

<file path=ppt/slideLayouts/_rels/slideLayout26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Master" Target="../slideMasters/slideMaster12.xml"/><Relationship Id="rId4" Type="http://schemas.openxmlformats.org/officeDocument/2006/relationships/image" Target="../media/image32.png"/></Relationships>
</file>

<file path=ppt/slideLayouts/_rels/slideLayout266.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41.svg"/><Relationship Id="rId7" Type="http://schemas.openxmlformats.org/officeDocument/2006/relationships/image" Target="../media/image27.png"/><Relationship Id="rId2" Type="http://schemas.openxmlformats.org/officeDocument/2006/relationships/image" Target="../media/image40.png"/><Relationship Id="rId1" Type="http://schemas.openxmlformats.org/officeDocument/2006/relationships/slideMaster" Target="../slideMasters/slideMaster12.xml"/><Relationship Id="rId6" Type="http://schemas.openxmlformats.org/officeDocument/2006/relationships/image" Target="../media/image39.png"/><Relationship Id="rId5" Type="http://schemas.openxmlformats.org/officeDocument/2006/relationships/image" Target="../media/image43.svg"/><Relationship Id="rId4" Type="http://schemas.openxmlformats.org/officeDocument/2006/relationships/image" Target="../media/image42.png"/></Relationships>
</file>

<file path=ppt/slideLayouts/_rels/slideLayout267.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41.svg"/><Relationship Id="rId7" Type="http://schemas.openxmlformats.org/officeDocument/2006/relationships/image" Target="../media/image27.png"/><Relationship Id="rId2" Type="http://schemas.openxmlformats.org/officeDocument/2006/relationships/image" Target="../media/image40.png"/><Relationship Id="rId1" Type="http://schemas.openxmlformats.org/officeDocument/2006/relationships/slideMaster" Target="../slideMasters/slideMaster12.xml"/><Relationship Id="rId6" Type="http://schemas.openxmlformats.org/officeDocument/2006/relationships/image" Target="../media/image39.png"/><Relationship Id="rId5" Type="http://schemas.openxmlformats.org/officeDocument/2006/relationships/image" Target="../media/image43.svg"/><Relationship Id="rId4" Type="http://schemas.openxmlformats.org/officeDocument/2006/relationships/image" Target="../media/image42.png"/></Relationships>
</file>

<file path=ppt/slideLayouts/_rels/slideLayout268.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41.svg"/><Relationship Id="rId7" Type="http://schemas.openxmlformats.org/officeDocument/2006/relationships/image" Target="../media/image27.png"/><Relationship Id="rId2" Type="http://schemas.openxmlformats.org/officeDocument/2006/relationships/image" Target="../media/image40.png"/><Relationship Id="rId1" Type="http://schemas.openxmlformats.org/officeDocument/2006/relationships/slideMaster" Target="../slideMasters/slideMaster12.xml"/><Relationship Id="rId6" Type="http://schemas.openxmlformats.org/officeDocument/2006/relationships/image" Target="../media/image39.png"/><Relationship Id="rId5" Type="http://schemas.openxmlformats.org/officeDocument/2006/relationships/image" Target="../media/image43.svg"/><Relationship Id="rId4" Type="http://schemas.openxmlformats.org/officeDocument/2006/relationships/image" Target="../media/image42.png"/></Relationships>
</file>

<file path=ppt/slideLayouts/_rels/slideLayout26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Master" Target="../slideMasters/slideMaster12.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46.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Master" Target="../slideMasters/slideMaster12.xml"/><Relationship Id="rId5" Type="http://schemas.openxmlformats.org/officeDocument/2006/relationships/image" Target="../media/image28.svg"/><Relationship Id="rId4" Type="http://schemas.openxmlformats.org/officeDocument/2006/relationships/image" Target="../media/image27.png"/></Relationships>
</file>

<file path=ppt/slideLayouts/_rels/slideLayout27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6.png"/><Relationship Id="rId1" Type="http://schemas.openxmlformats.org/officeDocument/2006/relationships/slideMaster" Target="../slideMasters/slideMaster12.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49.png"/></Relationships>
</file>

<file path=ppt/slideLayouts/_rels/slideLayout272.xml.rels><?xml version="1.0" encoding="UTF-8" standalone="yes"?>
<Relationships xmlns="http://schemas.openxmlformats.org/package/2006/relationships"><Relationship Id="rId13" Type="http://schemas.openxmlformats.org/officeDocument/2006/relationships/image" Target="../media/image61.jpeg"/><Relationship Id="rId18" Type="http://schemas.openxmlformats.org/officeDocument/2006/relationships/image" Target="../media/image66.jpeg"/><Relationship Id="rId26" Type="http://schemas.openxmlformats.org/officeDocument/2006/relationships/image" Target="../media/image74.jpeg"/><Relationship Id="rId39" Type="http://schemas.openxmlformats.org/officeDocument/2006/relationships/image" Target="../media/image87.jpeg"/><Relationship Id="rId21" Type="http://schemas.openxmlformats.org/officeDocument/2006/relationships/image" Target="../media/image69.jpeg"/><Relationship Id="rId34" Type="http://schemas.openxmlformats.org/officeDocument/2006/relationships/image" Target="../media/image82.jpeg"/><Relationship Id="rId42" Type="http://schemas.openxmlformats.org/officeDocument/2006/relationships/image" Target="../media/image90.jpeg"/><Relationship Id="rId47" Type="http://schemas.openxmlformats.org/officeDocument/2006/relationships/image" Target="../media/image95.jpeg"/><Relationship Id="rId50" Type="http://schemas.openxmlformats.org/officeDocument/2006/relationships/image" Target="../media/image98.jpeg"/><Relationship Id="rId55" Type="http://schemas.openxmlformats.org/officeDocument/2006/relationships/image" Target="../media/image28.svg"/><Relationship Id="rId7" Type="http://schemas.openxmlformats.org/officeDocument/2006/relationships/image" Target="../media/image55.jpeg"/><Relationship Id="rId2" Type="http://schemas.openxmlformats.org/officeDocument/2006/relationships/image" Target="../media/image50.jpeg"/><Relationship Id="rId16" Type="http://schemas.openxmlformats.org/officeDocument/2006/relationships/image" Target="../media/image64.jpeg"/><Relationship Id="rId29" Type="http://schemas.openxmlformats.org/officeDocument/2006/relationships/image" Target="../media/image77.jpeg"/><Relationship Id="rId11" Type="http://schemas.openxmlformats.org/officeDocument/2006/relationships/image" Target="../media/image59.jpeg"/><Relationship Id="rId24" Type="http://schemas.openxmlformats.org/officeDocument/2006/relationships/image" Target="../media/image72.jpeg"/><Relationship Id="rId32" Type="http://schemas.openxmlformats.org/officeDocument/2006/relationships/image" Target="../media/image80.jpeg"/><Relationship Id="rId37" Type="http://schemas.openxmlformats.org/officeDocument/2006/relationships/image" Target="../media/image85.jpeg"/><Relationship Id="rId40" Type="http://schemas.openxmlformats.org/officeDocument/2006/relationships/image" Target="../media/image88.jpeg"/><Relationship Id="rId45" Type="http://schemas.openxmlformats.org/officeDocument/2006/relationships/image" Target="../media/image93.jpeg"/><Relationship Id="rId53" Type="http://schemas.openxmlformats.org/officeDocument/2006/relationships/image" Target="../media/image46.png"/><Relationship Id="rId5" Type="http://schemas.openxmlformats.org/officeDocument/2006/relationships/image" Target="../media/image53.jpeg"/><Relationship Id="rId10" Type="http://schemas.openxmlformats.org/officeDocument/2006/relationships/image" Target="../media/image58.jpeg"/><Relationship Id="rId19" Type="http://schemas.openxmlformats.org/officeDocument/2006/relationships/image" Target="../media/image67.jpeg"/><Relationship Id="rId31" Type="http://schemas.openxmlformats.org/officeDocument/2006/relationships/image" Target="../media/image79.jpeg"/><Relationship Id="rId44" Type="http://schemas.openxmlformats.org/officeDocument/2006/relationships/image" Target="../media/image92.jpeg"/><Relationship Id="rId52" Type="http://schemas.openxmlformats.org/officeDocument/2006/relationships/image" Target="../media/image100.jpeg"/><Relationship Id="rId4" Type="http://schemas.openxmlformats.org/officeDocument/2006/relationships/image" Target="../media/image52.jpeg"/><Relationship Id="rId9" Type="http://schemas.openxmlformats.org/officeDocument/2006/relationships/image" Target="../media/image57.jpeg"/><Relationship Id="rId14" Type="http://schemas.openxmlformats.org/officeDocument/2006/relationships/image" Target="../media/image62.jpeg"/><Relationship Id="rId22" Type="http://schemas.openxmlformats.org/officeDocument/2006/relationships/image" Target="../media/image70.jpeg"/><Relationship Id="rId27" Type="http://schemas.openxmlformats.org/officeDocument/2006/relationships/image" Target="../media/image75.jpeg"/><Relationship Id="rId30" Type="http://schemas.openxmlformats.org/officeDocument/2006/relationships/image" Target="../media/image78.jpeg"/><Relationship Id="rId35" Type="http://schemas.openxmlformats.org/officeDocument/2006/relationships/image" Target="../media/image83.jpeg"/><Relationship Id="rId43" Type="http://schemas.openxmlformats.org/officeDocument/2006/relationships/image" Target="../media/image91.jpeg"/><Relationship Id="rId48" Type="http://schemas.openxmlformats.org/officeDocument/2006/relationships/image" Target="../media/image96.jpeg"/><Relationship Id="rId8" Type="http://schemas.openxmlformats.org/officeDocument/2006/relationships/image" Target="../media/image56.jpeg"/><Relationship Id="rId51" Type="http://schemas.openxmlformats.org/officeDocument/2006/relationships/image" Target="../media/image99.jpeg"/><Relationship Id="rId3" Type="http://schemas.openxmlformats.org/officeDocument/2006/relationships/image" Target="../media/image51.jpeg"/><Relationship Id="rId12" Type="http://schemas.openxmlformats.org/officeDocument/2006/relationships/image" Target="../media/image60.jpeg"/><Relationship Id="rId17" Type="http://schemas.openxmlformats.org/officeDocument/2006/relationships/image" Target="../media/image65.jpeg"/><Relationship Id="rId25" Type="http://schemas.openxmlformats.org/officeDocument/2006/relationships/image" Target="../media/image73.jpeg"/><Relationship Id="rId33" Type="http://schemas.openxmlformats.org/officeDocument/2006/relationships/image" Target="../media/image81.jpeg"/><Relationship Id="rId38" Type="http://schemas.openxmlformats.org/officeDocument/2006/relationships/image" Target="../media/image86.jpeg"/><Relationship Id="rId46" Type="http://schemas.openxmlformats.org/officeDocument/2006/relationships/image" Target="../media/image94.jpeg"/><Relationship Id="rId20" Type="http://schemas.openxmlformats.org/officeDocument/2006/relationships/image" Target="../media/image68.jpeg"/><Relationship Id="rId41" Type="http://schemas.openxmlformats.org/officeDocument/2006/relationships/image" Target="../media/image89.jpeg"/><Relationship Id="rId54" Type="http://schemas.openxmlformats.org/officeDocument/2006/relationships/image" Target="../media/image27.png"/><Relationship Id="rId1" Type="http://schemas.openxmlformats.org/officeDocument/2006/relationships/slideMaster" Target="../slideMasters/slideMaster12.xml"/><Relationship Id="rId6" Type="http://schemas.openxmlformats.org/officeDocument/2006/relationships/image" Target="../media/image54.jpeg"/><Relationship Id="rId15" Type="http://schemas.openxmlformats.org/officeDocument/2006/relationships/image" Target="../media/image63.jpeg"/><Relationship Id="rId23" Type="http://schemas.openxmlformats.org/officeDocument/2006/relationships/image" Target="../media/image71.jpeg"/><Relationship Id="rId28" Type="http://schemas.openxmlformats.org/officeDocument/2006/relationships/image" Target="../media/image76.jpeg"/><Relationship Id="rId36" Type="http://schemas.openxmlformats.org/officeDocument/2006/relationships/image" Target="../media/image84.jpeg"/><Relationship Id="rId49" Type="http://schemas.openxmlformats.org/officeDocument/2006/relationships/image" Target="../media/image97.jpeg"/></Relationships>
</file>

<file path=ppt/slideLayouts/_rels/slideLayout27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Master" Target="../slideMasters/slideMaster12.xml"/><Relationship Id="rId5" Type="http://schemas.openxmlformats.org/officeDocument/2006/relationships/image" Target="../media/image104.png"/><Relationship Id="rId4" Type="http://schemas.openxmlformats.org/officeDocument/2006/relationships/image" Target="../media/image103.svg"/></Relationships>
</file>

<file path=ppt/slideLayouts/_rels/slideLayout274.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Master" Target="../slideMasters/slideMaster13.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29.jpeg"/><Relationship Id="rId1" Type="http://schemas.openxmlformats.org/officeDocument/2006/relationships/slideMaster" Target="../slideMasters/slideMaster14.xml"/><Relationship Id="rId4" Type="http://schemas.openxmlformats.org/officeDocument/2006/relationships/image" Target="../media/image108.jpe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png"/><Relationship Id="rId1" Type="http://schemas.openxmlformats.org/officeDocument/2006/relationships/slideMaster" Target="../slideMasters/slideMaster14.xml"/></Relationships>
</file>

<file path=ppt/slideLayouts/_rels/slideLayout281.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png"/><Relationship Id="rId1" Type="http://schemas.openxmlformats.org/officeDocument/2006/relationships/slideMaster" Target="../slideMasters/slideMaster14.xml"/></Relationships>
</file>

<file path=ppt/slideLayouts/_rels/slideLayout282.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png"/><Relationship Id="rId1" Type="http://schemas.openxmlformats.org/officeDocument/2006/relationships/slideMaster" Target="../slideMasters/slideMaster14.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35.jpeg"/><Relationship Id="rId1" Type="http://schemas.openxmlformats.org/officeDocument/2006/relationships/slideMaster" Target="../slideMasters/slideMaster14.xml"/><Relationship Id="rId4" Type="http://schemas.openxmlformats.org/officeDocument/2006/relationships/image" Target="../media/image108.jpeg"/></Relationships>
</file>

<file path=ppt/slideLayouts/_rels/slideLayout29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38.jpeg"/><Relationship Id="rId1" Type="http://schemas.openxmlformats.org/officeDocument/2006/relationships/slideMaster" Target="../slideMasters/slideMaster14.xml"/><Relationship Id="rId4" Type="http://schemas.openxmlformats.org/officeDocument/2006/relationships/image" Target="../media/image108.jpeg"/></Relationships>
</file>

<file path=ppt/slideLayouts/_rels/slideLayout292.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png"/><Relationship Id="rId1" Type="http://schemas.openxmlformats.org/officeDocument/2006/relationships/slideMaster" Target="../slideMasters/slideMaster14.xml"/></Relationships>
</file>

<file path=ppt/slideLayouts/_rels/slideLayout293.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Master" Target="../slideMasters/slideMaster14.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5.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15.xml"/><Relationship Id="rId6" Type="http://schemas.openxmlformats.org/officeDocument/2006/relationships/image" Target="../media/image108.jpeg"/><Relationship Id="rId5" Type="http://schemas.openxmlformats.org/officeDocument/2006/relationships/image" Target="../media/image107.png"/><Relationship Id="rId4" Type="http://schemas.openxmlformats.org/officeDocument/2006/relationships/image" Target="../media/image29.jpeg"/></Relationships>
</file>

<file path=ppt/slideLayouts/_rels/slideLayout296.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png"/><Relationship Id="rId1" Type="http://schemas.openxmlformats.org/officeDocument/2006/relationships/slideMaster" Target="../slideMasters/slideMaster15.xml"/></Relationships>
</file>

<file path=ppt/slideLayouts/_rels/slideLayout297.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png"/><Relationship Id="rId1" Type="http://schemas.openxmlformats.org/officeDocument/2006/relationships/slideMaster" Target="../slideMasters/slideMaster15.xml"/></Relationships>
</file>

<file path=ppt/slideLayouts/_rels/slideLayout298.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png"/><Relationship Id="rId1" Type="http://schemas.openxmlformats.org/officeDocument/2006/relationships/slideMaster" Target="../slideMasters/slideMaster15.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15.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35.jpeg"/><Relationship Id="rId1" Type="http://schemas.openxmlformats.org/officeDocument/2006/relationships/slideMaster" Target="../slideMasters/slideMaster15.xml"/><Relationship Id="rId4" Type="http://schemas.openxmlformats.org/officeDocument/2006/relationships/image" Target="../media/image108.jpeg"/></Relationships>
</file>

<file path=ppt/slideLayouts/_rels/slideLayout30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38.jpeg"/><Relationship Id="rId1" Type="http://schemas.openxmlformats.org/officeDocument/2006/relationships/slideMaster" Target="../slideMasters/slideMaster15.xml"/><Relationship Id="rId4" Type="http://schemas.openxmlformats.org/officeDocument/2006/relationships/image" Target="../media/image108.jpeg"/></Relationships>
</file>

<file path=ppt/slideLayouts/_rels/slideLayout308.xml.rels><?xml version="1.0" encoding="UTF-8" standalone="yes"?>
<Relationships xmlns="http://schemas.openxmlformats.org/package/2006/relationships"><Relationship Id="rId3" Type="http://schemas.openxmlformats.org/officeDocument/2006/relationships/image" Target="../media/image41.svg"/><Relationship Id="rId7" Type="http://schemas.openxmlformats.org/officeDocument/2006/relationships/image" Target="../media/image108.jpeg"/><Relationship Id="rId2" Type="http://schemas.openxmlformats.org/officeDocument/2006/relationships/image" Target="../media/image40.png"/><Relationship Id="rId1" Type="http://schemas.openxmlformats.org/officeDocument/2006/relationships/slideMaster" Target="../slideMasters/slideMaster15.xml"/><Relationship Id="rId6" Type="http://schemas.openxmlformats.org/officeDocument/2006/relationships/image" Target="../media/image107.png"/><Relationship Id="rId5" Type="http://schemas.openxmlformats.org/officeDocument/2006/relationships/image" Target="../media/image43.svg"/><Relationship Id="rId4" Type="http://schemas.openxmlformats.org/officeDocument/2006/relationships/image" Target="../media/image42.png"/></Relationships>
</file>

<file path=ppt/slideLayouts/_rels/slideLayout309.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Master" Target="../slideMasters/slideMaster1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11.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Master" Target="../slideMasters/slideMaster16.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Master" Target="../slideMasters/slideMaster16.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6.png"/><Relationship Id="rId1" Type="http://schemas.openxmlformats.org/officeDocument/2006/relationships/slideMaster" Target="../slideMasters/slideMaster16.xml"/></Relationships>
</file>

<file path=ppt/slideLayouts/_rels/slideLayout323.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17.xml"/><Relationship Id="rId6" Type="http://schemas.openxmlformats.org/officeDocument/2006/relationships/image" Target="../media/image108.jpeg"/><Relationship Id="rId5" Type="http://schemas.openxmlformats.org/officeDocument/2006/relationships/image" Target="../media/image107.png"/><Relationship Id="rId4" Type="http://schemas.openxmlformats.org/officeDocument/2006/relationships/image" Target="../media/image29.jpeg"/></Relationships>
</file>

<file path=ppt/slideLayouts/_rels/slideLayout32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17.xml"/></Relationships>
</file>

<file path=ppt/slideLayouts/_rels/slideLayout32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17.xml"/></Relationships>
</file>

<file path=ppt/slideLayouts/_rels/slideLayout32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17.xml"/></Relationships>
</file>

<file path=ppt/slideLayouts/_rels/slideLayout3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7.xml"/></Relationships>
</file>

<file path=ppt/slideLayouts/_rels/slideLayout328.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17.xml"/><Relationship Id="rId4" Type="http://schemas.openxmlformats.org/officeDocument/2006/relationships/image" Target="../media/image32.png"/></Relationships>
</file>

<file path=ppt/slideLayouts/_rels/slideLayout3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7.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3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7.xml"/></Relationships>
</file>

<file path=ppt/slideLayouts/_rels/slideLayout3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7.xml"/></Relationships>
</file>

<file path=ppt/slideLayouts/_rels/slideLayout3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Master" Target="../slideMasters/slideMaster17.xml"/><Relationship Id="rId5" Type="http://schemas.openxmlformats.org/officeDocument/2006/relationships/image" Target="../media/image32.png"/><Relationship Id="rId4" Type="http://schemas.openxmlformats.org/officeDocument/2006/relationships/image" Target="../media/image37.svg"/></Relationships>
</file>

<file path=ppt/slideLayouts/_rels/slideLayout3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Master" Target="../slideMasters/slideMaster17.xml"/><Relationship Id="rId5" Type="http://schemas.openxmlformats.org/officeDocument/2006/relationships/image" Target="../media/image28.svg"/><Relationship Id="rId4" Type="http://schemas.openxmlformats.org/officeDocument/2006/relationships/image" Target="../media/image27.png"/></Relationships>
</file>

<file path=ppt/slideLayouts/_rels/slideLayout3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Master" Target="../slideMasters/slideMaster17.xml"/><Relationship Id="rId5" Type="http://schemas.openxmlformats.org/officeDocument/2006/relationships/image" Target="../media/image28.svg"/><Relationship Id="rId4" Type="http://schemas.openxmlformats.org/officeDocument/2006/relationships/image" Target="../media/image27.png"/></Relationships>
</file>

<file path=ppt/slideLayouts/_rels/slideLayout335.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41.svg"/><Relationship Id="rId7" Type="http://schemas.openxmlformats.org/officeDocument/2006/relationships/image" Target="../media/image27.png"/><Relationship Id="rId2" Type="http://schemas.openxmlformats.org/officeDocument/2006/relationships/image" Target="../media/image40.png"/><Relationship Id="rId1" Type="http://schemas.openxmlformats.org/officeDocument/2006/relationships/slideMaster" Target="../slideMasters/slideMaster17.xml"/><Relationship Id="rId6" Type="http://schemas.openxmlformats.org/officeDocument/2006/relationships/image" Target="../media/image39.png"/><Relationship Id="rId5" Type="http://schemas.openxmlformats.org/officeDocument/2006/relationships/image" Target="../media/image43.svg"/><Relationship Id="rId4" Type="http://schemas.openxmlformats.org/officeDocument/2006/relationships/image" Target="../media/image42.png"/></Relationships>
</file>

<file path=ppt/slideLayouts/_rels/slideLayout336.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41.svg"/><Relationship Id="rId7" Type="http://schemas.openxmlformats.org/officeDocument/2006/relationships/image" Target="../media/image27.png"/><Relationship Id="rId2" Type="http://schemas.openxmlformats.org/officeDocument/2006/relationships/image" Target="../media/image40.png"/><Relationship Id="rId1" Type="http://schemas.openxmlformats.org/officeDocument/2006/relationships/slideMaster" Target="../slideMasters/slideMaster17.xml"/><Relationship Id="rId6" Type="http://schemas.openxmlformats.org/officeDocument/2006/relationships/image" Target="../media/image39.png"/><Relationship Id="rId5" Type="http://schemas.openxmlformats.org/officeDocument/2006/relationships/image" Target="../media/image43.svg"/><Relationship Id="rId4" Type="http://schemas.openxmlformats.org/officeDocument/2006/relationships/image" Target="../media/image42.png"/></Relationships>
</file>

<file path=ppt/slideLayouts/_rels/slideLayout337.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41.svg"/><Relationship Id="rId7" Type="http://schemas.openxmlformats.org/officeDocument/2006/relationships/image" Target="../media/image27.png"/><Relationship Id="rId2" Type="http://schemas.openxmlformats.org/officeDocument/2006/relationships/image" Target="../media/image40.png"/><Relationship Id="rId1" Type="http://schemas.openxmlformats.org/officeDocument/2006/relationships/slideMaster" Target="../slideMasters/slideMaster17.xml"/><Relationship Id="rId6" Type="http://schemas.openxmlformats.org/officeDocument/2006/relationships/image" Target="../media/image39.png"/><Relationship Id="rId5" Type="http://schemas.openxmlformats.org/officeDocument/2006/relationships/image" Target="../media/image43.svg"/><Relationship Id="rId4" Type="http://schemas.openxmlformats.org/officeDocument/2006/relationships/image" Target="../media/image42.png"/></Relationships>
</file>

<file path=ppt/slideLayouts/_rels/slideLayout3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Master" Target="../slideMasters/slideMaster17.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46.png"/></Relationships>
</file>

<file path=ppt/slideLayouts/_rels/slideLayout3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Master" Target="../slideMasters/slideMaster17.xml"/><Relationship Id="rId5" Type="http://schemas.openxmlformats.org/officeDocument/2006/relationships/image" Target="../media/image28.svg"/><Relationship Id="rId4" Type="http://schemas.openxmlformats.org/officeDocument/2006/relationships/image" Target="../media/image27.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6.png"/><Relationship Id="rId1" Type="http://schemas.openxmlformats.org/officeDocument/2006/relationships/slideMaster" Target="../slideMasters/slideMaster17.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49.png"/></Relationships>
</file>

<file path=ppt/slideLayouts/_rels/slideLayout341.xml.rels><?xml version="1.0" encoding="UTF-8" standalone="yes"?>
<Relationships xmlns="http://schemas.openxmlformats.org/package/2006/relationships"><Relationship Id="rId13" Type="http://schemas.openxmlformats.org/officeDocument/2006/relationships/image" Target="../media/image61.jpeg"/><Relationship Id="rId18" Type="http://schemas.openxmlformats.org/officeDocument/2006/relationships/image" Target="../media/image66.jpeg"/><Relationship Id="rId26" Type="http://schemas.openxmlformats.org/officeDocument/2006/relationships/image" Target="../media/image74.jpeg"/><Relationship Id="rId39" Type="http://schemas.openxmlformats.org/officeDocument/2006/relationships/image" Target="../media/image87.jpeg"/><Relationship Id="rId21" Type="http://schemas.openxmlformats.org/officeDocument/2006/relationships/image" Target="../media/image69.jpeg"/><Relationship Id="rId34" Type="http://schemas.openxmlformats.org/officeDocument/2006/relationships/image" Target="../media/image82.jpeg"/><Relationship Id="rId42" Type="http://schemas.openxmlformats.org/officeDocument/2006/relationships/image" Target="../media/image90.jpeg"/><Relationship Id="rId47" Type="http://schemas.openxmlformats.org/officeDocument/2006/relationships/image" Target="../media/image95.jpeg"/><Relationship Id="rId50" Type="http://schemas.openxmlformats.org/officeDocument/2006/relationships/image" Target="../media/image98.jpeg"/><Relationship Id="rId55" Type="http://schemas.openxmlformats.org/officeDocument/2006/relationships/image" Target="../media/image28.svg"/><Relationship Id="rId7" Type="http://schemas.openxmlformats.org/officeDocument/2006/relationships/image" Target="../media/image55.jpeg"/><Relationship Id="rId2" Type="http://schemas.openxmlformats.org/officeDocument/2006/relationships/image" Target="../media/image50.jpeg"/><Relationship Id="rId16" Type="http://schemas.openxmlformats.org/officeDocument/2006/relationships/image" Target="../media/image64.jpeg"/><Relationship Id="rId29" Type="http://schemas.openxmlformats.org/officeDocument/2006/relationships/image" Target="../media/image77.jpeg"/><Relationship Id="rId11" Type="http://schemas.openxmlformats.org/officeDocument/2006/relationships/image" Target="../media/image59.jpeg"/><Relationship Id="rId24" Type="http://schemas.openxmlformats.org/officeDocument/2006/relationships/image" Target="../media/image72.jpeg"/><Relationship Id="rId32" Type="http://schemas.openxmlformats.org/officeDocument/2006/relationships/image" Target="../media/image80.jpeg"/><Relationship Id="rId37" Type="http://schemas.openxmlformats.org/officeDocument/2006/relationships/image" Target="../media/image85.jpeg"/><Relationship Id="rId40" Type="http://schemas.openxmlformats.org/officeDocument/2006/relationships/image" Target="../media/image88.jpeg"/><Relationship Id="rId45" Type="http://schemas.openxmlformats.org/officeDocument/2006/relationships/image" Target="../media/image93.jpeg"/><Relationship Id="rId53" Type="http://schemas.openxmlformats.org/officeDocument/2006/relationships/image" Target="../media/image46.png"/><Relationship Id="rId5" Type="http://schemas.openxmlformats.org/officeDocument/2006/relationships/image" Target="../media/image53.jpeg"/><Relationship Id="rId10" Type="http://schemas.openxmlformats.org/officeDocument/2006/relationships/image" Target="../media/image58.jpeg"/><Relationship Id="rId19" Type="http://schemas.openxmlformats.org/officeDocument/2006/relationships/image" Target="../media/image67.jpeg"/><Relationship Id="rId31" Type="http://schemas.openxmlformats.org/officeDocument/2006/relationships/image" Target="../media/image79.jpeg"/><Relationship Id="rId44" Type="http://schemas.openxmlformats.org/officeDocument/2006/relationships/image" Target="../media/image92.jpeg"/><Relationship Id="rId52" Type="http://schemas.openxmlformats.org/officeDocument/2006/relationships/image" Target="../media/image100.jpeg"/><Relationship Id="rId4" Type="http://schemas.openxmlformats.org/officeDocument/2006/relationships/image" Target="../media/image52.jpeg"/><Relationship Id="rId9" Type="http://schemas.openxmlformats.org/officeDocument/2006/relationships/image" Target="../media/image57.jpeg"/><Relationship Id="rId14" Type="http://schemas.openxmlformats.org/officeDocument/2006/relationships/image" Target="../media/image62.jpeg"/><Relationship Id="rId22" Type="http://schemas.openxmlformats.org/officeDocument/2006/relationships/image" Target="../media/image70.jpeg"/><Relationship Id="rId27" Type="http://schemas.openxmlformats.org/officeDocument/2006/relationships/image" Target="../media/image75.jpeg"/><Relationship Id="rId30" Type="http://schemas.openxmlformats.org/officeDocument/2006/relationships/image" Target="../media/image78.jpeg"/><Relationship Id="rId35" Type="http://schemas.openxmlformats.org/officeDocument/2006/relationships/image" Target="../media/image83.jpeg"/><Relationship Id="rId43" Type="http://schemas.openxmlformats.org/officeDocument/2006/relationships/image" Target="../media/image91.jpeg"/><Relationship Id="rId48" Type="http://schemas.openxmlformats.org/officeDocument/2006/relationships/image" Target="../media/image96.jpeg"/><Relationship Id="rId8" Type="http://schemas.openxmlformats.org/officeDocument/2006/relationships/image" Target="../media/image56.jpeg"/><Relationship Id="rId51" Type="http://schemas.openxmlformats.org/officeDocument/2006/relationships/image" Target="../media/image99.jpeg"/><Relationship Id="rId3" Type="http://schemas.openxmlformats.org/officeDocument/2006/relationships/image" Target="../media/image51.jpeg"/><Relationship Id="rId12" Type="http://schemas.openxmlformats.org/officeDocument/2006/relationships/image" Target="../media/image60.jpeg"/><Relationship Id="rId17" Type="http://schemas.openxmlformats.org/officeDocument/2006/relationships/image" Target="../media/image65.jpeg"/><Relationship Id="rId25" Type="http://schemas.openxmlformats.org/officeDocument/2006/relationships/image" Target="../media/image73.jpeg"/><Relationship Id="rId33" Type="http://schemas.openxmlformats.org/officeDocument/2006/relationships/image" Target="../media/image81.jpeg"/><Relationship Id="rId38" Type="http://schemas.openxmlformats.org/officeDocument/2006/relationships/image" Target="../media/image86.jpeg"/><Relationship Id="rId46" Type="http://schemas.openxmlformats.org/officeDocument/2006/relationships/image" Target="../media/image94.jpeg"/><Relationship Id="rId20" Type="http://schemas.openxmlformats.org/officeDocument/2006/relationships/image" Target="../media/image68.jpeg"/><Relationship Id="rId41" Type="http://schemas.openxmlformats.org/officeDocument/2006/relationships/image" Target="../media/image89.jpeg"/><Relationship Id="rId54" Type="http://schemas.openxmlformats.org/officeDocument/2006/relationships/image" Target="../media/image27.png"/><Relationship Id="rId1" Type="http://schemas.openxmlformats.org/officeDocument/2006/relationships/slideMaster" Target="../slideMasters/slideMaster17.xml"/><Relationship Id="rId6" Type="http://schemas.openxmlformats.org/officeDocument/2006/relationships/image" Target="../media/image54.jpeg"/><Relationship Id="rId15" Type="http://schemas.openxmlformats.org/officeDocument/2006/relationships/image" Target="../media/image63.jpeg"/><Relationship Id="rId23" Type="http://schemas.openxmlformats.org/officeDocument/2006/relationships/image" Target="../media/image71.jpeg"/><Relationship Id="rId28" Type="http://schemas.openxmlformats.org/officeDocument/2006/relationships/image" Target="../media/image76.jpeg"/><Relationship Id="rId36" Type="http://schemas.openxmlformats.org/officeDocument/2006/relationships/image" Target="../media/image84.jpeg"/><Relationship Id="rId49" Type="http://schemas.openxmlformats.org/officeDocument/2006/relationships/image" Target="../media/image97.jpeg"/></Relationships>
</file>

<file path=ppt/slideLayouts/_rels/slideLayout342.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Master" Target="../slideMasters/slideMaster17.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44.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18.xml"/><Relationship Id="rId6" Type="http://schemas.openxmlformats.org/officeDocument/2006/relationships/image" Target="../media/image108.jpeg"/><Relationship Id="rId5" Type="http://schemas.openxmlformats.org/officeDocument/2006/relationships/image" Target="../media/image107.png"/><Relationship Id="rId4" Type="http://schemas.openxmlformats.org/officeDocument/2006/relationships/image" Target="../media/image29.jpeg"/></Relationships>
</file>

<file path=ppt/slideLayouts/_rels/slideLayout34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18.xml"/></Relationships>
</file>

<file path=ppt/slideLayouts/_rels/slideLayout34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18.xml"/></Relationships>
</file>

<file path=ppt/slideLayouts/_rels/slideLayout34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18.xml"/></Relationships>
</file>

<file path=ppt/slideLayouts/_rels/slideLayout34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8.xml"/></Relationships>
</file>

<file path=ppt/slideLayouts/_rels/slideLayout349.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18.xml"/><Relationship Id="rId4" Type="http://schemas.openxmlformats.org/officeDocument/2006/relationships/image" Target="../media/image32.png"/></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35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8.xml"/></Relationships>
</file>

<file path=ppt/slideLayouts/_rels/slideLayout35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8.xml"/></Relationships>
</file>

<file path=ppt/slideLayouts/_rels/slideLayout35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8.xml"/></Relationships>
</file>

<file path=ppt/slideLayouts/_rels/slideLayout35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Master" Target="../slideMasters/slideMaster18.xml"/><Relationship Id="rId5" Type="http://schemas.openxmlformats.org/officeDocument/2006/relationships/image" Target="../media/image32.png"/><Relationship Id="rId4" Type="http://schemas.openxmlformats.org/officeDocument/2006/relationships/image" Target="../media/image37.svg"/></Relationships>
</file>

<file path=ppt/slideLayouts/_rels/slideLayout35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Master" Target="../slideMasters/slideMaster18.xml"/><Relationship Id="rId5" Type="http://schemas.openxmlformats.org/officeDocument/2006/relationships/image" Target="../media/image28.svg"/><Relationship Id="rId4" Type="http://schemas.openxmlformats.org/officeDocument/2006/relationships/image" Target="../media/image27.png"/></Relationships>
</file>

<file path=ppt/slideLayouts/_rels/slideLayout35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Master" Target="../slideMasters/slideMaster18.xml"/><Relationship Id="rId5" Type="http://schemas.openxmlformats.org/officeDocument/2006/relationships/image" Target="../media/image28.svg"/><Relationship Id="rId4" Type="http://schemas.openxmlformats.org/officeDocument/2006/relationships/image" Target="../media/image27.png"/></Relationships>
</file>

<file path=ppt/slideLayouts/_rels/slideLayout356.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41.svg"/><Relationship Id="rId7" Type="http://schemas.openxmlformats.org/officeDocument/2006/relationships/image" Target="../media/image27.png"/><Relationship Id="rId2" Type="http://schemas.openxmlformats.org/officeDocument/2006/relationships/image" Target="../media/image40.png"/><Relationship Id="rId1" Type="http://schemas.openxmlformats.org/officeDocument/2006/relationships/slideMaster" Target="../slideMasters/slideMaster18.xml"/><Relationship Id="rId6" Type="http://schemas.openxmlformats.org/officeDocument/2006/relationships/image" Target="../media/image39.png"/><Relationship Id="rId5" Type="http://schemas.openxmlformats.org/officeDocument/2006/relationships/image" Target="../media/image43.svg"/><Relationship Id="rId4" Type="http://schemas.openxmlformats.org/officeDocument/2006/relationships/image" Target="../media/image42.png"/></Relationships>
</file>

<file path=ppt/slideLayouts/_rels/slideLayout357.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41.svg"/><Relationship Id="rId7" Type="http://schemas.openxmlformats.org/officeDocument/2006/relationships/image" Target="../media/image27.png"/><Relationship Id="rId2" Type="http://schemas.openxmlformats.org/officeDocument/2006/relationships/image" Target="../media/image40.png"/><Relationship Id="rId1" Type="http://schemas.openxmlformats.org/officeDocument/2006/relationships/slideMaster" Target="../slideMasters/slideMaster18.xml"/><Relationship Id="rId6" Type="http://schemas.openxmlformats.org/officeDocument/2006/relationships/image" Target="../media/image39.png"/><Relationship Id="rId5" Type="http://schemas.openxmlformats.org/officeDocument/2006/relationships/image" Target="../media/image43.svg"/><Relationship Id="rId4" Type="http://schemas.openxmlformats.org/officeDocument/2006/relationships/image" Target="../media/image42.png"/></Relationships>
</file>

<file path=ppt/slideLayouts/_rels/slideLayout358.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41.svg"/><Relationship Id="rId7" Type="http://schemas.openxmlformats.org/officeDocument/2006/relationships/image" Target="../media/image27.png"/><Relationship Id="rId2" Type="http://schemas.openxmlformats.org/officeDocument/2006/relationships/image" Target="../media/image40.png"/><Relationship Id="rId1" Type="http://schemas.openxmlformats.org/officeDocument/2006/relationships/slideMaster" Target="../slideMasters/slideMaster18.xml"/><Relationship Id="rId6" Type="http://schemas.openxmlformats.org/officeDocument/2006/relationships/image" Target="../media/image39.png"/><Relationship Id="rId5" Type="http://schemas.openxmlformats.org/officeDocument/2006/relationships/image" Target="../media/image43.svg"/><Relationship Id="rId4" Type="http://schemas.openxmlformats.org/officeDocument/2006/relationships/image" Target="../media/image42.png"/></Relationships>
</file>

<file path=ppt/slideLayouts/_rels/slideLayout35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Master" Target="../slideMasters/slideMaster18.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46.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Master" Target="../slideMasters/slideMaster18.xml"/><Relationship Id="rId5" Type="http://schemas.openxmlformats.org/officeDocument/2006/relationships/image" Target="../media/image28.svg"/><Relationship Id="rId4" Type="http://schemas.openxmlformats.org/officeDocument/2006/relationships/image" Target="../media/image27.png"/></Relationships>
</file>

<file path=ppt/slideLayouts/_rels/slideLayout36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6.png"/><Relationship Id="rId1" Type="http://schemas.openxmlformats.org/officeDocument/2006/relationships/slideMaster" Target="../slideMasters/slideMaster18.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49.png"/></Relationships>
</file>

<file path=ppt/slideLayouts/_rels/slideLayout362.xml.rels><?xml version="1.0" encoding="UTF-8" standalone="yes"?>
<Relationships xmlns="http://schemas.openxmlformats.org/package/2006/relationships"><Relationship Id="rId13" Type="http://schemas.openxmlformats.org/officeDocument/2006/relationships/image" Target="../media/image61.jpeg"/><Relationship Id="rId18" Type="http://schemas.openxmlformats.org/officeDocument/2006/relationships/image" Target="../media/image66.jpeg"/><Relationship Id="rId26" Type="http://schemas.openxmlformats.org/officeDocument/2006/relationships/image" Target="../media/image74.jpeg"/><Relationship Id="rId39" Type="http://schemas.openxmlformats.org/officeDocument/2006/relationships/image" Target="../media/image87.jpeg"/><Relationship Id="rId21" Type="http://schemas.openxmlformats.org/officeDocument/2006/relationships/image" Target="../media/image69.jpeg"/><Relationship Id="rId34" Type="http://schemas.openxmlformats.org/officeDocument/2006/relationships/image" Target="../media/image82.jpeg"/><Relationship Id="rId42" Type="http://schemas.openxmlformats.org/officeDocument/2006/relationships/image" Target="../media/image90.jpeg"/><Relationship Id="rId47" Type="http://schemas.openxmlformats.org/officeDocument/2006/relationships/image" Target="../media/image95.jpeg"/><Relationship Id="rId50" Type="http://schemas.openxmlformats.org/officeDocument/2006/relationships/image" Target="../media/image98.jpeg"/><Relationship Id="rId55" Type="http://schemas.openxmlformats.org/officeDocument/2006/relationships/image" Target="../media/image28.svg"/><Relationship Id="rId7" Type="http://schemas.openxmlformats.org/officeDocument/2006/relationships/image" Target="../media/image55.jpeg"/><Relationship Id="rId2" Type="http://schemas.openxmlformats.org/officeDocument/2006/relationships/image" Target="../media/image50.jpeg"/><Relationship Id="rId16" Type="http://schemas.openxmlformats.org/officeDocument/2006/relationships/image" Target="../media/image64.jpeg"/><Relationship Id="rId29" Type="http://schemas.openxmlformats.org/officeDocument/2006/relationships/image" Target="../media/image77.jpeg"/><Relationship Id="rId11" Type="http://schemas.openxmlformats.org/officeDocument/2006/relationships/image" Target="../media/image59.jpeg"/><Relationship Id="rId24" Type="http://schemas.openxmlformats.org/officeDocument/2006/relationships/image" Target="../media/image72.jpeg"/><Relationship Id="rId32" Type="http://schemas.openxmlformats.org/officeDocument/2006/relationships/image" Target="../media/image80.jpeg"/><Relationship Id="rId37" Type="http://schemas.openxmlformats.org/officeDocument/2006/relationships/image" Target="../media/image85.jpeg"/><Relationship Id="rId40" Type="http://schemas.openxmlformats.org/officeDocument/2006/relationships/image" Target="../media/image88.jpeg"/><Relationship Id="rId45" Type="http://schemas.openxmlformats.org/officeDocument/2006/relationships/image" Target="../media/image93.jpeg"/><Relationship Id="rId53" Type="http://schemas.openxmlformats.org/officeDocument/2006/relationships/image" Target="../media/image46.png"/><Relationship Id="rId5" Type="http://schemas.openxmlformats.org/officeDocument/2006/relationships/image" Target="../media/image53.jpeg"/><Relationship Id="rId10" Type="http://schemas.openxmlformats.org/officeDocument/2006/relationships/image" Target="../media/image58.jpeg"/><Relationship Id="rId19" Type="http://schemas.openxmlformats.org/officeDocument/2006/relationships/image" Target="../media/image67.jpeg"/><Relationship Id="rId31" Type="http://schemas.openxmlformats.org/officeDocument/2006/relationships/image" Target="../media/image79.jpeg"/><Relationship Id="rId44" Type="http://schemas.openxmlformats.org/officeDocument/2006/relationships/image" Target="../media/image92.jpeg"/><Relationship Id="rId52" Type="http://schemas.openxmlformats.org/officeDocument/2006/relationships/image" Target="../media/image100.jpeg"/><Relationship Id="rId4" Type="http://schemas.openxmlformats.org/officeDocument/2006/relationships/image" Target="../media/image52.jpeg"/><Relationship Id="rId9" Type="http://schemas.openxmlformats.org/officeDocument/2006/relationships/image" Target="../media/image57.jpeg"/><Relationship Id="rId14" Type="http://schemas.openxmlformats.org/officeDocument/2006/relationships/image" Target="../media/image62.jpeg"/><Relationship Id="rId22" Type="http://schemas.openxmlformats.org/officeDocument/2006/relationships/image" Target="../media/image70.jpeg"/><Relationship Id="rId27" Type="http://schemas.openxmlformats.org/officeDocument/2006/relationships/image" Target="../media/image75.jpeg"/><Relationship Id="rId30" Type="http://schemas.openxmlformats.org/officeDocument/2006/relationships/image" Target="../media/image78.jpeg"/><Relationship Id="rId35" Type="http://schemas.openxmlformats.org/officeDocument/2006/relationships/image" Target="../media/image83.jpeg"/><Relationship Id="rId43" Type="http://schemas.openxmlformats.org/officeDocument/2006/relationships/image" Target="../media/image91.jpeg"/><Relationship Id="rId48" Type="http://schemas.openxmlformats.org/officeDocument/2006/relationships/image" Target="../media/image96.jpeg"/><Relationship Id="rId8" Type="http://schemas.openxmlformats.org/officeDocument/2006/relationships/image" Target="../media/image56.jpeg"/><Relationship Id="rId51" Type="http://schemas.openxmlformats.org/officeDocument/2006/relationships/image" Target="../media/image99.jpeg"/><Relationship Id="rId3" Type="http://schemas.openxmlformats.org/officeDocument/2006/relationships/image" Target="../media/image51.jpeg"/><Relationship Id="rId12" Type="http://schemas.openxmlformats.org/officeDocument/2006/relationships/image" Target="../media/image60.jpeg"/><Relationship Id="rId17" Type="http://schemas.openxmlformats.org/officeDocument/2006/relationships/image" Target="../media/image65.jpeg"/><Relationship Id="rId25" Type="http://schemas.openxmlformats.org/officeDocument/2006/relationships/image" Target="../media/image73.jpeg"/><Relationship Id="rId33" Type="http://schemas.openxmlformats.org/officeDocument/2006/relationships/image" Target="../media/image81.jpeg"/><Relationship Id="rId38" Type="http://schemas.openxmlformats.org/officeDocument/2006/relationships/image" Target="../media/image86.jpeg"/><Relationship Id="rId46" Type="http://schemas.openxmlformats.org/officeDocument/2006/relationships/image" Target="../media/image94.jpeg"/><Relationship Id="rId20" Type="http://schemas.openxmlformats.org/officeDocument/2006/relationships/image" Target="../media/image68.jpeg"/><Relationship Id="rId41" Type="http://schemas.openxmlformats.org/officeDocument/2006/relationships/image" Target="../media/image89.jpeg"/><Relationship Id="rId54" Type="http://schemas.openxmlformats.org/officeDocument/2006/relationships/image" Target="../media/image27.png"/><Relationship Id="rId1" Type="http://schemas.openxmlformats.org/officeDocument/2006/relationships/slideMaster" Target="../slideMasters/slideMaster18.xml"/><Relationship Id="rId6" Type="http://schemas.openxmlformats.org/officeDocument/2006/relationships/image" Target="../media/image54.jpeg"/><Relationship Id="rId15" Type="http://schemas.openxmlformats.org/officeDocument/2006/relationships/image" Target="../media/image63.jpeg"/><Relationship Id="rId23" Type="http://schemas.openxmlformats.org/officeDocument/2006/relationships/image" Target="../media/image71.jpeg"/><Relationship Id="rId28" Type="http://schemas.openxmlformats.org/officeDocument/2006/relationships/image" Target="../media/image76.jpeg"/><Relationship Id="rId36" Type="http://schemas.openxmlformats.org/officeDocument/2006/relationships/image" Target="../media/image84.jpeg"/><Relationship Id="rId49" Type="http://schemas.openxmlformats.org/officeDocument/2006/relationships/image" Target="../media/image97.jpeg"/></Relationships>
</file>

<file path=ppt/slideLayouts/_rels/slideLayout363.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Master" Target="../slideMasters/slideMaster18.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65.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19.xml"/><Relationship Id="rId6" Type="http://schemas.openxmlformats.org/officeDocument/2006/relationships/image" Target="../media/image108.jpeg"/><Relationship Id="rId5" Type="http://schemas.openxmlformats.org/officeDocument/2006/relationships/image" Target="../media/image107.png"/><Relationship Id="rId4" Type="http://schemas.openxmlformats.org/officeDocument/2006/relationships/image" Target="../media/image29.jpeg"/></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7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19.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Master" Target="../slideMasters/slideMaster20.xml"/></Relationships>
</file>

<file path=ppt/slideLayouts/_rels/slideLayout38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4.png"/><Relationship Id="rId1" Type="http://schemas.openxmlformats.org/officeDocument/2006/relationships/slideMaster" Target="../slideMasters/slideMaster20.xml"/></Relationships>
</file>

<file path=ppt/slideLayouts/_rels/slideLayout38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Master" Target="../slideMasters/slideMaster20.xml"/></Relationships>
</file>

<file path=ppt/slideLayouts/_rels/slideLayout38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6.png"/><Relationship Id="rId1" Type="http://schemas.openxmlformats.org/officeDocument/2006/relationships/slideMaster" Target="../slideMasters/slideMaster20.xml"/></Relationships>
</file>

<file path=ppt/slideLayouts/_rels/slideLayout384.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Master" Target="../slideMasters/slideMaster20.xml"/></Relationships>
</file>

<file path=ppt/slideLayouts/_rels/slideLayout385.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Master" Target="../slideMasters/slideMaster20.xml"/></Relationships>
</file>

<file path=ppt/slideLayouts/_rels/slideLayout38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5.png"/><Relationship Id="rId1" Type="http://schemas.openxmlformats.org/officeDocument/2006/relationships/slideMaster" Target="../slideMasters/slideMaster20.xml"/></Relationships>
</file>

<file path=ppt/slideLayouts/_rels/slideLayout38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5.png"/><Relationship Id="rId1" Type="http://schemas.openxmlformats.org/officeDocument/2006/relationships/slideMaster" Target="../slideMasters/slideMaster20.xml"/><Relationship Id="rId4" Type="http://schemas.openxmlformats.org/officeDocument/2006/relationships/image" Target="../media/image117.png"/></Relationships>
</file>

<file path=ppt/slideLayouts/_rels/slideLayout388.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Master" Target="../slideMasters/slideMaster20.xml"/></Relationships>
</file>

<file path=ppt/slideLayouts/_rels/slideLayout389.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Master" Target="../slideMasters/slideMaster2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5.png"/><Relationship Id="rId1" Type="http://schemas.openxmlformats.org/officeDocument/2006/relationships/slideMaster" Target="../slideMasters/slideMaster20.xml"/></Relationships>
</file>

<file path=ppt/slideLayouts/_rels/slideLayout391.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Master" Target="../slideMasters/slideMaster20.xml"/></Relationships>
</file>

<file path=ppt/slideLayouts/_rels/slideLayout39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9.png"/><Relationship Id="rId1" Type="http://schemas.openxmlformats.org/officeDocument/2006/relationships/slideMaster" Target="../slideMasters/slideMaster20.xml"/></Relationships>
</file>

<file path=ppt/slideLayouts/_rels/slideLayout39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20.png"/><Relationship Id="rId1" Type="http://schemas.openxmlformats.org/officeDocument/2006/relationships/slideMaster" Target="../slideMasters/slideMaster20.xml"/></Relationships>
</file>

<file path=ppt/slideLayouts/_rels/slideLayout394.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Master" Target="../slideMasters/slideMaster20.xml"/></Relationships>
</file>

<file path=ppt/slideLayouts/_rels/slideLayout395.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Master" Target="../slideMasters/slideMaster20.xml"/></Relationships>
</file>

<file path=ppt/slideLayouts/_rels/slideLayout39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17.png"/><Relationship Id="rId1" Type="http://schemas.openxmlformats.org/officeDocument/2006/relationships/slideMaster" Target="../slideMasters/slideMaster20.xml"/><Relationship Id="rId4" Type="http://schemas.openxmlformats.org/officeDocument/2006/relationships/image" Target="../media/image115.png"/></Relationships>
</file>

<file path=ppt/slideLayouts/_rels/slideLayout39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chart" Target="../charts/chart2.xml"/><Relationship Id="rId1" Type="http://schemas.openxmlformats.org/officeDocument/2006/relationships/slideMaster" Target="../slideMasters/slideMaster20.xml"/><Relationship Id="rId5" Type="http://schemas.openxmlformats.org/officeDocument/2006/relationships/image" Target="../media/image117.png"/><Relationship Id="rId4" Type="http://schemas.openxmlformats.org/officeDocument/2006/relationships/image" Target="../media/image115.png"/></Relationships>
</file>

<file path=ppt/slideLayouts/_rels/slideLayout39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chart" Target="../charts/chart3.xml"/><Relationship Id="rId1" Type="http://schemas.openxmlformats.org/officeDocument/2006/relationships/slideMaster" Target="../slideMasters/slideMaster20.xml"/><Relationship Id="rId5" Type="http://schemas.openxmlformats.org/officeDocument/2006/relationships/image" Target="../media/image117.png"/><Relationship Id="rId4" Type="http://schemas.openxmlformats.org/officeDocument/2006/relationships/image" Target="../media/image115.png"/></Relationships>
</file>

<file path=ppt/slideLayouts/_rels/slideLayout399.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Master" Target="../slideMasters/slideMaster2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0.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Master" Target="../slideMasters/slideMaster20.xml"/></Relationships>
</file>

<file path=ppt/slideLayouts/_rels/slideLayout401.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Master" Target="../slideMasters/slideMaster20.xml"/></Relationships>
</file>

<file path=ppt/slideLayouts/_rels/slideLayout40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4.png"/><Relationship Id="rId1" Type="http://schemas.openxmlformats.org/officeDocument/2006/relationships/slideMaster" Target="../slideMasters/slideMaster20.xml"/></Relationships>
</file>

<file path=ppt/slideLayouts/_rels/slideLayout40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20.png"/><Relationship Id="rId1" Type="http://schemas.openxmlformats.org/officeDocument/2006/relationships/slideMaster" Target="../slideMasters/slideMaster20.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05.xml.rels><?xml version="1.0" encoding="UTF-8" standalone="yes"?>
<Relationships xmlns="http://schemas.openxmlformats.org/package/2006/relationships"><Relationship Id="rId3" Type="http://schemas.openxmlformats.org/officeDocument/2006/relationships/image" Target="../media/image122.svg"/><Relationship Id="rId2" Type="http://schemas.openxmlformats.org/officeDocument/2006/relationships/image" Target="../media/image121.png"/><Relationship Id="rId1" Type="http://schemas.openxmlformats.org/officeDocument/2006/relationships/slideMaster" Target="../slideMasters/slideMaster20.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17.xml.rels><?xml version="1.0" encoding="UTF-8" standalone="yes"?>
<Relationships xmlns="http://schemas.openxmlformats.org/package/2006/relationships"><Relationship Id="rId3" Type="http://schemas.openxmlformats.org/officeDocument/2006/relationships/image" Target="../media/image123.emf"/><Relationship Id="rId2" Type="http://schemas.openxmlformats.org/officeDocument/2006/relationships/image" Target="../media/image124.jpeg"/><Relationship Id="rId1" Type="http://schemas.openxmlformats.org/officeDocument/2006/relationships/slideMaster" Target="../slideMasters/slideMaster22.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24.xml.rels><?xml version="1.0" encoding="UTF-8" standalone="yes"?>
<Relationships xmlns="http://schemas.openxmlformats.org/package/2006/relationships"><Relationship Id="rId2" Type="http://schemas.openxmlformats.org/officeDocument/2006/relationships/image" Target="../media/image123.emf"/><Relationship Id="rId1" Type="http://schemas.openxmlformats.org/officeDocument/2006/relationships/slideMaster" Target="../slideMasters/slideMaster22.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26.xml.rels><?xml version="1.0" encoding="UTF-8" standalone="yes"?>
<Relationships xmlns="http://schemas.openxmlformats.org/package/2006/relationships"><Relationship Id="rId2" Type="http://schemas.openxmlformats.org/officeDocument/2006/relationships/image" Target="../media/image125.jpg"/><Relationship Id="rId1" Type="http://schemas.openxmlformats.org/officeDocument/2006/relationships/slideMaster" Target="../slideMasters/slideMaster22.xml"/></Relationships>
</file>

<file path=ppt/slideLayouts/_rels/slideLayout42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Master" Target="../slideMasters/slideMaster22.xml"/></Relationships>
</file>

<file path=ppt/slideLayouts/_rels/slideLayout428.xml.rels><?xml version="1.0" encoding="UTF-8" standalone="yes"?>
<Relationships xmlns="http://schemas.openxmlformats.org/package/2006/relationships"><Relationship Id="rId2" Type="http://schemas.openxmlformats.org/officeDocument/2006/relationships/image" Target="../media/image128.jpg"/><Relationship Id="rId1" Type="http://schemas.openxmlformats.org/officeDocument/2006/relationships/slideMaster" Target="../slideMasters/slideMaster22.xml"/></Relationships>
</file>

<file path=ppt/slideLayouts/_rels/slideLayout429.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Master" Target="../slideMasters/slideMaster22.xml"/><Relationship Id="rId4" Type="http://schemas.openxmlformats.org/officeDocument/2006/relationships/image" Target="../media/image131.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jpeg"/><Relationship Id="rId1" Type="http://schemas.openxmlformats.org/officeDocument/2006/relationships/slideMaster" Target="../slideMasters/slideMaster6.xml"/><Relationship Id="rId4" Type="http://schemas.openxmlformats.org/officeDocument/2006/relationships/image" Target="../media/image10.emf"/></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0592335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72418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Subtitle 2"/>
          <p:cNvSpPr>
            <a:spLocks noGrp="1"/>
          </p:cNvSpPr>
          <p:nvPr>
            <p:ph type="subTitle" idx="13"/>
          </p:nvPr>
        </p:nvSpPr>
        <p:spPr>
          <a:xfrm>
            <a:off x="575998" y="1062421"/>
            <a:ext cx="8228276" cy="512762"/>
          </a:xfrm>
        </p:spPr>
        <p:txBody>
          <a:bodyPr/>
          <a:lstStyle>
            <a:lvl1pPr marL="0" indent="0" algn="l">
              <a:lnSpc>
                <a:spcPct val="95000"/>
              </a:lnSpc>
              <a:spcBef>
                <a:spcPts val="0"/>
              </a:spcBef>
              <a:buFont typeface="Arial" panose="020B0604020202020204" pitchFamily="34" charset="0"/>
              <a:buChar char="​"/>
              <a:defRPr sz="2800">
                <a:solidFill>
                  <a:schemeClr val="accent1"/>
                </a:solidFill>
              </a:defRPr>
            </a:lvl1pPr>
            <a:lvl2pPr marL="0" indent="0" algn="l">
              <a:spcBef>
                <a:spcPts val="0"/>
              </a:spcBef>
              <a:buFont typeface="Arial" panose="020B0604020202020204" pitchFamily="34" charset="0"/>
              <a:buChar char="​"/>
              <a:defRPr sz="2000"/>
            </a:lvl2pPr>
            <a:lvl3pPr marL="0" indent="0" algn="l">
              <a:spcBef>
                <a:spcPts val="0"/>
              </a:spcBef>
              <a:buFont typeface="Arial" panose="020B0604020202020204" pitchFamily="34" charset="0"/>
              <a:buChar char="​"/>
              <a:defRPr sz="2000"/>
            </a:lvl3pPr>
            <a:lvl4pPr marL="0" indent="0" algn="l">
              <a:spcBef>
                <a:spcPts val="0"/>
              </a:spcBef>
              <a:buFont typeface="Arial" panose="020B0604020202020204" pitchFamily="34" charset="0"/>
              <a:buChar char="​"/>
              <a:defRPr sz="2000"/>
            </a:lvl4pPr>
            <a:lvl5pPr marL="0" indent="0" algn="l">
              <a:spcBef>
                <a:spcPts val="0"/>
              </a:spcBef>
              <a:buFont typeface="Arial" panose="020B0604020202020204" pitchFamily="34" charset="0"/>
              <a:buChar char="​"/>
              <a:defRPr sz="2000"/>
            </a:lvl5pPr>
            <a:lvl6pPr marL="0" indent="0" algn="l">
              <a:spcBef>
                <a:spcPts val="0"/>
              </a:spcBef>
              <a:buFont typeface="Arial" panose="020B0604020202020204" pitchFamily="34" charset="0"/>
              <a:buChar char="​"/>
              <a:defRPr sz="2000"/>
            </a:lvl6pPr>
            <a:lvl7pPr marL="0" indent="0" algn="l">
              <a:spcBef>
                <a:spcPts val="0"/>
              </a:spcBef>
              <a:buFont typeface="Arial" panose="020B0604020202020204" pitchFamily="34" charset="0"/>
              <a:buChar char="​"/>
              <a:defRPr sz="2000"/>
            </a:lvl7pPr>
            <a:lvl8pPr marL="0" indent="0" algn="l">
              <a:spcBef>
                <a:spcPts val="0"/>
              </a:spcBef>
              <a:buFont typeface="Arial" panose="020B0604020202020204" pitchFamily="34" charset="0"/>
              <a:buChar char="​"/>
              <a:defRPr sz="2000"/>
            </a:lvl8pPr>
            <a:lvl9pPr marL="0" indent="0" algn="l">
              <a:spcBef>
                <a:spcPts val="0"/>
              </a:spcBef>
              <a:buFont typeface="Arial" panose="020B0604020202020204" pitchFamily="34" charset="0"/>
              <a:buChar char="​"/>
              <a:defRPr sz="2000"/>
            </a:lvl9pPr>
          </a:lstStyle>
          <a:p>
            <a:r>
              <a:rPr lang="en-US"/>
              <a:t>Click to edit Master subtitle style</a:t>
            </a:r>
          </a:p>
        </p:txBody>
      </p:sp>
    </p:spTree>
    <p:extLst>
      <p:ext uri="{BB962C8B-B14F-4D97-AF65-F5344CB8AC3E}">
        <p14:creationId xmlns:p14="http://schemas.microsoft.com/office/powerpoint/2010/main" val="12913425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1966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chemeClr val="accent5"/>
        </a:solidFill>
        <a:effectLst/>
      </p:bgPr>
    </p:bg>
    <p:spTree>
      <p:nvGrpSpPr>
        <p:cNvPr id="1" name=""/>
        <p:cNvGrpSpPr/>
        <p:nvPr/>
      </p:nvGrpSpPr>
      <p:grpSpPr>
        <a:xfrm>
          <a:off x="0" y="0"/>
          <a:ext cx="0" cy="0"/>
          <a:chOff x="0" y="0"/>
          <a:chExt cx="0" cy="0"/>
        </a:xfrm>
      </p:grpSpPr>
      <p:sp>
        <p:nvSpPr>
          <p:cNvPr id="6" name="Date_DateCustomA" hidden="1"/>
          <p:cNvSpPr>
            <a:spLocks noGrp="1"/>
          </p:cNvSpPr>
          <p:nvPr>
            <p:ph type="dt" sz="half" idx="10"/>
          </p:nvPr>
        </p:nvSpPr>
        <p:spPr>
          <a:xfrm>
            <a:off x="0" y="7020000"/>
            <a:ext cx="0" cy="0"/>
          </a:xfrm>
          <a:prstGeom prst="rect">
            <a:avLst/>
          </a:prstGeom>
        </p:spPr>
        <p:txBody>
          <a:bodyPr/>
          <a:lstStyle>
            <a:lvl1pPr>
              <a:defRPr sz="100">
                <a:noFill/>
              </a:defRPr>
            </a:lvl1pPr>
          </a:lstStyle>
          <a:p>
            <a:fld id="{E2FECF34-1952-41E3-9D80-AE3F242E2DEC}" type="datetime1">
              <a:rPr lang="en-US" smtClean="0"/>
              <a:pPr/>
              <a:t>2/24/26</a:t>
            </a:fld>
            <a:endParaRPr lang="en-US"/>
          </a:p>
        </p:txBody>
      </p:sp>
      <p:sp>
        <p:nvSpPr>
          <p:cNvPr id="7" name="FLD_PresentationTitle" hidden="1"/>
          <p:cNvSpPr>
            <a:spLocks noGrp="1"/>
          </p:cNvSpPr>
          <p:nvPr>
            <p:ph type="ftr" sz="quarter" idx="11"/>
          </p:nvPr>
        </p:nvSpPr>
        <p:spPr>
          <a:xfrm>
            <a:off x="0" y="7020000"/>
            <a:ext cx="0" cy="0"/>
          </a:xfrm>
          <a:prstGeom prst="rect">
            <a:avLst/>
          </a:prstGeom>
        </p:spPr>
        <p:txBody>
          <a:bodyPr/>
          <a:lstStyle>
            <a:lvl1pPr>
              <a:defRPr sz="100">
                <a:noFill/>
              </a:defRPr>
            </a:lvl1pPr>
          </a:lstStyle>
          <a:p>
            <a:endParaRPr lang="en-US"/>
          </a:p>
        </p:txBody>
      </p:sp>
      <p:sp>
        <p:nvSpPr>
          <p:cNvPr id="8" name="Slide Number Placeholder 5" hidden="1"/>
          <p:cNvSpPr>
            <a:spLocks noGrp="1"/>
          </p:cNvSpPr>
          <p:nvPr>
            <p:ph type="sldNum" sz="quarter" idx="12"/>
          </p:nvPr>
        </p:nvSpPr>
        <p:spPr>
          <a:xfrm>
            <a:off x="0" y="7020000"/>
            <a:ext cx="0" cy="0"/>
          </a:xfrm>
          <a:prstGeom prst="rect">
            <a:avLst/>
          </a:prstGeom>
        </p:spPr>
        <p:txBody>
          <a:bodyPr/>
          <a:lstStyle>
            <a:lvl1pPr>
              <a:defRPr sz="100">
                <a:noFill/>
              </a:defRPr>
            </a:lvl1pPr>
          </a:lstStyle>
          <a:p>
            <a:fld id="{24C8C45C-947F-4981-8B3F-4F32E973C901}" type="slidenum">
              <a:rPr lang="en-US" smtClean="0"/>
              <a:pPr/>
              <a:t>‹#›</a:t>
            </a:fld>
            <a:endParaRPr lang="en-US"/>
          </a:p>
        </p:txBody>
      </p:sp>
    </p:spTree>
    <p:extLst>
      <p:ext uri="{BB962C8B-B14F-4D97-AF65-F5344CB8AC3E}">
        <p14:creationId xmlns:p14="http://schemas.microsoft.com/office/powerpoint/2010/main" val="39859631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4" name="Title Placeholder 1"/>
          <p:cNvSpPr>
            <a:spLocks noGrp="1"/>
          </p:cNvSpPr>
          <p:nvPr>
            <p:ph type="title"/>
          </p:nvPr>
        </p:nvSpPr>
        <p:spPr>
          <a:xfrm>
            <a:off x="457199" y="255585"/>
            <a:ext cx="11291889" cy="984251"/>
          </a:xfrm>
          <a:prstGeom prst="rect">
            <a:avLst/>
          </a:prstGeom>
        </p:spPr>
        <p:txBody>
          <a:bodyPr vert="horz" lIns="0" tIns="0" rIns="0" bIns="0" rtlCol="0" anchor="t">
            <a:normAutofit/>
          </a:bodyPr>
          <a:lstStyle/>
          <a:p>
            <a:r>
              <a:rPr lang="en-US"/>
              <a:t>Click to edit Master title style</a:t>
            </a:r>
            <a:endParaRPr lang="en-GB"/>
          </a:p>
        </p:txBody>
      </p:sp>
      <p:sp>
        <p:nvSpPr>
          <p:cNvPr id="26" name="Content Placeholder 7"/>
          <p:cNvSpPr>
            <a:spLocks noGrp="1"/>
          </p:cNvSpPr>
          <p:nvPr>
            <p:ph sz="quarter" idx="10"/>
          </p:nvPr>
        </p:nvSpPr>
        <p:spPr>
          <a:xfrm>
            <a:off x="457200" y="1404938"/>
            <a:ext cx="7620001" cy="4691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90533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48217" y="1143000"/>
            <a:ext cx="5444067" cy="5257800"/>
          </a:xfrm>
        </p:spPr>
        <p:txBody>
          <a:bodyPr anchor="t"/>
          <a:lstStyle>
            <a:lvl1pPr>
              <a:defRPr sz="2000">
                <a:solidFill>
                  <a:srgbClr val="070605"/>
                </a:solidFill>
              </a:defRPr>
            </a:lvl1pPr>
            <a:lvl2pPr>
              <a:defRPr sz="2000">
                <a:solidFill>
                  <a:srgbClr val="070605"/>
                </a:solidFill>
              </a:defRPr>
            </a:lvl2pPr>
            <a:lvl3pPr>
              <a:defRPr sz="2000">
                <a:solidFill>
                  <a:srgbClr val="070605"/>
                </a:solidFill>
              </a:defRPr>
            </a:lvl3pPr>
            <a:lvl4pPr>
              <a:defRPr sz="2000">
                <a:solidFill>
                  <a:srgbClr val="070605"/>
                </a:solidFill>
              </a:defRPr>
            </a:lvl4pPr>
            <a:lvl5pPr>
              <a:defRPr sz="2000">
                <a:solidFill>
                  <a:srgbClr val="070605"/>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5484" y="1143000"/>
            <a:ext cx="5444067" cy="5257800"/>
          </a:xfrm>
        </p:spPr>
        <p:txBody>
          <a:bodyPr anchor="t"/>
          <a:lstStyle>
            <a:lvl1pPr>
              <a:defRPr sz="2000">
                <a:solidFill>
                  <a:srgbClr val="070605"/>
                </a:solidFill>
              </a:defRPr>
            </a:lvl1pPr>
            <a:lvl2pPr>
              <a:defRPr sz="2000">
                <a:solidFill>
                  <a:srgbClr val="070605"/>
                </a:solidFill>
              </a:defRPr>
            </a:lvl2pPr>
            <a:lvl3pPr>
              <a:defRPr sz="2000">
                <a:solidFill>
                  <a:srgbClr val="070605"/>
                </a:solidFill>
              </a:defRPr>
            </a:lvl3pPr>
            <a:lvl4pPr>
              <a:defRPr sz="2000">
                <a:solidFill>
                  <a:srgbClr val="070605"/>
                </a:solidFill>
              </a:defRPr>
            </a:lvl4pPr>
            <a:lvl5pPr>
              <a:defRPr sz="2000">
                <a:solidFill>
                  <a:srgbClr val="070605"/>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Placeholder 1"/>
          <p:cNvSpPr>
            <a:spLocks noGrp="1"/>
          </p:cNvSpPr>
          <p:nvPr>
            <p:ph type="title"/>
          </p:nvPr>
        </p:nvSpPr>
        <p:spPr bwMode="auto">
          <a:xfrm>
            <a:off x="550334" y="205748"/>
            <a:ext cx="11091333"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989" tIns="45515" rIns="90989" bIns="45515" numCol="1" anchor="b" anchorCtr="0" compatLnSpc="1">
            <a:prstTxWarp prst="textNoShape">
              <a:avLst/>
            </a:prstTxWarp>
          </a:bodyPr>
          <a:lstStyle>
            <a:lvl1pPr>
              <a:defRPr sz="2400">
                <a:solidFill>
                  <a:srgbClr val="071D49"/>
                </a:solidFill>
              </a:defRPr>
            </a:lvl1pPr>
          </a:lstStyle>
          <a:p>
            <a:pPr lvl="0"/>
            <a:r>
              <a:rPr lang="en-US"/>
              <a:t>Click to edit Master title style</a:t>
            </a:r>
          </a:p>
        </p:txBody>
      </p:sp>
    </p:spTree>
    <p:extLst>
      <p:ext uri="{BB962C8B-B14F-4D97-AF65-F5344CB8AC3E}">
        <p14:creationId xmlns:p14="http://schemas.microsoft.com/office/powerpoint/2010/main" val="26207418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48640" y="1143000"/>
            <a:ext cx="5386917" cy="639762"/>
          </a:xfrm>
        </p:spPr>
        <p:txBody>
          <a:bodyPr anchor="b"/>
          <a:lstStyle>
            <a:lvl1pPr marL="0" indent="0">
              <a:buNone/>
              <a:defRPr sz="2400" b="1"/>
            </a:lvl1pPr>
            <a:lvl2pPr marL="454945" indent="0">
              <a:buNone/>
              <a:defRPr sz="2000" b="1"/>
            </a:lvl2pPr>
            <a:lvl3pPr marL="909893" indent="0">
              <a:buNone/>
              <a:defRPr sz="1800" b="1"/>
            </a:lvl3pPr>
            <a:lvl4pPr marL="1364857" indent="0">
              <a:buNone/>
              <a:defRPr sz="1600" b="1"/>
            </a:lvl4pPr>
            <a:lvl5pPr marL="1819819" indent="0">
              <a:buNone/>
              <a:defRPr sz="1600" b="1"/>
            </a:lvl5pPr>
            <a:lvl6pPr marL="2274780" indent="0">
              <a:buNone/>
              <a:defRPr sz="1600" b="1"/>
            </a:lvl6pPr>
            <a:lvl7pPr marL="2729737" indent="0">
              <a:buNone/>
              <a:defRPr sz="1600" b="1"/>
            </a:lvl7pPr>
            <a:lvl8pPr marL="3184694" indent="0">
              <a:buNone/>
              <a:defRPr sz="1600" b="1"/>
            </a:lvl8pPr>
            <a:lvl9pPr marL="3639650" indent="0">
              <a:buNone/>
              <a:defRPr sz="1600" b="1"/>
            </a:lvl9pPr>
          </a:lstStyle>
          <a:p>
            <a:pPr lvl="0"/>
            <a:r>
              <a:rPr lang="en-US"/>
              <a:t>Click to edit Master text styles</a:t>
            </a:r>
          </a:p>
        </p:txBody>
      </p:sp>
      <p:sp>
        <p:nvSpPr>
          <p:cNvPr id="4" name="Content Placeholder 3"/>
          <p:cNvSpPr>
            <a:spLocks noGrp="1"/>
          </p:cNvSpPr>
          <p:nvPr>
            <p:ph sz="half" idx="2"/>
          </p:nvPr>
        </p:nvSpPr>
        <p:spPr>
          <a:xfrm>
            <a:off x="548640" y="1823984"/>
            <a:ext cx="5386917" cy="452628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22" y="1143000"/>
            <a:ext cx="5389033" cy="639762"/>
          </a:xfrm>
        </p:spPr>
        <p:txBody>
          <a:bodyPr anchor="b"/>
          <a:lstStyle>
            <a:lvl1pPr marL="0" indent="0">
              <a:buNone/>
              <a:defRPr sz="2400" b="1"/>
            </a:lvl1pPr>
            <a:lvl2pPr marL="454945" indent="0">
              <a:buNone/>
              <a:defRPr sz="2000" b="1"/>
            </a:lvl2pPr>
            <a:lvl3pPr marL="909893" indent="0">
              <a:buNone/>
              <a:defRPr sz="1800" b="1"/>
            </a:lvl3pPr>
            <a:lvl4pPr marL="1364857" indent="0">
              <a:buNone/>
              <a:defRPr sz="1600" b="1"/>
            </a:lvl4pPr>
            <a:lvl5pPr marL="1819819" indent="0">
              <a:buNone/>
              <a:defRPr sz="1600" b="1"/>
            </a:lvl5pPr>
            <a:lvl6pPr marL="2274780" indent="0">
              <a:buNone/>
              <a:defRPr sz="1600" b="1"/>
            </a:lvl6pPr>
            <a:lvl7pPr marL="2729737" indent="0">
              <a:buNone/>
              <a:defRPr sz="1600" b="1"/>
            </a:lvl7pPr>
            <a:lvl8pPr marL="3184694" indent="0">
              <a:buNone/>
              <a:defRPr sz="1600" b="1"/>
            </a:lvl8pPr>
            <a:lvl9pPr marL="363965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422" y="1823984"/>
            <a:ext cx="5389033" cy="452628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Placeholder 1"/>
          <p:cNvSpPr>
            <a:spLocks noGrp="1"/>
          </p:cNvSpPr>
          <p:nvPr>
            <p:ph type="title"/>
          </p:nvPr>
        </p:nvSpPr>
        <p:spPr bwMode="auto">
          <a:xfrm>
            <a:off x="550334" y="205748"/>
            <a:ext cx="11091333"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989" tIns="45515" rIns="90989" bIns="45515" numCol="1" anchor="b" anchorCtr="0" compatLnSpc="1">
            <a:prstTxWarp prst="textNoShape">
              <a:avLst/>
            </a:prstTxWarp>
          </a:bodyPr>
          <a:lstStyle>
            <a:lvl1pPr>
              <a:defRPr sz="2400">
                <a:solidFill>
                  <a:srgbClr val="071D49"/>
                </a:solidFill>
              </a:defRPr>
            </a:lvl1pPr>
          </a:lstStyle>
          <a:p>
            <a:pPr lvl="0"/>
            <a:r>
              <a:rPr lang="en-US"/>
              <a:t>Click to edit Master title style</a:t>
            </a:r>
          </a:p>
        </p:txBody>
      </p:sp>
    </p:spTree>
    <p:extLst>
      <p:ext uri="{BB962C8B-B14F-4D97-AF65-F5344CB8AC3E}">
        <p14:creationId xmlns:p14="http://schemas.microsoft.com/office/powerpoint/2010/main" val="20720369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5" name="Title Placeholder 1"/>
          <p:cNvSpPr>
            <a:spLocks noGrp="1"/>
          </p:cNvSpPr>
          <p:nvPr>
            <p:ph type="title"/>
          </p:nvPr>
        </p:nvSpPr>
        <p:spPr bwMode="auto">
          <a:xfrm>
            <a:off x="550334" y="205748"/>
            <a:ext cx="11091333"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989" tIns="45515" rIns="90989" bIns="45515" numCol="1" anchor="b" anchorCtr="0" compatLnSpc="1">
            <a:prstTxWarp prst="textNoShape">
              <a:avLst/>
            </a:prstTxWarp>
          </a:bodyPr>
          <a:lstStyle>
            <a:lvl1pPr>
              <a:defRPr sz="2400">
                <a:solidFill>
                  <a:srgbClr val="071D49"/>
                </a:solidFill>
              </a:defRPr>
            </a:lvl1pPr>
          </a:lstStyle>
          <a:p>
            <a:pPr lvl="0"/>
            <a:r>
              <a:rPr lang="en-US"/>
              <a:t>Click to edit Master title style</a:t>
            </a:r>
          </a:p>
        </p:txBody>
      </p:sp>
    </p:spTree>
    <p:extLst>
      <p:ext uri="{BB962C8B-B14F-4D97-AF65-F5344CB8AC3E}">
        <p14:creationId xmlns:p14="http://schemas.microsoft.com/office/powerpoint/2010/main" val="27760305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sp>
        <p:nvSpPr>
          <p:cNvPr id="3" name="Subtitle"/>
          <p:cNvSpPr>
            <a:spLocks noGrp="1"/>
          </p:cNvSpPr>
          <p:nvPr userDrawn="1">
            <p:ph type="subTitle" idx="1" hasCustomPrompt="1"/>
            <p:custDataLst>
              <p:tags r:id="rId1"/>
            </p:custDataLst>
          </p:nvPr>
        </p:nvSpPr>
        <p:spPr>
          <a:xfrm>
            <a:off x="548640" y="3703320"/>
            <a:ext cx="4873752" cy="274320"/>
          </a:xfrm>
        </p:spPr>
        <p:txBody>
          <a:bodyPr/>
          <a:lstStyle>
            <a:lvl1pPr marL="0" indent="0" algn="l">
              <a:lnSpc>
                <a:spcPct val="75000"/>
              </a:lnSpc>
              <a:spcBef>
                <a:spcPts val="1344"/>
              </a:spcBef>
              <a:buNone/>
              <a:defRPr sz="1400" baseline="0">
                <a:solidFill>
                  <a:srgbClr val="002060"/>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add subtitle/contacts/date</a:t>
            </a:r>
          </a:p>
        </p:txBody>
      </p:sp>
      <p:sp>
        <p:nvSpPr>
          <p:cNvPr id="2" name="Title"/>
          <p:cNvSpPr>
            <a:spLocks noGrp="1"/>
          </p:cNvSpPr>
          <p:nvPr userDrawn="1">
            <p:ph type="ctrTitle" hasCustomPrompt="1"/>
            <p:custDataLst>
              <p:tags r:id="rId2"/>
            </p:custDataLst>
          </p:nvPr>
        </p:nvSpPr>
        <p:spPr>
          <a:xfrm>
            <a:off x="548640" y="2194560"/>
            <a:ext cx="5916168" cy="1463040"/>
          </a:xfrm>
        </p:spPr>
        <p:txBody>
          <a:bodyPr anchor="b"/>
          <a:lstStyle>
            <a:lvl1pPr algn="l">
              <a:lnSpc>
                <a:spcPct val="85000"/>
              </a:lnSpc>
              <a:spcBef>
                <a:spcPct val="0"/>
              </a:spcBef>
              <a:defRPr sz="3200" b="0">
                <a:solidFill>
                  <a:srgbClr val="002060"/>
                </a:solidFill>
              </a:defRPr>
            </a:lvl1pPr>
          </a:lstStyle>
          <a:p>
            <a:r>
              <a:rPr lang="en-US"/>
              <a:t>Click to add title</a:t>
            </a:r>
          </a:p>
        </p:txBody>
      </p:sp>
      <p:sp>
        <p:nvSpPr>
          <p:cNvPr id="6" name="btfpLayoutConfig" hidden="1"/>
          <p:cNvSpPr txBox="1"/>
          <p:nvPr userDrawn="1">
            <p:custDataLst>
              <p:tags r:id="rId3"/>
            </p:custDataLst>
          </p:nvPr>
        </p:nvSpPr>
        <p:spPr>
          <a:xfrm>
            <a:off x="12700" y="12700"/>
            <a:ext cx="611312" cy="88092"/>
          </a:xfrm>
          <a:prstGeom prst="rect">
            <a:avLst/>
          </a:prstGeom>
          <a:noFill/>
        </p:spPr>
        <p:txBody>
          <a:bodyPr vert="horz" wrap="none" lIns="36000" tIns="36000" rIns="36000" bIns="36000" rtlCol="0">
            <a:spAutoFit/>
          </a:bodyPr>
          <a:lstStyle/>
          <a:p>
            <a:r>
              <a:rPr lang="en-US" sz="100">
                <a:solidFill>
                  <a:srgbClr val="FFFFFF">
                    <a:alpha val="0"/>
                  </a:srgbClr>
                </a:solidFill>
              </a:rPr>
              <a:t>overall_0_131468226384557565 columns_1_131468226384557565 </a:t>
            </a:r>
          </a:p>
        </p:txBody>
      </p:sp>
      <p:pic>
        <p:nvPicPr>
          <p:cNvPr id="10" name="Picture 12" descr="AbbVieLogo_Standard_RGB.eps"/>
          <p:cNvPicPr>
            <a:picLocks noChangeAspect="1"/>
          </p:cNvPicPr>
          <p:nvPr userDrawn="1">
            <p:custDataLst>
              <p:tags r:id="rId4"/>
            </p:custDataLst>
          </p:nvPr>
        </p:nvPicPr>
        <p:blipFill>
          <a:blip r:embed="rId7" cstate="print">
            <a:extLst>
              <a:ext uri="{28A0092B-C50C-407E-A947-70E740481C1C}">
                <a14:useLocalDpi xmlns:a14="http://schemas.microsoft.com/office/drawing/2010/main" val="0"/>
              </a:ext>
            </a:extLst>
          </a:blip>
          <a:stretch>
            <a:fillRect/>
          </a:stretch>
        </p:blipFill>
        <p:spPr bwMode="auto">
          <a:xfrm>
            <a:off x="700617" y="453957"/>
            <a:ext cx="1828800" cy="23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Freeform 13"/>
          <p:cNvSpPr/>
          <p:nvPr userDrawn="1">
            <p:custDataLst>
              <p:tags r:id="rId5"/>
            </p:custDataLst>
          </p:nvPr>
        </p:nvSpPr>
        <p:spPr bwMode="gray">
          <a:xfrm>
            <a:off x="6602394" y="1530350"/>
            <a:ext cx="167216" cy="3797300"/>
          </a:xfrm>
          <a:custGeom>
            <a:avLst/>
            <a:gdLst>
              <a:gd name="T0" fmla="*/ 0 w 94692"/>
              <a:gd name="T1" fmla="*/ 0 h 3865545"/>
              <a:gd name="T2" fmla="*/ 0 w 94692"/>
              <a:gd name="T3" fmla="*/ 0 h 3865545"/>
              <a:gd name="T4" fmla="*/ 79925763 w 94692"/>
              <a:gd name="T5" fmla="*/ 0 h 3865545"/>
              <a:gd name="T6" fmla="*/ 79925763 w 94692"/>
              <a:gd name="T7" fmla="*/ 2520680 h 3865545"/>
              <a:gd name="T8" fmla="*/ 0 w 94692"/>
              <a:gd name="T9" fmla="*/ 2520680 h 3865545"/>
              <a:gd name="T10" fmla="*/ 0 w 94692"/>
              <a:gd name="T11" fmla="*/ 2520680 h 38655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4692" h="3865545">
                <a:moveTo>
                  <a:pt x="0" y="0"/>
                </a:moveTo>
                <a:lnTo>
                  <a:pt x="0" y="0"/>
                </a:lnTo>
                <a:lnTo>
                  <a:pt x="94692" y="0"/>
                </a:lnTo>
                <a:lnTo>
                  <a:pt x="94692" y="3865545"/>
                </a:lnTo>
                <a:lnTo>
                  <a:pt x="0" y="3865545"/>
                </a:lnTo>
              </a:path>
            </a:pathLst>
          </a:custGeom>
          <a:noFill/>
          <a:ln w="25400" cap="flat" cmpd="sng" algn="ctr">
            <a:solidFill>
              <a:schemeClr val="accent2">
                <a:lumMod val="75000"/>
              </a:schemeClr>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marL="0" marR="0" lvl="0" indent="0" defTabSz="457200" eaLnBrk="1" fontAlgn="base"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rgbClr val="000000"/>
              </a:solidFill>
              <a:effectLst/>
              <a:uLnTx/>
              <a:uFillTx/>
              <a:cs typeface="Arial"/>
              <a:sym typeface="Calibri" pitchFamily="34" charset="0"/>
            </a:endParaRPr>
          </a:p>
        </p:txBody>
      </p:sp>
      <p:pic>
        <p:nvPicPr>
          <p:cNvPr id="8" name="Logo">
            <a:extLst>
              <a:ext uri="{FF2B5EF4-FFF2-40B4-BE49-F238E27FC236}">
                <a16:creationId xmlns:a16="http://schemas.microsoft.com/office/drawing/2014/main" id="{2014B993-5450-4435-8592-D214EC8DF9A5}"/>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666744" y="228599"/>
            <a:ext cx="1683743" cy="489205"/>
          </a:xfrm>
          <a:prstGeom prst="rect">
            <a:avLst/>
          </a:prstGeom>
        </p:spPr>
      </p:pic>
    </p:spTree>
    <p:extLst>
      <p:ext uri="{BB962C8B-B14F-4D97-AF65-F5344CB8AC3E}">
        <p14:creationId xmlns:p14="http://schemas.microsoft.com/office/powerpoint/2010/main" val="25601101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36">
          <p15:clr>
            <a:srgbClr val="CCCCCC"/>
          </p15:clr>
        </p15:guide>
        <p15:guide id="2" pos="7344">
          <p15:clr>
            <a:srgbClr val="CCCCCC"/>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title">
  <p:cSld name="1_Title Slide White logo">
    <p:bg>
      <p:bgPr>
        <a:solidFill>
          <a:schemeClr val="accent1"/>
        </a:solidFill>
        <a:effectLst/>
      </p:bgPr>
    </p:bg>
    <p:spTree>
      <p:nvGrpSpPr>
        <p:cNvPr id="1" name=""/>
        <p:cNvGrpSpPr/>
        <p:nvPr/>
      </p:nvGrpSpPr>
      <p:grpSpPr>
        <a:xfrm>
          <a:off x="0" y="0"/>
          <a:ext cx="0" cy="0"/>
          <a:chOff x="0" y="0"/>
          <a:chExt cx="0" cy="0"/>
        </a:xfrm>
      </p:grpSpPr>
      <p:pic>
        <p:nvPicPr>
          <p:cNvPr id="9" name="smid ud" hidden="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9629"/>
          </a:xfrm>
          <a:prstGeom prst="rect">
            <a:avLst/>
          </a:prstGeom>
        </p:spPr>
      </p:pic>
      <p:sp>
        <p:nvSpPr>
          <p:cNvPr id="2" name="Title 1"/>
          <p:cNvSpPr>
            <a:spLocks noGrp="1"/>
          </p:cNvSpPr>
          <p:nvPr>
            <p:ph type="ctrTitle"/>
          </p:nvPr>
        </p:nvSpPr>
        <p:spPr>
          <a:xfrm>
            <a:off x="576000" y="576000"/>
            <a:ext cx="8228275" cy="3895639"/>
          </a:xfrm>
        </p:spPr>
        <p:txBody>
          <a:bodyPr anchor="t" anchorCtr="0"/>
          <a:lstStyle>
            <a:lvl1pPr algn="l">
              <a:lnSpc>
                <a:spcPct val="83000"/>
              </a:lnSpc>
              <a:defRPr sz="6500">
                <a:solidFill>
                  <a:schemeClr val="bg1"/>
                </a:solidFill>
              </a:defRPr>
            </a:lvl1pPr>
          </a:lstStyle>
          <a:p>
            <a:r>
              <a:rPr lang="en-US"/>
              <a:t>Click to edit Master title style</a:t>
            </a:r>
          </a:p>
        </p:txBody>
      </p:sp>
      <p:sp>
        <p:nvSpPr>
          <p:cNvPr id="3" name="Subtitle 2"/>
          <p:cNvSpPr>
            <a:spLocks noGrp="1"/>
          </p:cNvSpPr>
          <p:nvPr>
            <p:ph type="subTitle" idx="1"/>
          </p:nvPr>
        </p:nvSpPr>
        <p:spPr>
          <a:xfrm>
            <a:off x="576000" y="4896000"/>
            <a:ext cx="8228275" cy="1462823"/>
          </a:xfrm>
        </p:spPr>
        <p:txBody>
          <a:bodyPr anchor="b" anchorCtr="0"/>
          <a:lstStyle>
            <a:lvl1pPr marL="0" indent="0" algn="l">
              <a:spcBef>
                <a:spcPts val="0"/>
              </a:spcBef>
              <a:buFont typeface="Arial" panose="020B0604020202020204" pitchFamily="34" charset="0"/>
              <a:buChar char="​"/>
              <a:defRPr sz="2000">
                <a:solidFill>
                  <a:schemeClr val="bg1"/>
                </a:solidFill>
              </a:defRPr>
            </a:lvl1pPr>
            <a:lvl2pPr marL="0" indent="0" algn="l">
              <a:spcBef>
                <a:spcPts val="0"/>
              </a:spcBef>
              <a:buFont typeface="Arial" panose="020B0604020202020204" pitchFamily="34" charset="0"/>
              <a:buChar char="​"/>
              <a:defRPr sz="2000"/>
            </a:lvl2pPr>
            <a:lvl3pPr marL="0" indent="0" algn="l">
              <a:spcBef>
                <a:spcPts val="0"/>
              </a:spcBef>
              <a:buFont typeface="Arial" panose="020B0604020202020204" pitchFamily="34" charset="0"/>
              <a:buChar char="​"/>
              <a:defRPr sz="2000"/>
            </a:lvl3pPr>
            <a:lvl4pPr marL="0" indent="0" algn="l">
              <a:spcBef>
                <a:spcPts val="0"/>
              </a:spcBef>
              <a:buFont typeface="Arial" panose="020B0604020202020204" pitchFamily="34" charset="0"/>
              <a:buChar char="​"/>
              <a:defRPr sz="2000"/>
            </a:lvl4pPr>
            <a:lvl5pPr marL="0" indent="0" algn="l">
              <a:spcBef>
                <a:spcPts val="0"/>
              </a:spcBef>
              <a:buFont typeface="Arial" panose="020B0604020202020204" pitchFamily="34" charset="0"/>
              <a:buChar char="​"/>
              <a:defRPr sz="2000"/>
            </a:lvl5pPr>
            <a:lvl6pPr marL="0" indent="0" algn="l">
              <a:spcBef>
                <a:spcPts val="0"/>
              </a:spcBef>
              <a:buFont typeface="Arial" panose="020B0604020202020204" pitchFamily="34" charset="0"/>
              <a:buChar char="​"/>
              <a:defRPr sz="2000"/>
            </a:lvl6pPr>
            <a:lvl7pPr marL="0" indent="0" algn="l">
              <a:spcBef>
                <a:spcPts val="0"/>
              </a:spcBef>
              <a:buFont typeface="Arial" panose="020B0604020202020204" pitchFamily="34" charset="0"/>
              <a:buChar char="​"/>
              <a:defRPr sz="2000"/>
            </a:lvl7pPr>
            <a:lvl8pPr marL="0" indent="0" algn="l">
              <a:spcBef>
                <a:spcPts val="0"/>
              </a:spcBef>
              <a:buFont typeface="Arial" panose="020B0604020202020204" pitchFamily="34" charset="0"/>
              <a:buChar char="​"/>
              <a:defRPr sz="2000"/>
            </a:lvl8pPr>
            <a:lvl9pPr marL="0" indent="0" algn="l">
              <a:spcBef>
                <a:spcPts val="0"/>
              </a:spcBef>
              <a:buFont typeface="Arial" panose="020B0604020202020204" pitchFamily="34" charset="0"/>
              <a:buChar char="​"/>
              <a:defRPr sz="2000"/>
            </a:lvl9pPr>
          </a:lstStyle>
          <a:p>
            <a:r>
              <a:rPr lang="en-US"/>
              <a:t>Click to edit Master subtitle style</a:t>
            </a:r>
          </a:p>
        </p:txBody>
      </p:sp>
      <p:sp>
        <p:nvSpPr>
          <p:cNvPr id="4" name="Date_DateCustomA" hidden="1"/>
          <p:cNvSpPr>
            <a:spLocks noGrp="1"/>
          </p:cNvSpPr>
          <p:nvPr>
            <p:ph type="dt" sz="half" idx="10"/>
          </p:nvPr>
        </p:nvSpPr>
        <p:spPr>
          <a:xfrm>
            <a:off x="0" y="7020000"/>
            <a:ext cx="0" cy="0"/>
          </a:xfrm>
        </p:spPr>
        <p:txBody>
          <a:bodyPr/>
          <a:lstStyle>
            <a:lvl1pPr>
              <a:defRPr sz="100">
                <a:noFill/>
              </a:defRPr>
            </a:lvl1pPr>
          </a:lstStyle>
          <a:p>
            <a:fld id="{E2FECF34-1952-41E3-9D80-AE3F242E2DEC}" type="datetime1">
              <a:rPr lang="en-US" smtClean="0"/>
              <a:pPr/>
              <a:t>2/24/26</a:t>
            </a:fld>
            <a:endParaRPr lang="en-US"/>
          </a:p>
        </p:txBody>
      </p:sp>
      <p:sp>
        <p:nvSpPr>
          <p:cNvPr id="5" name="FLD_PresentationTitle" hidden="1"/>
          <p:cNvSpPr>
            <a:spLocks noGrp="1"/>
          </p:cNvSpPr>
          <p:nvPr>
            <p:ph type="ftr" sz="quarter" idx="11"/>
          </p:nvPr>
        </p:nvSpPr>
        <p:spPr>
          <a:xfrm>
            <a:off x="0" y="7020000"/>
            <a:ext cx="0" cy="0"/>
          </a:xfrm>
        </p:spPr>
        <p:txBody>
          <a:bodyPr/>
          <a:lstStyle>
            <a:lvl1pPr>
              <a:defRPr sz="100">
                <a:noFill/>
              </a:defRPr>
            </a:lvl1pPr>
          </a:lstStyle>
          <a:p>
            <a:endParaRPr lang="en-US"/>
          </a:p>
        </p:txBody>
      </p:sp>
      <p:sp>
        <p:nvSpPr>
          <p:cNvPr id="6" name="Slide Number Placeholder 5" hidden="1"/>
          <p:cNvSpPr>
            <a:spLocks noGrp="1"/>
          </p:cNvSpPr>
          <p:nvPr>
            <p:ph type="sldNum" sz="quarter" idx="12"/>
          </p:nvPr>
        </p:nvSpPr>
        <p:spPr>
          <a:xfrm>
            <a:off x="0" y="7020000"/>
            <a:ext cx="0" cy="0"/>
          </a:xfrm>
        </p:spPr>
        <p:txBody>
          <a:bodyPr/>
          <a:lstStyle>
            <a:lvl1pPr>
              <a:defRPr sz="100">
                <a:noFill/>
              </a:defRPr>
            </a:lvl1pPr>
          </a:lstStyle>
          <a:p>
            <a:fld id="{24C8C45C-947F-4981-8B3F-4F32E973C901}" type="slidenum">
              <a:rPr lang="en-US" smtClean="0"/>
              <a:pPr/>
              <a:t>‹#›</a:t>
            </a:fld>
            <a:endParaRPr lang="en-US"/>
          </a:p>
        </p:txBody>
      </p:sp>
      <p:pic>
        <p:nvPicPr>
          <p:cNvPr id="10" name="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021600" y="5522400"/>
            <a:ext cx="2592000" cy="754204"/>
          </a:xfrm>
          <a:prstGeom prst="rect">
            <a:avLst/>
          </a:prstGeom>
        </p:spPr>
      </p:pic>
    </p:spTree>
    <p:extLst>
      <p:ext uri="{BB962C8B-B14F-4D97-AF65-F5344CB8AC3E}">
        <p14:creationId xmlns:p14="http://schemas.microsoft.com/office/powerpoint/2010/main" val="21449671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5546">
          <p15:clr>
            <a:srgbClr val="F26B43"/>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Title and Content 18pt">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Click to edit Master title style</a:t>
            </a:r>
          </a:p>
        </p:txBody>
      </p:sp>
      <p:sp>
        <p:nvSpPr>
          <p:cNvPr id="6" name="Footer Placeholder 5"/>
          <p:cNvSpPr>
            <a:spLocks noGrp="1"/>
          </p:cNvSpPr>
          <p:nvPr>
            <p:ph type="ftr" sz="quarter" idx="10"/>
          </p:nvPr>
        </p:nvSpPr>
        <p:spPr>
          <a:xfrm>
            <a:off x="2328672" y="6591300"/>
            <a:ext cx="5645149" cy="158960"/>
          </a:xfrm>
        </p:spPr>
        <p:txBody>
          <a:bodyPr/>
          <a:lstStyle>
            <a:lvl1pPr>
              <a:defRPr sz="1000"/>
            </a:lvl1pPr>
          </a:lstStyle>
          <a:p>
            <a:endParaRPr lang="en-US">
              <a:solidFill>
                <a:prstClr val="white">
                  <a:lumMod val="50000"/>
                </a:prstClr>
              </a:solidFill>
            </a:endParaRPr>
          </a:p>
        </p:txBody>
      </p:sp>
      <p:sp>
        <p:nvSpPr>
          <p:cNvPr id="7" name="Slide Number Placeholder 6"/>
          <p:cNvSpPr>
            <a:spLocks noGrp="1"/>
          </p:cNvSpPr>
          <p:nvPr>
            <p:ph type="sldNum" sz="quarter" idx="11"/>
          </p:nvPr>
        </p:nvSpPr>
        <p:spPr/>
        <p:txBody>
          <a:bodyPr/>
          <a:lstStyle/>
          <a:p>
            <a:fld id="{604EFD81-96A7-4A01-B0C9-0C27DE28A232}" type="slidenum">
              <a:rPr lang="en-US" smtClean="0">
                <a:solidFill>
                  <a:srgbClr val="3D505A"/>
                </a:solidFill>
              </a:rPr>
              <a:pPr/>
              <a:t>‹#›</a:t>
            </a:fld>
            <a:endParaRPr lang="en-US">
              <a:solidFill>
                <a:srgbClr val="3D505A"/>
              </a:solidFill>
            </a:endParaRPr>
          </a:p>
        </p:txBody>
      </p:sp>
      <p:sp>
        <p:nvSpPr>
          <p:cNvPr id="9" name="Content Placeholder 2"/>
          <p:cNvSpPr>
            <a:spLocks noGrp="1"/>
          </p:cNvSpPr>
          <p:nvPr>
            <p:ph idx="1"/>
          </p:nvPr>
        </p:nvSpPr>
        <p:spPr>
          <a:xfrm>
            <a:off x="609600" y="1600200"/>
            <a:ext cx="11125200" cy="4648200"/>
          </a:xfrm>
          <a:prstGeom prst="rect">
            <a:avLst/>
          </a:prstGeom>
        </p:spPr>
        <p:txBody>
          <a:bodyPr lIns="0" tIns="0" rIns="0" bIns="0"/>
          <a:lstStyle>
            <a:lvl1pPr marL="261938" indent="-261938">
              <a:spcBef>
                <a:spcPts val="1200"/>
              </a:spcBef>
              <a:buClr>
                <a:srgbClr val="AD1140"/>
              </a:buClr>
              <a:defRPr sz="1800"/>
            </a:lvl1pPr>
            <a:lvl2pPr marL="487363" indent="-225425">
              <a:spcBef>
                <a:spcPts val="150"/>
              </a:spcBef>
              <a:defRPr sz="1600"/>
            </a:lvl2pPr>
            <a:lvl3pPr marL="687388" indent="-190500">
              <a:spcBef>
                <a:spcPts val="150"/>
              </a:spcBef>
              <a:spcAft>
                <a:spcPts val="250"/>
              </a:spcAft>
              <a:buClr>
                <a:schemeClr val="bg2">
                  <a:lumMod val="75000"/>
                </a:schemeClr>
              </a:buClr>
              <a:defRPr sz="1400"/>
            </a:lvl3pPr>
            <a:lvl4pPr marL="854075" indent="-165100">
              <a:spcBef>
                <a:spcPts val="150"/>
              </a:spcBef>
              <a:buClr>
                <a:schemeClr val="bg2">
                  <a:lumMod val="75000"/>
                </a:schemeClr>
              </a:buClr>
              <a:buFont typeface="Wingdings" panose="05000000000000000000" pitchFamily="2" charset="2"/>
              <a:buChar char="§"/>
              <a:defRPr sz="1400"/>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3659494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76137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Overall Slide single">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60502"/>
            <a:ext cx="11057467" cy="4691063"/>
          </a:xfrm>
        </p:spPr>
        <p:txBody>
          <a:bodyPr/>
          <a:lstStyle>
            <a:lvl3pPr marL="838179" indent="-228594">
              <a:defRPr/>
            </a:lvl3pPr>
            <a:lvl4pPr marL="1066773" indent="-228594">
              <a:defRPr/>
            </a:lvl4pPr>
            <a:lvl5pPr marL="1295368" indent="-228594">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10"/>
          <p:cNvSpPr>
            <a:spLocks noGrp="1"/>
          </p:cNvSpPr>
          <p:nvPr>
            <p:ph type="sldNum" sz="quarter" idx="4"/>
          </p:nvPr>
        </p:nvSpPr>
        <p:spPr>
          <a:xfrm>
            <a:off x="11030400" y="6356351"/>
            <a:ext cx="552000" cy="366183"/>
          </a:xfrm>
          <a:prstGeom prst="rect">
            <a:avLst/>
          </a:prstGeom>
        </p:spPr>
        <p:txBody>
          <a:bodyPr vert="horz" lIns="91440" tIns="45720" rIns="91440" bIns="45720" rtlCol="0" anchor="ctr"/>
          <a:lstStyle>
            <a:lvl1pPr algn="r">
              <a:defRPr sz="1600" b="1">
                <a:solidFill>
                  <a:schemeClr val="tx1">
                    <a:tint val="75000"/>
                  </a:schemeClr>
                </a:solidFill>
              </a:defRPr>
            </a:lvl1pPr>
          </a:lstStyle>
          <a:p>
            <a:fld id="{6CAF9950-2BF5-4714-BA6C-96C7135089D3}" type="slidenum">
              <a:rPr lang="en-US" smtClean="0"/>
              <a:pPr/>
              <a:t>‹#›</a:t>
            </a:fld>
            <a:endParaRPr lang="en-US"/>
          </a:p>
        </p:txBody>
      </p:sp>
      <p:sp>
        <p:nvSpPr>
          <p:cNvPr id="20" name="Title 1">
            <a:extLst>
              <a:ext uri="{FF2B5EF4-FFF2-40B4-BE49-F238E27FC236}">
                <a16:creationId xmlns:a16="http://schemas.microsoft.com/office/drawing/2014/main" id="{D7EE4579-8D14-44BC-A0C1-AEB26396B99E}"/>
              </a:ext>
            </a:extLst>
          </p:cNvPr>
          <p:cNvSpPr>
            <a:spLocks noGrp="1"/>
          </p:cNvSpPr>
          <p:nvPr>
            <p:ph type="title"/>
          </p:nvPr>
        </p:nvSpPr>
        <p:spPr>
          <a:xfrm>
            <a:off x="457201" y="390144"/>
            <a:ext cx="7382319" cy="984251"/>
          </a:xfrm>
          <a:prstGeom prst="rect">
            <a:avLst/>
          </a:prstGeom>
        </p:spPr>
        <p:txBody>
          <a:bodyPr/>
          <a:lstStyle/>
          <a:p>
            <a:r>
              <a:rPr lang="en-US"/>
              <a:t>Click to edit Master title style</a:t>
            </a:r>
            <a:endParaRPr lang="en-GB"/>
          </a:p>
        </p:txBody>
      </p:sp>
      <p:pic>
        <p:nvPicPr>
          <p:cNvPr id="6" name="Picture 5">
            <a:hlinkClick r:id="" action="ppaction://noaction"/>
            <a:extLst>
              <a:ext uri="{FF2B5EF4-FFF2-40B4-BE49-F238E27FC236}">
                <a16:creationId xmlns:a16="http://schemas.microsoft.com/office/drawing/2014/main" id="{6ECCE101-3D15-4C88-A559-2B4782465AFA}"/>
              </a:ext>
            </a:extLst>
          </p:cNvPr>
          <p:cNvPicPr>
            <a:picLocks noChangeAspect="1"/>
          </p:cNvPicPr>
          <p:nvPr userDrawn="1"/>
        </p:nvPicPr>
        <p:blipFill rotWithShape="1">
          <a:blip r:embed="rId2"/>
          <a:srcRect l="53684" b="9452"/>
          <a:stretch/>
        </p:blipFill>
        <p:spPr>
          <a:xfrm>
            <a:off x="11291696" y="142676"/>
            <a:ext cx="520567" cy="465733"/>
          </a:xfrm>
          <a:prstGeom prst="rect">
            <a:avLst/>
          </a:prstGeom>
        </p:spPr>
      </p:pic>
    </p:spTree>
    <p:extLst>
      <p:ext uri="{BB962C8B-B14F-4D97-AF65-F5344CB8AC3E}">
        <p14:creationId xmlns:p14="http://schemas.microsoft.com/office/powerpoint/2010/main" val="13536360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32500829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910864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34435824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45834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70816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273310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422311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1574805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2918295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147508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34147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26941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89082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9664359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7175042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3022158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5571957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575599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2/24/26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22905543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9298933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0919216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33460435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27656668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35870821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36739689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15624948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0902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3208253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800167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7859830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45799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2589050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539545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77237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32283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5935444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4717429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02200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03107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16574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252065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6793287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42544378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40503670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0559034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2946694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2/24/26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28673187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1491509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20441802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30216192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35918495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14732254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3640424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467232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11359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2059"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1391708"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4177722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772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776653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5400" y="4363099"/>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695400" y="2708920"/>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31973411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29598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2710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7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42740359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46895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1784537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8091279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182167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1_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506764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10379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type="objAndTx" preserve="1">
  <p:cSld name="1_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97949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type="tbl" preserve="1">
  <p:cSld name="1_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4530592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type="chart">
  <p:cSld name="1_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12928677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1_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2962580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1_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8754275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6613157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2/24/26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20028116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9121053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40628070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1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33425605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3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22819360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158618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15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11350501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16695826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79906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960D6D8A-31DC-BCB6-43C3-061AD2550B5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6CC8D1F7-3B27-F5EA-2B18-1578CF994A76}"/>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3176" y="0"/>
            <a:ext cx="12185649" cy="6858000"/>
          </a:xfrm>
          <a:prstGeom prst="rect">
            <a:avLst/>
          </a:prstGeom>
        </p:spPr>
      </p:pic>
    </p:spTree>
    <p:extLst>
      <p:ext uri="{BB962C8B-B14F-4D97-AF65-F5344CB8AC3E}">
        <p14:creationId xmlns:p14="http://schemas.microsoft.com/office/powerpoint/2010/main" val="113655200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preserve="1" userDrawn="1">
  <p:cSld name="Title Slide 1">
    <p:spTree>
      <p:nvGrpSpPr>
        <p:cNvPr id="1" name=""/>
        <p:cNvGrpSpPr/>
        <p:nvPr/>
      </p:nvGrpSpPr>
      <p:grpSpPr>
        <a:xfrm>
          <a:off x="0" y="0"/>
          <a:ext cx="0" cy="0"/>
          <a:chOff x="0" y="0"/>
          <a:chExt cx="0" cy="0"/>
        </a:xfrm>
      </p:grpSpPr>
      <p:sp>
        <p:nvSpPr>
          <p:cNvPr id="6" name="Text Placeholder 5"/>
          <p:cNvSpPr>
            <a:spLocks noGrp="1"/>
          </p:cNvSpPr>
          <p:nvPr>
            <p:ph type="body" sz="quarter" idx="14" hasCustomPrompt="1"/>
          </p:nvPr>
        </p:nvSpPr>
        <p:spPr>
          <a:xfrm>
            <a:off x="0" y="1996736"/>
            <a:ext cx="12192000" cy="2864528"/>
          </a:xfrm>
          <a:prstGeom prst="rect">
            <a:avLst/>
          </a:prstGeom>
          <a:noFill/>
        </p:spPr>
        <p:txBody>
          <a:bodyPr anchor="ctr"/>
          <a:lstStyle>
            <a:lvl1pPr marL="0" indent="0" algn="ctr">
              <a:buNone/>
              <a:defRPr sz="4000">
                <a:solidFill>
                  <a:schemeClr val="accent6"/>
                </a:solidFill>
              </a:defRPr>
            </a:lvl1pPr>
          </a:lstStyle>
          <a:p>
            <a:r>
              <a:rPr lang="en-US" dirty="0"/>
              <a:t>Presentation Title Here</a:t>
            </a:r>
          </a:p>
        </p:txBody>
      </p:sp>
      <p:sp>
        <p:nvSpPr>
          <p:cNvPr id="7" name="Subtitle 3"/>
          <p:cNvSpPr>
            <a:spLocks noGrp="1"/>
          </p:cNvSpPr>
          <p:nvPr>
            <p:ph type="subTitle" idx="1" hasCustomPrompt="1"/>
          </p:nvPr>
        </p:nvSpPr>
        <p:spPr>
          <a:xfrm>
            <a:off x="609600" y="5131493"/>
            <a:ext cx="10972800" cy="431108"/>
          </a:xfrm>
          <a:prstGeom prst="rect">
            <a:avLst/>
          </a:prstGeom>
        </p:spPr>
        <p:txBody>
          <a:bodyPr anchor="ctr"/>
          <a:lstStyle>
            <a:lvl1pPr marL="0" indent="0">
              <a:buNone/>
              <a:defRPr b="1">
                <a:solidFill>
                  <a:srgbClr val="3C93A7"/>
                </a:solidFill>
              </a:defRPr>
            </a:lvl1pPr>
          </a:lstStyle>
          <a:p>
            <a:r>
              <a:rPr lang="en-US" dirty="0"/>
              <a:t>Presenter’s Name Here</a:t>
            </a:r>
          </a:p>
        </p:txBody>
      </p:sp>
      <p:sp>
        <p:nvSpPr>
          <p:cNvPr id="8" name="Text Placeholder 4"/>
          <p:cNvSpPr>
            <a:spLocks noGrp="1"/>
          </p:cNvSpPr>
          <p:nvPr>
            <p:ph type="body" sz="quarter" idx="13" hasCustomPrompt="1"/>
          </p:nvPr>
        </p:nvSpPr>
        <p:spPr>
          <a:xfrm>
            <a:off x="609600" y="5562601"/>
            <a:ext cx="10972800" cy="1006876"/>
          </a:xfrm>
          <a:prstGeom prst="rect">
            <a:avLst/>
          </a:prstGeom>
        </p:spPr>
        <p:txBody>
          <a:bodyPr/>
          <a:lstStyle>
            <a:lvl1pPr marL="0" indent="0">
              <a:buNone/>
              <a:defRPr sz="2200" i="1">
                <a:solidFill>
                  <a:schemeClr val="tx1"/>
                </a:solidFill>
              </a:defRPr>
            </a:lvl1pPr>
          </a:lstStyle>
          <a:p>
            <a:r>
              <a:rPr lang="en-US" dirty="0"/>
              <a:t>Presenter’s Affiliation Here</a:t>
            </a:r>
          </a:p>
        </p:txBody>
      </p:sp>
    </p:spTree>
    <p:extLst>
      <p:ext uri="{BB962C8B-B14F-4D97-AF65-F5344CB8AC3E}">
        <p14:creationId xmlns:p14="http://schemas.microsoft.com/office/powerpoint/2010/main" val="8495133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userDrawn="1">
  <p:cSld name="1_Title Slide 1">
    <p:spTree>
      <p:nvGrpSpPr>
        <p:cNvPr id="1" name=""/>
        <p:cNvGrpSpPr/>
        <p:nvPr/>
      </p:nvGrpSpPr>
      <p:grpSpPr>
        <a:xfrm>
          <a:off x="0" y="0"/>
          <a:ext cx="0" cy="0"/>
          <a:chOff x="0" y="0"/>
          <a:chExt cx="0" cy="0"/>
        </a:xfrm>
      </p:grpSpPr>
      <p:sp>
        <p:nvSpPr>
          <p:cNvPr id="6" name="Text Placeholder 5"/>
          <p:cNvSpPr>
            <a:spLocks noGrp="1"/>
          </p:cNvSpPr>
          <p:nvPr>
            <p:ph type="body" sz="quarter" idx="14" hasCustomPrompt="1"/>
          </p:nvPr>
        </p:nvSpPr>
        <p:spPr>
          <a:xfrm>
            <a:off x="0" y="2000435"/>
            <a:ext cx="12192000" cy="2864528"/>
          </a:xfrm>
          <a:prstGeom prst="rect">
            <a:avLst/>
          </a:prstGeom>
          <a:noFill/>
        </p:spPr>
        <p:txBody>
          <a:bodyPr anchor="ctr"/>
          <a:lstStyle>
            <a:lvl1pPr marL="0" indent="0" algn="ctr">
              <a:buNone/>
              <a:defRPr sz="4000">
                <a:solidFill>
                  <a:schemeClr val="accent6"/>
                </a:solidFill>
              </a:defRPr>
            </a:lvl1pPr>
          </a:lstStyle>
          <a:p>
            <a:r>
              <a:rPr lang="en-US" dirty="0"/>
              <a:t>Presentation Title Here</a:t>
            </a:r>
          </a:p>
        </p:txBody>
      </p:sp>
      <p:sp>
        <p:nvSpPr>
          <p:cNvPr id="7" name="Subtitle 3"/>
          <p:cNvSpPr>
            <a:spLocks noGrp="1"/>
          </p:cNvSpPr>
          <p:nvPr>
            <p:ph type="subTitle" idx="1" hasCustomPrompt="1"/>
          </p:nvPr>
        </p:nvSpPr>
        <p:spPr>
          <a:xfrm>
            <a:off x="609600" y="5131493"/>
            <a:ext cx="10972800" cy="431108"/>
          </a:xfrm>
          <a:prstGeom prst="rect">
            <a:avLst/>
          </a:prstGeom>
        </p:spPr>
        <p:txBody>
          <a:bodyPr anchor="ctr"/>
          <a:lstStyle>
            <a:lvl1pPr marL="0" indent="0">
              <a:buNone/>
              <a:defRPr b="1">
                <a:solidFill>
                  <a:srgbClr val="3C93A7"/>
                </a:solidFill>
              </a:defRPr>
            </a:lvl1pPr>
          </a:lstStyle>
          <a:p>
            <a:r>
              <a:rPr lang="en-US" dirty="0"/>
              <a:t>Presenter’s Name Here</a:t>
            </a:r>
          </a:p>
        </p:txBody>
      </p:sp>
      <p:sp>
        <p:nvSpPr>
          <p:cNvPr id="8" name="Text Placeholder 4"/>
          <p:cNvSpPr>
            <a:spLocks noGrp="1"/>
          </p:cNvSpPr>
          <p:nvPr>
            <p:ph type="body" sz="quarter" idx="13" hasCustomPrompt="1"/>
          </p:nvPr>
        </p:nvSpPr>
        <p:spPr>
          <a:xfrm>
            <a:off x="609600" y="5562601"/>
            <a:ext cx="10972800" cy="1006876"/>
          </a:xfrm>
          <a:prstGeom prst="rect">
            <a:avLst/>
          </a:prstGeom>
        </p:spPr>
        <p:txBody>
          <a:bodyPr/>
          <a:lstStyle>
            <a:lvl1pPr marL="0" indent="0">
              <a:buNone/>
              <a:defRPr sz="2200" i="1">
                <a:solidFill>
                  <a:schemeClr val="tx1"/>
                </a:solidFill>
              </a:defRPr>
            </a:lvl1pPr>
          </a:lstStyle>
          <a:p>
            <a:r>
              <a:rPr lang="en-US" dirty="0"/>
              <a:t>Presenter’s Affiliation Here</a:t>
            </a:r>
          </a:p>
        </p:txBody>
      </p:sp>
    </p:spTree>
    <p:extLst>
      <p:ext uri="{BB962C8B-B14F-4D97-AF65-F5344CB8AC3E}">
        <p14:creationId xmlns:p14="http://schemas.microsoft.com/office/powerpoint/2010/main" val="29588231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preserve="1" userDrawn="1">
  <p:cSld name="Title Slide 2">
    <p:spTree>
      <p:nvGrpSpPr>
        <p:cNvPr id="1" name=""/>
        <p:cNvGrpSpPr/>
        <p:nvPr/>
      </p:nvGrpSpPr>
      <p:grpSpPr>
        <a:xfrm>
          <a:off x="0" y="0"/>
          <a:ext cx="0" cy="0"/>
          <a:chOff x="0" y="0"/>
          <a:chExt cx="0" cy="0"/>
        </a:xfrm>
      </p:grpSpPr>
      <p:sp>
        <p:nvSpPr>
          <p:cNvPr id="12" name="Text Placeholder 5">
            <a:extLst>
              <a:ext uri="{FF2B5EF4-FFF2-40B4-BE49-F238E27FC236}">
                <a16:creationId xmlns:a16="http://schemas.microsoft.com/office/drawing/2014/main" id="{DE321908-BCD4-084E-A597-B013FA49FDBC}"/>
              </a:ext>
            </a:extLst>
          </p:cNvPr>
          <p:cNvSpPr>
            <a:spLocks noGrp="1"/>
          </p:cNvSpPr>
          <p:nvPr>
            <p:ph type="body" sz="quarter" idx="14" hasCustomPrompt="1"/>
          </p:nvPr>
        </p:nvSpPr>
        <p:spPr>
          <a:xfrm>
            <a:off x="0" y="2000435"/>
            <a:ext cx="12192000" cy="2864528"/>
          </a:xfrm>
          <a:prstGeom prst="rect">
            <a:avLst/>
          </a:prstGeom>
          <a:noFill/>
        </p:spPr>
        <p:txBody>
          <a:bodyPr anchor="ctr"/>
          <a:lstStyle>
            <a:lvl1pPr marL="0" indent="0" algn="ctr">
              <a:buNone/>
              <a:defRPr sz="4000">
                <a:solidFill>
                  <a:schemeClr val="accent6"/>
                </a:solidFill>
              </a:defRPr>
            </a:lvl1pPr>
          </a:lstStyle>
          <a:p>
            <a:r>
              <a:rPr lang="en-US" dirty="0"/>
              <a:t>Presentation Title Here</a:t>
            </a:r>
          </a:p>
        </p:txBody>
      </p:sp>
      <p:sp>
        <p:nvSpPr>
          <p:cNvPr id="13" name="Subtitle 3">
            <a:extLst>
              <a:ext uri="{FF2B5EF4-FFF2-40B4-BE49-F238E27FC236}">
                <a16:creationId xmlns:a16="http://schemas.microsoft.com/office/drawing/2014/main" id="{40908CA3-178D-4D48-9A72-979D85236796}"/>
              </a:ext>
            </a:extLst>
          </p:cNvPr>
          <p:cNvSpPr>
            <a:spLocks noGrp="1"/>
          </p:cNvSpPr>
          <p:nvPr>
            <p:ph type="subTitle" idx="1" hasCustomPrompt="1"/>
          </p:nvPr>
        </p:nvSpPr>
        <p:spPr>
          <a:xfrm>
            <a:off x="609600" y="5131493"/>
            <a:ext cx="4267200" cy="431108"/>
          </a:xfrm>
          <a:prstGeom prst="rect">
            <a:avLst/>
          </a:prstGeom>
        </p:spPr>
        <p:txBody>
          <a:bodyPr anchor="ctr"/>
          <a:lstStyle>
            <a:lvl1pPr marL="0" indent="0">
              <a:buNone/>
              <a:defRPr b="1">
                <a:solidFill>
                  <a:srgbClr val="3C93A7"/>
                </a:solidFill>
              </a:defRPr>
            </a:lvl1pPr>
          </a:lstStyle>
          <a:p>
            <a:r>
              <a:rPr lang="en-US" dirty="0"/>
              <a:t>Presenter’s Name Here</a:t>
            </a:r>
          </a:p>
        </p:txBody>
      </p:sp>
      <p:sp>
        <p:nvSpPr>
          <p:cNvPr id="14" name="Text Placeholder 4">
            <a:extLst>
              <a:ext uri="{FF2B5EF4-FFF2-40B4-BE49-F238E27FC236}">
                <a16:creationId xmlns:a16="http://schemas.microsoft.com/office/drawing/2014/main" id="{EF4337D6-1B44-6A4D-AF57-FA4922F87FE2}"/>
              </a:ext>
            </a:extLst>
          </p:cNvPr>
          <p:cNvSpPr>
            <a:spLocks noGrp="1"/>
          </p:cNvSpPr>
          <p:nvPr>
            <p:ph type="body" sz="quarter" idx="13" hasCustomPrompt="1"/>
          </p:nvPr>
        </p:nvSpPr>
        <p:spPr>
          <a:xfrm>
            <a:off x="609600" y="5562601"/>
            <a:ext cx="4267200" cy="1006876"/>
          </a:xfrm>
          <a:prstGeom prst="rect">
            <a:avLst/>
          </a:prstGeom>
        </p:spPr>
        <p:txBody>
          <a:bodyPr/>
          <a:lstStyle>
            <a:lvl1pPr marL="0" indent="0">
              <a:buNone/>
              <a:defRPr sz="2200" i="1">
                <a:solidFill>
                  <a:schemeClr val="tx1"/>
                </a:solidFill>
              </a:defRPr>
            </a:lvl1pPr>
          </a:lstStyle>
          <a:p>
            <a:r>
              <a:rPr lang="en-US" dirty="0"/>
              <a:t>Presenter’s Affiliation Here</a:t>
            </a:r>
          </a:p>
        </p:txBody>
      </p:sp>
      <p:sp>
        <p:nvSpPr>
          <p:cNvPr id="8" name="Text Placeholder 4">
            <a:extLst>
              <a:ext uri="{FF2B5EF4-FFF2-40B4-BE49-F238E27FC236}">
                <a16:creationId xmlns:a16="http://schemas.microsoft.com/office/drawing/2014/main" id="{EE12EEE7-81E6-CB4B-9AAC-C1242B4C7CA5}"/>
              </a:ext>
            </a:extLst>
          </p:cNvPr>
          <p:cNvSpPr>
            <a:spLocks noGrp="1"/>
          </p:cNvSpPr>
          <p:nvPr>
            <p:ph type="body" sz="quarter" idx="15" hasCustomPrompt="1"/>
          </p:nvPr>
        </p:nvSpPr>
        <p:spPr>
          <a:xfrm>
            <a:off x="5680148" y="5562601"/>
            <a:ext cx="4267200" cy="1006876"/>
          </a:xfrm>
          <a:prstGeom prst="rect">
            <a:avLst/>
          </a:prstGeom>
        </p:spPr>
        <p:txBody>
          <a:bodyPr/>
          <a:lstStyle>
            <a:lvl1pPr marL="0" indent="0">
              <a:buNone/>
              <a:defRPr sz="2200" i="1">
                <a:solidFill>
                  <a:schemeClr val="tx1"/>
                </a:solidFill>
              </a:defRPr>
            </a:lvl1pPr>
          </a:lstStyle>
          <a:p>
            <a:r>
              <a:rPr lang="en-US" dirty="0"/>
              <a:t>Presenter’s Affiliation Here</a:t>
            </a:r>
          </a:p>
        </p:txBody>
      </p:sp>
      <p:sp>
        <p:nvSpPr>
          <p:cNvPr id="19" name="Text Placeholder 18">
            <a:extLst>
              <a:ext uri="{FF2B5EF4-FFF2-40B4-BE49-F238E27FC236}">
                <a16:creationId xmlns:a16="http://schemas.microsoft.com/office/drawing/2014/main" id="{6DAF0F2D-C054-D248-AD92-E8EC08ACE56F}"/>
              </a:ext>
            </a:extLst>
          </p:cNvPr>
          <p:cNvSpPr>
            <a:spLocks noGrp="1"/>
          </p:cNvSpPr>
          <p:nvPr>
            <p:ph type="body" sz="quarter" idx="16" hasCustomPrompt="1"/>
          </p:nvPr>
        </p:nvSpPr>
        <p:spPr>
          <a:xfrm>
            <a:off x="5680148" y="5130800"/>
            <a:ext cx="4267200" cy="431800"/>
          </a:xfrm>
          <a:prstGeom prst="rect">
            <a:avLst/>
          </a:prstGeom>
        </p:spPr>
        <p:txBody>
          <a:bodyPr wrap="none"/>
          <a:lstStyle>
            <a:lvl1pPr marL="0" indent="0">
              <a:buNone/>
              <a:defRPr b="1">
                <a:solidFill>
                  <a:srgbClr val="3C93A7"/>
                </a:solidFill>
              </a:defRPr>
            </a:lvl1pPr>
          </a:lstStyle>
          <a:p>
            <a:r>
              <a:rPr lang="en-US" dirty="0"/>
              <a:t>Presenter’s Name Here</a:t>
            </a:r>
          </a:p>
        </p:txBody>
      </p:sp>
    </p:spTree>
    <p:extLst>
      <p:ext uri="{BB962C8B-B14F-4D97-AF65-F5344CB8AC3E}">
        <p14:creationId xmlns:p14="http://schemas.microsoft.com/office/powerpoint/2010/main" val="35329578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679902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5" name="Text Placeholder 5">
            <a:extLst>
              <a:ext uri="{FF2B5EF4-FFF2-40B4-BE49-F238E27FC236}">
                <a16:creationId xmlns:a16="http://schemas.microsoft.com/office/drawing/2014/main" id="{26BAD266-8AD5-EC4A-851F-2390BE4DDC0C}"/>
              </a:ext>
            </a:extLst>
          </p:cNvPr>
          <p:cNvSpPr>
            <a:spLocks noGrp="1"/>
          </p:cNvSpPr>
          <p:nvPr>
            <p:ph type="body" sz="quarter" idx="14" hasCustomPrompt="1"/>
          </p:nvPr>
        </p:nvSpPr>
        <p:spPr>
          <a:xfrm>
            <a:off x="0" y="2000435"/>
            <a:ext cx="12192000" cy="2864528"/>
          </a:xfrm>
          <a:prstGeom prst="rect">
            <a:avLst/>
          </a:prstGeom>
          <a:noFill/>
        </p:spPr>
        <p:txBody>
          <a:bodyPr anchor="ctr"/>
          <a:lstStyle>
            <a:lvl1pPr marL="0" indent="0" algn="ctr">
              <a:buNone/>
              <a:defRPr sz="4000">
                <a:solidFill>
                  <a:schemeClr val="accent6"/>
                </a:solidFill>
              </a:defRPr>
            </a:lvl1pPr>
          </a:lstStyle>
          <a:p>
            <a:r>
              <a:rPr lang="en-US" dirty="0"/>
              <a:t>Section Header</a:t>
            </a:r>
          </a:p>
        </p:txBody>
      </p:sp>
      <p:sp>
        <p:nvSpPr>
          <p:cNvPr id="6" name="Subtitle 3">
            <a:extLst>
              <a:ext uri="{FF2B5EF4-FFF2-40B4-BE49-F238E27FC236}">
                <a16:creationId xmlns:a16="http://schemas.microsoft.com/office/drawing/2014/main" id="{07559C55-590A-074C-8F05-A6281154FEE5}"/>
              </a:ext>
            </a:extLst>
          </p:cNvPr>
          <p:cNvSpPr>
            <a:spLocks noGrp="1"/>
          </p:cNvSpPr>
          <p:nvPr>
            <p:ph type="subTitle" idx="1" hasCustomPrompt="1"/>
          </p:nvPr>
        </p:nvSpPr>
        <p:spPr>
          <a:xfrm>
            <a:off x="609600" y="5131493"/>
            <a:ext cx="10972800" cy="964508"/>
          </a:xfrm>
          <a:prstGeom prst="rect">
            <a:avLst/>
          </a:prstGeom>
        </p:spPr>
        <p:txBody>
          <a:bodyPr anchor="ctr"/>
          <a:lstStyle>
            <a:lvl1pPr marL="0" indent="0" algn="ctr">
              <a:buNone/>
              <a:defRPr b="1">
                <a:solidFill>
                  <a:srgbClr val="3C93A7"/>
                </a:solidFill>
              </a:defRPr>
            </a:lvl1pPr>
          </a:lstStyle>
          <a:p>
            <a:r>
              <a:rPr lang="en-US" dirty="0"/>
              <a:t>Subtext.</a:t>
            </a:r>
          </a:p>
        </p:txBody>
      </p:sp>
    </p:spTree>
    <p:extLst>
      <p:ext uri="{BB962C8B-B14F-4D97-AF65-F5344CB8AC3E}">
        <p14:creationId xmlns:p14="http://schemas.microsoft.com/office/powerpoint/2010/main" val="127904878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preserve="1" userDrawn="1">
  <p:cSld name="1_Section Header">
    <p:spTree>
      <p:nvGrpSpPr>
        <p:cNvPr id="1" name=""/>
        <p:cNvGrpSpPr/>
        <p:nvPr/>
      </p:nvGrpSpPr>
      <p:grpSpPr>
        <a:xfrm>
          <a:off x="0" y="0"/>
          <a:ext cx="0" cy="0"/>
          <a:chOff x="0" y="0"/>
          <a:chExt cx="0" cy="0"/>
        </a:xfrm>
      </p:grpSpPr>
      <p:sp>
        <p:nvSpPr>
          <p:cNvPr id="5" name="Text Placeholder 5">
            <a:extLst>
              <a:ext uri="{FF2B5EF4-FFF2-40B4-BE49-F238E27FC236}">
                <a16:creationId xmlns:a16="http://schemas.microsoft.com/office/drawing/2014/main" id="{26BAD266-8AD5-EC4A-851F-2390BE4DDC0C}"/>
              </a:ext>
            </a:extLst>
          </p:cNvPr>
          <p:cNvSpPr>
            <a:spLocks noGrp="1"/>
          </p:cNvSpPr>
          <p:nvPr>
            <p:ph type="body" sz="quarter" idx="14" hasCustomPrompt="1"/>
          </p:nvPr>
        </p:nvSpPr>
        <p:spPr>
          <a:xfrm>
            <a:off x="0" y="2000435"/>
            <a:ext cx="12192000" cy="2864528"/>
          </a:xfrm>
          <a:prstGeom prst="rect">
            <a:avLst/>
          </a:prstGeom>
          <a:noFill/>
        </p:spPr>
        <p:txBody>
          <a:bodyPr anchor="ctr"/>
          <a:lstStyle>
            <a:lvl1pPr marL="0" indent="0" algn="ctr">
              <a:buNone/>
              <a:defRPr sz="4000">
                <a:solidFill>
                  <a:schemeClr val="accent6"/>
                </a:solidFill>
              </a:defRPr>
            </a:lvl1pPr>
          </a:lstStyle>
          <a:p>
            <a:r>
              <a:rPr lang="en-US" dirty="0"/>
              <a:t>Section Header</a:t>
            </a:r>
          </a:p>
        </p:txBody>
      </p:sp>
    </p:spTree>
    <p:extLst>
      <p:ext uri="{BB962C8B-B14F-4D97-AF65-F5344CB8AC3E}">
        <p14:creationId xmlns:p14="http://schemas.microsoft.com/office/powerpoint/2010/main" val="174670268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preserve="1" userDrawn="1">
  <p:cSld name="1_Content Slide 1">
    <p:spTree>
      <p:nvGrpSpPr>
        <p:cNvPr id="1" name=""/>
        <p:cNvGrpSpPr/>
        <p:nvPr/>
      </p:nvGrpSpPr>
      <p:grpSpPr>
        <a:xfrm>
          <a:off x="0" y="0"/>
          <a:ext cx="0" cy="0"/>
          <a:chOff x="0" y="0"/>
          <a:chExt cx="0" cy="0"/>
        </a:xfrm>
      </p:grpSpPr>
      <p:sp>
        <p:nvSpPr>
          <p:cNvPr id="8" name="Content Placeholder 3"/>
          <p:cNvSpPr>
            <a:spLocks noGrp="1"/>
          </p:cNvSpPr>
          <p:nvPr>
            <p:ph sz="quarter" idx="14"/>
          </p:nvPr>
        </p:nvSpPr>
        <p:spPr>
          <a:xfrm>
            <a:off x="609600" y="1520858"/>
            <a:ext cx="10972800" cy="4685733"/>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a:extLst>
              <a:ext uri="{FF2B5EF4-FFF2-40B4-BE49-F238E27FC236}">
                <a16:creationId xmlns:a16="http://schemas.microsoft.com/office/drawing/2014/main" id="{1988168C-A2A7-6847-8EE9-F5D27E260C69}"/>
              </a:ext>
            </a:extLst>
          </p:cNvPr>
          <p:cNvSpPr>
            <a:spLocks noGrp="1"/>
          </p:cNvSpPr>
          <p:nvPr>
            <p:ph type="title" hasCustomPrompt="1"/>
          </p:nvPr>
        </p:nvSpPr>
        <p:spPr>
          <a:xfrm>
            <a:off x="2802903" y="136661"/>
            <a:ext cx="9112579" cy="699351"/>
          </a:xfrm>
          <a:prstGeom prst="rect">
            <a:avLst/>
          </a:prstGeom>
          <a:noFill/>
        </p:spPr>
        <p:txBody>
          <a:bodyPr anchor="ctr"/>
          <a:lstStyle>
            <a:lvl1pPr algn="ctr">
              <a:defRPr sz="4000">
                <a:solidFill>
                  <a:schemeClr val="bg1"/>
                </a:solidFill>
              </a:defRPr>
            </a:lvl1pPr>
          </a:lstStyle>
          <a:p>
            <a:r>
              <a:rPr lang="en-US" dirty="0"/>
              <a:t>Disclosures</a:t>
            </a:r>
          </a:p>
        </p:txBody>
      </p:sp>
    </p:spTree>
    <p:extLst>
      <p:ext uri="{BB962C8B-B14F-4D97-AF65-F5344CB8AC3E}">
        <p14:creationId xmlns:p14="http://schemas.microsoft.com/office/powerpoint/2010/main" val="139124405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preserve="1" userDrawn="1">
  <p:cSld name="Content Slide 1">
    <p:spTree>
      <p:nvGrpSpPr>
        <p:cNvPr id="1" name=""/>
        <p:cNvGrpSpPr/>
        <p:nvPr/>
      </p:nvGrpSpPr>
      <p:grpSpPr>
        <a:xfrm>
          <a:off x="0" y="0"/>
          <a:ext cx="0" cy="0"/>
          <a:chOff x="0" y="0"/>
          <a:chExt cx="0" cy="0"/>
        </a:xfrm>
      </p:grpSpPr>
      <p:sp>
        <p:nvSpPr>
          <p:cNvPr id="7" name="Text Placeholder 7"/>
          <p:cNvSpPr>
            <a:spLocks noGrp="1"/>
          </p:cNvSpPr>
          <p:nvPr>
            <p:ph type="body" sz="quarter" idx="13" hasCustomPrompt="1"/>
          </p:nvPr>
        </p:nvSpPr>
        <p:spPr>
          <a:xfrm>
            <a:off x="0" y="6324602"/>
            <a:ext cx="12192000" cy="533399"/>
          </a:xfrm>
          <a:prstGeom prst="rect">
            <a:avLst/>
          </a:prstGeom>
        </p:spPr>
        <p:txBody>
          <a:bodyPr lIns="274320" tIns="137160" rIns="274320" bIns="137160" anchor="b"/>
          <a:lstStyle>
            <a:lvl1pPr marL="0" indent="0">
              <a:buNone/>
              <a:defRPr sz="1400" b="1" baseline="0">
                <a:solidFill>
                  <a:schemeClr val="tx1"/>
                </a:solidFill>
                <a:latin typeface="+mn-lt"/>
                <a:cs typeface="Helvetica" panose="020B0604020202020204" pitchFamily="34" charset="0"/>
              </a:defRPr>
            </a:lvl1pPr>
            <a:lvl2pPr marL="395278" indent="0">
              <a:buNone/>
              <a:defRPr sz="1400" b="1"/>
            </a:lvl2pPr>
            <a:lvl3pPr marL="801668" indent="0">
              <a:buNone/>
              <a:defRPr sz="1400" b="1"/>
            </a:lvl3pPr>
            <a:lvl4pPr marL="1196945" indent="0">
              <a:buNone/>
              <a:defRPr sz="1400" b="1"/>
            </a:lvl4pPr>
            <a:lvl5pPr marL="1601747" indent="0">
              <a:buNone/>
              <a:defRPr sz="1400" b="1"/>
            </a:lvl5pPr>
          </a:lstStyle>
          <a:p>
            <a:pPr lvl="0"/>
            <a:r>
              <a:rPr lang="en-US" dirty="0"/>
              <a:t>Reference.</a:t>
            </a:r>
          </a:p>
        </p:txBody>
      </p:sp>
      <p:sp>
        <p:nvSpPr>
          <p:cNvPr id="8" name="Content Placeholder 3"/>
          <p:cNvSpPr>
            <a:spLocks noGrp="1"/>
          </p:cNvSpPr>
          <p:nvPr>
            <p:ph sz="quarter" idx="14"/>
          </p:nvPr>
        </p:nvSpPr>
        <p:spPr>
          <a:xfrm>
            <a:off x="609600" y="1566751"/>
            <a:ext cx="10972800" cy="463984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1988168C-A2A7-6847-8EE9-F5D27E260C69}"/>
              </a:ext>
            </a:extLst>
          </p:cNvPr>
          <p:cNvSpPr>
            <a:spLocks noGrp="1"/>
          </p:cNvSpPr>
          <p:nvPr>
            <p:ph type="title" hasCustomPrompt="1"/>
          </p:nvPr>
        </p:nvSpPr>
        <p:spPr>
          <a:xfrm>
            <a:off x="0" y="718287"/>
            <a:ext cx="12192000" cy="699351"/>
          </a:xfrm>
          <a:prstGeom prst="rect">
            <a:avLst/>
          </a:prstGeom>
        </p:spPr>
        <p:txBody>
          <a:bodyPr anchor="ctr"/>
          <a:lstStyle>
            <a:lvl1pPr algn="ctr">
              <a:defRPr sz="4000">
                <a:solidFill>
                  <a:srgbClr val="3C93A7"/>
                </a:solidFill>
              </a:defRPr>
            </a:lvl1pPr>
          </a:lstStyle>
          <a:p>
            <a:r>
              <a:rPr lang="en-US" dirty="0"/>
              <a:t>Click to add title</a:t>
            </a:r>
          </a:p>
        </p:txBody>
      </p:sp>
    </p:spTree>
    <p:extLst>
      <p:ext uri="{BB962C8B-B14F-4D97-AF65-F5344CB8AC3E}">
        <p14:creationId xmlns:p14="http://schemas.microsoft.com/office/powerpoint/2010/main" val="396419196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preserve="1" userDrawn="1">
  <p:cSld name="Content Slide 2">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0" y="718287"/>
            <a:ext cx="12192000" cy="699351"/>
          </a:xfrm>
          <a:prstGeom prst="rect">
            <a:avLst/>
          </a:prstGeom>
        </p:spPr>
        <p:txBody>
          <a:bodyPr anchor="ctr"/>
          <a:lstStyle>
            <a:lvl1pPr algn="ctr">
              <a:defRPr sz="4000">
                <a:solidFill>
                  <a:srgbClr val="3C93A7"/>
                </a:solidFill>
              </a:defRPr>
            </a:lvl1pPr>
          </a:lstStyle>
          <a:p>
            <a:r>
              <a:rPr lang="en-US" dirty="0"/>
              <a:t>Click to add title</a:t>
            </a:r>
          </a:p>
        </p:txBody>
      </p:sp>
      <p:sp>
        <p:nvSpPr>
          <p:cNvPr id="7" name="Text Placeholder 7"/>
          <p:cNvSpPr>
            <a:spLocks noGrp="1"/>
          </p:cNvSpPr>
          <p:nvPr>
            <p:ph type="body" sz="quarter" idx="13" hasCustomPrompt="1"/>
          </p:nvPr>
        </p:nvSpPr>
        <p:spPr>
          <a:xfrm>
            <a:off x="0" y="6324602"/>
            <a:ext cx="12192000" cy="533399"/>
          </a:xfrm>
          <a:prstGeom prst="rect">
            <a:avLst/>
          </a:prstGeom>
        </p:spPr>
        <p:txBody>
          <a:bodyPr lIns="274320" tIns="137160" rIns="274320" bIns="137160" anchor="b"/>
          <a:lstStyle>
            <a:lvl1pPr marL="0" indent="0">
              <a:buNone/>
              <a:defRPr sz="1400" b="1" baseline="0">
                <a:solidFill>
                  <a:schemeClr val="tx1"/>
                </a:solidFill>
                <a:latin typeface="+mn-lt"/>
                <a:cs typeface="Helvetica" panose="020B0604020202020204" pitchFamily="34" charset="0"/>
              </a:defRPr>
            </a:lvl1pPr>
            <a:lvl2pPr marL="395278" indent="0">
              <a:buNone/>
              <a:defRPr sz="1400" b="1"/>
            </a:lvl2pPr>
            <a:lvl3pPr marL="801668" indent="0">
              <a:buNone/>
              <a:defRPr sz="1400" b="1"/>
            </a:lvl3pPr>
            <a:lvl4pPr marL="1196945" indent="0">
              <a:buNone/>
              <a:defRPr sz="1400" b="1"/>
            </a:lvl4pPr>
            <a:lvl5pPr marL="1601747" indent="0">
              <a:buNone/>
              <a:defRPr sz="1400" b="1"/>
            </a:lvl5pPr>
          </a:lstStyle>
          <a:p>
            <a:pPr lvl="0"/>
            <a:r>
              <a:rPr lang="en-US" dirty="0"/>
              <a:t>Reference.</a:t>
            </a:r>
          </a:p>
        </p:txBody>
      </p:sp>
      <p:sp>
        <p:nvSpPr>
          <p:cNvPr id="4" name="Content Placeholder 3"/>
          <p:cNvSpPr>
            <a:spLocks noGrp="1"/>
          </p:cNvSpPr>
          <p:nvPr>
            <p:ph sz="quarter" idx="14"/>
          </p:nvPr>
        </p:nvSpPr>
        <p:spPr>
          <a:xfrm>
            <a:off x="609600" y="1566752"/>
            <a:ext cx="5497189" cy="4647931"/>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p:cNvSpPr>
            <a:spLocks noGrp="1"/>
          </p:cNvSpPr>
          <p:nvPr>
            <p:ph sz="quarter" idx="15"/>
          </p:nvPr>
        </p:nvSpPr>
        <p:spPr>
          <a:xfrm>
            <a:off x="6106790" y="1566752"/>
            <a:ext cx="5497189" cy="4647931"/>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734477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preserve="1" userDrawn="1">
  <p:cSld name="Content Slide 3">
    <p:spTree>
      <p:nvGrpSpPr>
        <p:cNvPr id="1" name=""/>
        <p:cNvGrpSpPr/>
        <p:nvPr/>
      </p:nvGrpSpPr>
      <p:grpSpPr>
        <a:xfrm>
          <a:off x="0" y="0"/>
          <a:ext cx="0" cy="0"/>
          <a:chOff x="0" y="0"/>
          <a:chExt cx="0" cy="0"/>
        </a:xfrm>
      </p:grpSpPr>
      <p:sp>
        <p:nvSpPr>
          <p:cNvPr id="7" name="Text Placeholder 7"/>
          <p:cNvSpPr>
            <a:spLocks noGrp="1"/>
          </p:cNvSpPr>
          <p:nvPr>
            <p:ph type="body" sz="quarter" idx="13" hasCustomPrompt="1"/>
          </p:nvPr>
        </p:nvSpPr>
        <p:spPr>
          <a:xfrm>
            <a:off x="0" y="6324602"/>
            <a:ext cx="12192000" cy="533399"/>
          </a:xfrm>
          <a:prstGeom prst="rect">
            <a:avLst/>
          </a:prstGeom>
        </p:spPr>
        <p:txBody>
          <a:bodyPr lIns="274320" tIns="137160" rIns="274320" bIns="137160" anchor="b"/>
          <a:lstStyle>
            <a:lvl1pPr marL="0" indent="0">
              <a:buNone/>
              <a:defRPr sz="1400" b="1" baseline="0">
                <a:solidFill>
                  <a:schemeClr val="tx1"/>
                </a:solidFill>
                <a:latin typeface="+mn-lt"/>
                <a:cs typeface="Helvetica" panose="020B0604020202020204" pitchFamily="34" charset="0"/>
              </a:defRPr>
            </a:lvl1pPr>
            <a:lvl2pPr marL="395278" indent="0">
              <a:buNone/>
              <a:defRPr sz="1400" b="1"/>
            </a:lvl2pPr>
            <a:lvl3pPr marL="801668" indent="0">
              <a:buNone/>
              <a:defRPr sz="1400" b="1"/>
            </a:lvl3pPr>
            <a:lvl4pPr marL="1196945" indent="0">
              <a:buNone/>
              <a:defRPr sz="1400" b="1"/>
            </a:lvl4pPr>
            <a:lvl5pPr marL="1601747" indent="0">
              <a:buNone/>
              <a:defRPr sz="1400" b="1"/>
            </a:lvl5pPr>
          </a:lstStyle>
          <a:p>
            <a:pPr lvl="0"/>
            <a:r>
              <a:rPr lang="en-US" dirty="0"/>
              <a:t>Reference.</a:t>
            </a:r>
          </a:p>
        </p:txBody>
      </p:sp>
      <p:sp>
        <p:nvSpPr>
          <p:cNvPr id="4" name="Content Placeholder 3"/>
          <p:cNvSpPr>
            <a:spLocks noGrp="1"/>
          </p:cNvSpPr>
          <p:nvPr>
            <p:ph sz="quarter" idx="14"/>
          </p:nvPr>
        </p:nvSpPr>
        <p:spPr>
          <a:xfrm>
            <a:off x="609600" y="2192944"/>
            <a:ext cx="5497189" cy="4029833"/>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3"/>
          <p:cNvSpPr>
            <a:spLocks noGrp="1"/>
          </p:cNvSpPr>
          <p:nvPr>
            <p:ph sz="quarter" idx="15"/>
          </p:nvPr>
        </p:nvSpPr>
        <p:spPr>
          <a:xfrm>
            <a:off x="6106790" y="2192944"/>
            <a:ext cx="5497189" cy="4029833"/>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6"/>
          </p:nvPr>
        </p:nvSpPr>
        <p:spPr>
          <a:xfrm>
            <a:off x="609600" y="1489540"/>
            <a:ext cx="5496984" cy="703403"/>
          </a:xfrm>
          <a:prstGeom prst="rect">
            <a:avLst/>
          </a:prstGeom>
        </p:spPr>
        <p:txBody>
          <a:bodyPr anchor="b"/>
          <a:lstStyle>
            <a:lvl1pPr marL="0" indent="0">
              <a:buNone/>
              <a:defRPr sz="2400" b="1" baseline="0">
                <a:solidFill>
                  <a:schemeClr val="tx1"/>
                </a:solidFill>
              </a:defRPr>
            </a:lvl1pPr>
          </a:lstStyle>
          <a:p>
            <a:pPr lvl="0"/>
            <a:r>
              <a:rPr lang="en-US"/>
              <a:t>Click to edit Master text styles</a:t>
            </a:r>
          </a:p>
        </p:txBody>
      </p:sp>
      <p:sp>
        <p:nvSpPr>
          <p:cNvPr id="9" name="Text Placeholder 4"/>
          <p:cNvSpPr>
            <a:spLocks noGrp="1"/>
          </p:cNvSpPr>
          <p:nvPr>
            <p:ph type="body" sz="quarter" idx="17"/>
          </p:nvPr>
        </p:nvSpPr>
        <p:spPr>
          <a:xfrm>
            <a:off x="6106995" y="1489540"/>
            <a:ext cx="5496984" cy="703403"/>
          </a:xfrm>
          <a:prstGeom prst="rect">
            <a:avLst/>
          </a:prstGeom>
        </p:spPr>
        <p:txBody>
          <a:bodyPr anchor="b"/>
          <a:lstStyle>
            <a:lvl1pPr marL="0" indent="0">
              <a:buNone/>
              <a:defRPr sz="2400" b="1" baseline="0">
                <a:solidFill>
                  <a:schemeClr val="tx1"/>
                </a:solidFill>
              </a:defRPr>
            </a:lvl1pPr>
          </a:lstStyle>
          <a:p>
            <a:pPr lvl="0"/>
            <a:r>
              <a:rPr lang="en-US"/>
              <a:t>Click to edit Master text styles</a:t>
            </a:r>
          </a:p>
        </p:txBody>
      </p:sp>
      <p:sp>
        <p:nvSpPr>
          <p:cNvPr id="10" name="Title 1">
            <a:extLst>
              <a:ext uri="{FF2B5EF4-FFF2-40B4-BE49-F238E27FC236}">
                <a16:creationId xmlns:a16="http://schemas.microsoft.com/office/drawing/2014/main" id="{21B3FDA3-8747-0B4B-962D-6AA6290D8BEB}"/>
              </a:ext>
            </a:extLst>
          </p:cNvPr>
          <p:cNvSpPr>
            <a:spLocks noGrp="1"/>
          </p:cNvSpPr>
          <p:nvPr>
            <p:ph type="title" hasCustomPrompt="1"/>
          </p:nvPr>
        </p:nvSpPr>
        <p:spPr>
          <a:xfrm>
            <a:off x="0" y="718287"/>
            <a:ext cx="12192000" cy="699351"/>
          </a:xfrm>
          <a:prstGeom prst="rect">
            <a:avLst/>
          </a:prstGeom>
        </p:spPr>
        <p:txBody>
          <a:bodyPr anchor="ctr"/>
          <a:lstStyle>
            <a:lvl1pPr algn="ctr">
              <a:defRPr sz="4000">
                <a:solidFill>
                  <a:srgbClr val="3C93A7"/>
                </a:solidFill>
              </a:defRPr>
            </a:lvl1pPr>
          </a:lstStyle>
          <a:p>
            <a:r>
              <a:rPr lang="en-US" dirty="0"/>
              <a:t>Click to add title</a:t>
            </a:r>
          </a:p>
        </p:txBody>
      </p:sp>
    </p:spTree>
    <p:extLst>
      <p:ext uri="{BB962C8B-B14F-4D97-AF65-F5344CB8AC3E}">
        <p14:creationId xmlns:p14="http://schemas.microsoft.com/office/powerpoint/2010/main" val="46653090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preserve="1" userDrawn="1">
  <p:cSld name="Content Slide 4">
    <p:spTree>
      <p:nvGrpSpPr>
        <p:cNvPr id="1" name=""/>
        <p:cNvGrpSpPr/>
        <p:nvPr/>
      </p:nvGrpSpPr>
      <p:grpSpPr>
        <a:xfrm>
          <a:off x="0" y="0"/>
          <a:ext cx="0" cy="0"/>
          <a:chOff x="0" y="0"/>
          <a:chExt cx="0" cy="0"/>
        </a:xfrm>
      </p:grpSpPr>
      <p:sp>
        <p:nvSpPr>
          <p:cNvPr id="7" name="Text Placeholder 7"/>
          <p:cNvSpPr>
            <a:spLocks noGrp="1"/>
          </p:cNvSpPr>
          <p:nvPr>
            <p:ph type="body" sz="quarter" idx="13" hasCustomPrompt="1"/>
          </p:nvPr>
        </p:nvSpPr>
        <p:spPr>
          <a:xfrm>
            <a:off x="0" y="6324602"/>
            <a:ext cx="12192000" cy="533399"/>
          </a:xfrm>
          <a:prstGeom prst="rect">
            <a:avLst/>
          </a:prstGeom>
        </p:spPr>
        <p:txBody>
          <a:bodyPr lIns="274320" tIns="137160" rIns="274320" bIns="137160" anchor="b"/>
          <a:lstStyle>
            <a:lvl1pPr marL="0" indent="0">
              <a:buNone/>
              <a:defRPr sz="1400" b="1" baseline="0">
                <a:solidFill>
                  <a:schemeClr val="tx1"/>
                </a:solidFill>
                <a:latin typeface="+mn-lt"/>
                <a:cs typeface="Helvetica" panose="020B0604020202020204" pitchFamily="34" charset="0"/>
              </a:defRPr>
            </a:lvl1pPr>
            <a:lvl2pPr marL="395278" indent="0">
              <a:buNone/>
              <a:defRPr sz="1400" b="1"/>
            </a:lvl2pPr>
            <a:lvl3pPr marL="801668" indent="0">
              <a:buNone/>
              <a:defRPr sz="1400" b="1"/>
            </a:lvl3pPr>
            <a:lvl4pPr marL="1196945" indent="0">
              <a:buNone/>
              <a:defRPr sz="1400" b="1"/>
            </a:lvl4pPr>
            <a:lvl5pPr marL="1601747" indent="0">
              <a:buNone/>
              <a:defRPr sz="1400" b="1"/>
            </a:lvl5pPr>
          </a:lstStyle>
          <a:p>
            <a:pPr lvl="0"/>
            <a:r>
              <a:rPr lang="en-US" dirty="0"/>
              <a:t>Reference.</a:t>
            </a:r>
          </a:p>
        </p:txBody>
      </p:sp>
      <p:sp>
        <p:nvSpPr>
          <p:cNvPr id="4" name="Title 1">
            <a:extLst>
              <a:ext uri="{FF2B5EF4-FFF2-40B4-BE49-F238E27FC236}">
                <a16:creationId xmlns:a16="http://schemas.microsoft.com/office/drawing/2014/main" id="{6599E0C4-358C-864A-A449-7A21861776B8}"/>
              </a:ext>
            </a:extLst>
          </p:cNvPr>
          <p:cNvSpPr>
            <a:spLocks noGrp="1"/>
          </p:cNvSpPr>
          <p:nvPr>
            <p:ph type="title" hasCustomPrompt="1"/>
          </p:nvPr>
        </p:nvSpPr>
        <p:spPr>
          <a:xfrm>
            <a:off x="0" y="718287"/>
            <a:ext cx="12192000" cy="699351"/>
          </a:xfrm>
          <a:prstGeom prst="rect">
            <a:avLst/>
          </a:prstGeom>
        </p:spPr>
        <p:txBody>
          <a:bodyPr anchor="ctr"/>
          <a:lstStyle>
            <a:lvl1pPr algn="ctr">
              <a:defRPr sz="4000">
                <a:solidFill>
                  <a:srgbClr val="3C93A7"/>
                </a:solidFill>
              </a:defRPr>
            </a:lvl1pPr>
          </a:lstStyle>
          <a:p>
            <a:r>
              <a:rPr lang="en-US" dirty="0"/>
              <a:t>Click to add title</a:t>
            </a:r>
          </a:p>
        </p:txBody>
      </p:sp>
    </p:spTree>
    <p:extLst>
      <p:ext uri="{BB962C8B-B14F-4D97-AF65-F5344CB8AC3E}">
        <p14:creationId xmlns:p14="http://schemas.microsoft.com/office/powerpoint/2010/main" val="258443623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preserve="1" userDrawn="1">
  <p:cSld name="Blank 1">
    <p:spTree>
      <p:nvGrpSpPr>
        <p:cNvPr id="1" name=""/>
        <p:cNvGrpSpPr/>
        <p:nvPr/>
      </p:nvGrpSpPr>
      <p:grpSpPr>
        <a:xfrm>
          <a:off x="0" y="0"/>
          <a:ext cx="0" cy="0"/>
          <a:chOff x="0" y="0"/>
          <a:chExt cx="0" cy="0"/>
        </a:xfrm>
      </p:grpSpPr>
      <p:sp>
        <p:nvSpPr>
          <p:cNvPr id="2" name="Text Placeholder 7"/>
          <p:cNvSpPr>
            <a:spLocks noGrp="1"/>
          </p:cNvSpPr>
          <p:nvPr>
            <p:ph type="body" sz="quarter" idx="13" hasCustomPrompt="1"/>
          </p:nvPr>
        </p:nvSpPr>
        <p:spPr>
          <a:xfrm>
            <a:off x="0" y="6324602"/>
            <a:ext cx="12192000" cy="533399"/>
          </a:xfrm>
          <a:prstGeom prst="rect">
            <a:avLst/>
          </a:prstGeom>
        </p:spPr>
        <p:txBody>
          <a:bodyPr lIns="274320" tIns="137160" rIns="274320" bIns="137160" anchor="b"/>
          <a:lstStyle>
            <a:lvl1pPr marL="0" indent="0">
              <a:buNone/>
              <a:defRPr sz="1400" b="1" baseline="0">
                <a:solidFill>
                  <a:schemeClr val="tx1"/>
                </a:solidFill>
                <a:latin typeface="+mn-lt"/>
                <a:cs typeface="Helvetica" panose="020B0604020202020204" pitchFamily="34" charset="0"/>
              </a:defRPr>
            </a:lvl1pPr>
            <a:lvl2pPr marL="395278" indent="0">
              <a:buNone/>
              <a:defRPr sz="1400" b="1"/>
            </a:lvl2pPr>
            <a:lvl3pPr marL="801668" indent="0">
              <a:buNone/>
              <a:defRPr sz="1400" b="1"/>
            </a:lvl3pPr>
            <a:lvl4pPr marL="1196945" indent="0">
              <a:buNone/>
              <a:defRPr sz="1400" b="1"/>
            </a:lvl4pPr>
            <a:lvl5pPr marL="1601747" indent="0">
              <a:buNone/>
              <a:defRPr sz="1400" b="1"/>
            </a:lvl5pPr>
          </a:lstStyle>
          <a:p>
            <a:pPr lvl="0"/>
            <a:r>
              <a:rPr lang="en-US" dirty="0"/>
              <a:t>Reference.</a:t>
            </a:r>
          </a:p>
        </p:txBody>
      </p:sp>
    </p:spTree>
    <p:extLst>
      <p:ext uri="{BB962C8B-B14F-4D97-AF65-F5344CB8AC3E}">
        <p14:creationId xmlns:p14="http://schemas.microsoft.com/office/powerpoint/2010/main" val="77589199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preserve="1" userDrawn="1">
  <p:cSld name="Blank 2">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n>
                <a:noFill/>
              </a:ln>
            </a:endParaRPr>
          </a:p>
        </p:txBody>
      </p:sp>
      <p:sp>
        <p:nvSpPr>
          <p:cNvPr id="7" name="Text Placeholder 7"/>
          <p:cNvSpPr>
            <a:spLocks noGrp="1"/>
          </p:cNvSpPr>
          <p:nvPr>
            <p:ph type="body" sz="quarter" idx="13" hasCustomPrompt="1"/>
          </p:nvPr>
        </p:nvSpPr>
        <p:spPr>
          <a:xfrm>
            <a:off x="0" y="6324602"/>
            <a:ext cx="12192000" cy="533399"/>
          </a:xfrm>
          <a:prstGeom prst="rect">
            <a:avLst/>
          </a:prstGeom>
        </p:spPr>
        <p:txBody>
          <a:bodyPr lIns="274320" tIns="137160" rIns="274320" bIns="137160" anchor="b"/>
          <a:lstStyle>
            <a:lvl1pPr marL="0" indent="0">
              <a:buNone/>
              <a:defRPr sz="1400" b="1" baseline="0">
                <a:solidFill>
                  <a:schemeClr val="tx1"/>
                </a:solidFill>
                <a:latin typeface="+mn-lt"/>
                <a:cs typeface="Helvetica" panose="020B0604020202020204" pitchFamily="34" charset="0"/>
              </a:defRPr>
            </a:lvl1pPr>
            <a:lvl2pPr marL="395278" indent="0">
              <a:buNone/>
              <a:defRPr sz="1400" b="1"/>
            </a:lvl2pPr>
            <a:lvl3pPr marL="801668" indent="0">
              <a:buNone/>
              <a:defRPr sz="1400" b="1"/>
            </a:lvl3pPr>
            <a:lvl4pPr marL="1196945" indent="0">
              <a:buNone/>
              <a:defRPr sz="1400" b="1"/>
            </a:lvl4pPr>
            <a:lvl5pPr marL="1601747" indent="0">
              <a:buNone/>
              <a:defRPr sz="1400" b="1"/>
            </a:lvl5pPr>
          </a:lstStyle>
          <a:p>
            <a:pPr lvl="0"/>
            <a:r>
              <a:rPr lang="en-US" dirty="0"/>
              <a:t>Reference.</a:t>
            </a:r>
          </a:p>
        </p:txBody>
      </p:sp>
    </p:spTree>
    <p:extLst>
      <p:ext uri="{BB962C8B-B14F-4D97-AF65-F5344CB8AC3E}">
        <p14:creationId xmlns:p14="http://schemas.microsoft.com/office/powerpoint/2010/main" val="69590142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preserve="1" userDrawn="1">
  <p:cSld name="1_Title Slide 2">
    <p:spTree>
      <p:nvGrpSpPr>
        <p:cNvPr id="1" name=""/>
        <p:cNvGrpSpPr/>
        <p:nvPr/>
      </p:nvGrpSpPr>
      <p:grpSpPr>
        <a:xfrm>
          <a:off x="0" y="0"/>
          <a:ext cx="0" cy="0"/>
          <a:chOff x="0" y="0"/>
          <a:chExt cx="0" cy="0"/>
        </a:xfrm>
      </p:grpSpPr>
      <p:sp>
        <p:nvSpPr>
          <p:cNvPr id="5" name="Text Placeholder 5">
            <a:extLst>
              <a:ext uri="{FF2B5EF4-FFF2-40B4-BE49-F238E27FC236}">
                <a16:creationId xmlns:a16="http://schemas.microsoft.com/office/drawing/2014/main" id="{8E3F293B-0004-0E4F-A6F5-C0E4C68CD39E}"/>
              </a:ext>
            </a:extLst>
          </p:cNvPr>
          <p:cNvSpPr>
            <a:spLocks noGrp="1"/>
          </p:cNvSpPr>
          <p:nvPr>
            <p:ph type="body" sz="quarter" idx="14" hasCustomPrompt="1"/>
          </p:nvPr>
        </p:nvSpPr>
        <p:spPr>
          <a:xfrm>
            <a:off x="0" y="2000435"/>
            <a:ext cx="12192000" cy="2864528"/>
          </a:xfrm>
          <a:prstGeom prst="rect">
            <a:avLst/>
          </a:prstGeom>
          <a:noFill/>
        </p:spPr>
        <p:txBody>
          <a:bodyPr anchor="ctr"/>
          <a:lstStyle>
            <a:lvl1pPr marL="0" indent="0" algn="ctr">
              <a:buNone/>
              <a:defRPr sz="4000">
                <a:solidFill>
                  <a:schemeClr val="accent6"/>
                </a:solidFill>
              </a:defRPr>
            </a:lvl1pPr>
          </a:lstStyle>
          <a:p>
            <a:r>
              <a:rPr lang="en-US" dirty="0"/>
              <a:t>Q&amp;A Session</a:t>
            </a:r>
          </a:p>
        </p:txBody>
      </p:sp>
    </p:spTree>
    <p:extLst>
      <p:ext uri="{BB962C8B-B14F-4D97-AF65-F5344CB8AC3E}">
        <p14:creationId xmlns:p14="http://schemas.microsoft.com/office/powerpoint/2010/main" val="6869211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73366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41440511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F5FB6-4FFF-B7CD-12E7-1461A09FD7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2A90BE-0AD7-17B0-18D1-6369361F49B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CF4DE2-765B-0FD7-945F-D425929F90DC}"/>
              </a:ext>
            </a:extLst>
          </p:cNvPr>
          <p:cNvSpPr>
            <a:spLocks noGrp="1"/>
          </p:cNvSpPr>
          <p:nvPr>
            <p:ph type="dt" sz="half" idx="10"/>
          </p:nvPr>
        </p:nvSpPr>
        <p:spPr/>
        <p:txBody>
          <a:bodyPr/>
          <a:lstStyle/>
          <a:p>
            <a:fld id="{144C5B0C-5A22-A14D-8607-20C6817B8B4A}" type="datetimeFigureOut">
              <a:rPr lang="en-US" smtClean="0"/>
              <a:t>2/24/26</a:t>
            </a:fld>
            <a:endParaRPr lang="en-US"/>
          </a:p>
        </p:txBody>
      </p:sp>
      <p:sp>
        <p:nvSpPr>
          <p:cNvPr id="5" name="Footer Placeholder 4">
            <a:extLst>
              <a:ext uri="{FF2B5EF4-FFF2-40B4-BE49-F238E27FC236}">
                <a16:creationId xmlns:a16="http://schemas.microsoft.com/office/drawing/2014/main" id="{FB248223-64A9-CF41-BCA7-4026C29181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F1A261-482C-7853-9570-3B614CAF0C52}"/>
              </a:ext>
            </a:extLst>
          </p:cNvPr>
          <p:cNvSpPr>
            <a:spLocks noGrp="1"/>
          </p:cNvSpPr>
          <p:nvPr>
            <p:ph type="sldNum" sz="quarter" idx="12"/>
          </p:nvPr>
        </p:nvSpPr>
        <p:spPr/>
        <p:txBody>
          <a:bodyPr/>
          <a:lstStyle/>
          <a:p>
            <a:fld id="{A5E68E5E-A24B-2149-9BF8-3E9E16E65011}" type="slidenum">
              <a:rPr lang="en-US" smtClean="0"/>
              <a:t>‹#›</a:t>
            </a:fld>
            <a:endParaRPr lang="en-US"/>
          </a:p>
        </p:txBody>
      </p:sp>
    </p:spTree>
    <p:extLst>
      <p:ext uri="{BB962C8B-B14F-4D97-AF65-F5344CB8AC3E}">
        <p14:creationId xmlns:p14="http://schemas.microsoft.com/office/powerpoint/2010/main" val="318682102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6" name="Text Placeholder 4">
            <a:extLst>
              <a:ext uri="{FF2B5EF4-FFF2-40B4-BE49-F238E27FC236}">
                <a16:creationId xmlns:a16="http://schemas.microsoft.com/office/drawing/2014/main" id="{90609FE5-2F18-684C-97F3-2F85F052DB04}"/>
              </a:ext>
            </a:extLst>
          </p:cNvPr>
          <p:cNvSpPr>
            <a:spLocks noGrp="1"/>
          </p:cNvSpPr>
          <p:nvPr>
            <p:ph type="body" sz="quarter" idx="15" hasCustomPrompt="1"/>
          </p:nvPr>
        </p:nvSpPr>
        <p:spPr>
          <a:xfrm>
            <a:off x="3324404" y="6262421"/>
            <a:ext cx="7026227" cy="281355"/>
          </a:xfrm>
        </p:spPr>
        <p:txBody>
          <a:bodyPr lIns="0" tIns="0" rIns="0" bIns="0" anchor="b" anchorCtr="0">
            <a:noAutofit/>
          </a:bodyPr>
          <a:lstStyle>
            <a:lvl1pPr marL="0" indent="0">
              <a:spcBef>
                <a:spcPts val="0"/>
              </a:spcBef>
              <a:buFontTx/>
              <a:buNone/>
              <a:defRPr sz="9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
        <p:nvSpPr>
          <p:cNvPr id="2" name="Footer Placeholder 1">
            <a:extLst>
              <a:ext uri="{FF2B5EF4-FFF2-40B4-BE49-F238E27FC236}">
                <a16:creationId xmlns:a16="http://schemas.microsoft.com/office/drawing/2014/main" id="{88D33231-DDA2-F510-CC67-07A82EFA73D3}"/>
              </a:ext>
            </a:extLst>
          </p:cNvPr>
          <p:cNvSpPr>
            <a:spLocks noGrp="1"/>
          </p:cNvSpPr>
          <p:nvPr>
            <p:ph type="ftr" sz="quarter" idx="16"/>
          </p:nvPr>
        </p:nvSpPr>
        <p:spPr/>
        <p:txBody>
          <a:bodyPr/>
          <a:lstStyle/>
          <a:p>
            <a:endParaRPr lang="en-US"/>
          </a:p>
        </p:txBody>
      </p:sp>
      <p:sp>
        <p:nvSpPr>
          <p:cNvPr id="3" name="Title 2">
            <a:extLst>
              <a:ext uri="{FF2B5EF4-FFF2-40B4-BE49-F238E27FC236}">
                <a16:creationId xmlns:a16="http://schemas.microsoft.com/office/drawing/2014/main" id="{C3ED7BAB-7AC3-3124-53B4-F849CF7BF0F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8620107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1_Title Presentation">
    <p:spTree>
      <p:nvGrpSpPr>
        <p:cNvPr id="1" name=""/>
        <p:cNvGrpSpPr/>
        <p:nvPr/>
      </p:nvGrpSpPr>
      <p:grpSpPr>
        <a:xfrm>
          <a:off x="0" y="0"/>
          <a:ext cx="0" cy="0"/>
          <a:chOff x="0" y="0"/>
          <a:chExt cx="0" cy="0"/>
        </a:xfrm>
      </p:grpSpPr>
      <p:pic>
        <p:nvPicPr>
          <p:cNvPr id="9" name="Picture 4" descr="background-main.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60700" y="0"/>
            <a:ext cx="9131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descr="ESMO_Logo_CMYK.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06138" y="611188"/>
            <a:ext cx="13589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00000" y="2266719"/>
            <a:ext cx="8028000" cy="1097736"/>
          </a:xfrm>
        </p:spPr>
        <p:txBody>
          <a:bodyPr anchor="b">
            <a:noAutofit/>
          </a:bodyPr>
          <a:lstStyle>
            <a:lvl1pPr algn="l">
              <a:lnSpc>
                <a:spcPct val="80000"/>
              </a:lnSpc>
              <a:defRPr b="1" i="0" cap="all">
                <a:solidFill>
                  <a:srgbClr val="81104F"/>
                </a:solidFill>
                <a:latin typeface="Arial Narrow"/>
                <a:cs typeface="Arial Narrow"/>
              </a:defRPr>
            </a:lvl1pPr>
          </a:lstStyle>
          <a:p>
            <a:r>
              <a:rPr lang="fr-CH" dirty="0"/>
              <a:t>Click to </a:t>
            </a:r>
            <a:r>
              <a:rPr lang="fr-CH" dirty="0" err="1"/>
              <a:t>edit</a:t>
            </a:r>
            <a:r>
              <a:rPr lang="fr-CH" dirty="0"/>
              <a:t> Master </a:t>
            </a:r>
            <a:r>
              <a:rPr lang="fr-CH" dirty="0" err="1"/>
              <a:t>title</a:t>
            </a:r>
            <a:r>
              <a:rPr lang="fr-CH" dirty="0"/>
              <a:t> style</a:t>
            </a:r>
            <a:endParaRPr lang="en-US" dirty="0"/>
          </a:p>
        </p:txBody>
      </p:sp>
      <p:sp>
        <p:nvSpPr>
          <p:cNvPr id="3" name="Subtitle 2"/>
          <p:cNvSpPr>
            <a:spLocks noGrp="1"/>
          </p:cNvSpPr>
          <p:nvPr>
            <p:ph type="subTitle" idx="1"/>
          </p:nvPr>
        </p:nvSpPr>
        <p:spPr>
          <a:xfrm>
            <a:off x="900000" y="3370147"/>
            <a:ext cx="8028000" cy="553998"/>
          </a:xfrm>
        </p:spPr>
        <p:txBody>
          <a:bodyPr>
            <a:noAutofit/>
          </a:bodyPr>
          <a:lstStyle>
            <a:lvl1pPr marL="0" indent="0" algn="l">
              <a:buNone/>
              <a:defRPr sz="3000">
                <a:solidFill>
                  <a:srgbClr val="81104F"/>
                </a:solidFill>
                <a:latin typeface="Arial Narrow"/>
                <a:cs typeface="Arial Narrow"/>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CH"/>
              <a:t>Click to edit Master subtitle style</a:t>
            </a:r>
            <a:endParaRPr lang="en-US" dirty="0"/>
          </a:p>
        </p:txBody>
      </p:sp>
      <p:sp>
        <p:nvSpPr>
          <p:cNvPr id="19" name="Text Placeholder 18"/>
          <p:cNvSpPr>
            <a:spLocks noGrp="1"/>
          </p:cNvSpPr>
          <p:nvPr>
            <p:ph type="body" sz="quarter" idx="10"/>
          </p:nvPr>
        </p:nvSpPr>
        <p:spPr>
          <a:xfrm>
            <a:off x="900000" y="4578351"/>
            <a:ext cx="5900236" cy="307777"/>
          </a:xfrm>
        </p:spPr>
        <p:txBody>
          <a:bodyPr>
            <a:noAutofit/>
          </a:bodyPr>
          <a:lstStyle>
            <a:lvl1pPr marL="0" indent="0">
              <a:buFontTx/>
              <a:buNone/>
              <a:defRPr sz="1400" b="1">
                <a:solidFill>
                  <a:srgbClr val="81104F"/>
                </a:solidFill>
              </a:defRPr>
            </a:lvl1pPr>
          </a:lstStyle>
          <a:p>
            <a:pPr lvl="0"/>
            <a:r>
              <a:rPr lang="fr-CH"/>
              <a:t>Click to edit Master text styles</a:t>
            </a:r>
          </a:p>
        </p:txBody>
      </p:sp>
      <p:sp>
        <p:nvSpPr>
          <p:cNvPr id="20" name="Text Placeholder 18"/>
          <p:cNvSpPr>
            <a:spLocks noGrp="1"/>
          </p:cNvSpPr>
          <p:nvPr>
            <p:ph type="body" sz="quarter" idx="11"/>
          </p:nvPr>
        </p:nvSpPr>
        <p:spPr>
          <a:xfrm>
            <a:off x="900000" y="4894303"/>
            <a:ext cx="5900236" cy="307777"/>
          </a:xfrm>
        </p:spPr>
        <p:txBody>
          <a:bodyPr>
            <a:noAutofit/>
          </a:bodyPr>
          <a:lstStyle>
            <a:lvl1pPr marL="0" indent="0">
              <a:buFontTx/>
              <a:buNone/>
              <a:defRPr sz="1400" b="0">
                <a:solidFill>
                  <a:srgbClr val="81104F"/>
                </a:solidFill>
              </a:defRPr>
            </a:lvl1pPr>
          </a:lstStyle>
          <a:p>
            <a:pPr lvl="0"/>
            <a:r>
              <a:rPr lang="fr-CH"/>
              <a:t>Click to edit Master text styles</a:t>
            </a:r>
          </a:p>
        </p:txBody>
      </p:sp>
      <p:sp>
        <p:nvSpPr>
          <p:cNvPr id="21" name="Text Placeholder 18"/>
          <p:cNvSpPr>
            <a:spLocks noGrp="1"/>
          </p:cNvSpPr>
          <p:nvPr>
            <p:ph type="body" sz="quarter" idx="12"/>
          </p:nvPr>
        </p:nvSpPr>
        <p:spPr>
          <a:xfrm>
            <a:off x="900000" y="5966058"/>
            <a:ext cx="5454185" cy="307777"/>
          </a:xfrm>
        </p:spPr>
        <p:txBody>
          <a:bodyPr>
            <a:noAutofit/>
          </a:bodyPr>
          <a:lstStyle>
            <a:lvl1pPr marL="0" indent="0">
              <a:buFontTx/>
              <a:buNone/>
              <a:defRPr sz="1400" b="0">
                <a:solidFill>
                  <a:srgbClr val="81104F"/>
                </a:solidFill>
              </a:defRPr>
            </a:lvl1pPr>
          </a:lstStyle>
          <a:p>
            <a:pPr lvl="0"/>
            <a:r>
              <a:rPr lang="fr-CH"/>
              <a:t>Click to edit Master text styles</a:t>
            </a:r>
          </a:p>
        </p:txBody>
      </p:sp>
    </p:spTree>
    <p:extLst>
      <p:ext uri="{BB962C8B-B14F-4D97-AF65-F5344CB8AC3E}">
        <p14:creationId xmlns:p14="http://schemas.microsoft.com/office/powerpoint/2010/main" val="178838398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2_Title Chapter">
    <p:spTree>
      <p:nvGrpSpPr>
        <p:cNvPr id="1" name=""/>
        <p:cNvGrpSpPr/>
        <p:nvPr/>
      </p:nvGrpSpPr>
      <p:grpSpPr>
        <a:xfrm>
          <a:off x="0" y="0"/>
          <a:ext cx="0" cy="0"/>
          <a:chOff x="0" y="0"/>
          <a:chExt cx="0" cy="0"/>
        </a:xfrm>
      </p:grpSpPr>
      <p:pic>
        <p:nvPicPr>
          <p:cNvPr id="6" name="Picture 4" descr="background-titl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54350" y="-16728"/>
            <a:ext cx="9137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le 1"/>
          <p:cNvSpPr>
            <a:spLocks noGrp="1"/>
          </p:cNvSpPr>
          <p:nvPr>
            <p:ph type="ctrTitle"/>
          </p:nvPr>
        </p:nvSpPr>
        <p:spPr>
          <a:xfrm>
            <a:off x="900000" y="2266719"/>
            <a:ext cx="8028000" cy="1097736"/>
          </a:xfrm>
        </p:spPr>
        <p:txBody>
          <a:bodyPr anchor="b">
            <a:noAutofit/>
          </a:bodyPr>
          <a:lstStyle>
            <a:lvl1pPr algn="l">
              <a:lnSpc>
                <a:spcPct val="80000"/>
              </a:lnSpc>
              <a:defRPr b="1" i="0" cap="all">
                <a:solidFill>
                  <a:srgbClr val="81104F"/>
                </a:solidFill>
                <a:latin typeface="Arial Narrow"/>
                <a:cs typeface="Arial Narrow"/>
              </a:defRPr>
            </a:lvl1pPr>
          </a:lstStyle>
          <a:p>
            <a:r>
              <a:rPr lang="fr-CH" dirty="0"/>
              <a:t>Click to </a:t>
            </a:r>
            <a:r>
              <a:rPr lang="fr-CH" dirty="0" err="1"/>
              <a:t>edit</a:t>
            </a:r>
            <a:r>
              <a:rPr lang="fr-CH" dirty="0"/>
              <a:t> Master </a:t>
            </a:r>
            <a:r>
              <a:rPr lang="fr-CH" dirty="0" err="1"/>
              <a:t>title</a:t>
            </a:r>
            <a:r>
              <a:rPr lang="fr-CH" dirty="0"/>
              <a:t> style</a:t>
            </a:r>
            <a:endParaRPr lang="en-US" dirty="0"/>
          </a:p>
        </p:txBody>
      </p:sp>
      <p:sp>
        <p:nvSpPr>
          <p:cNvPr id="16" name="Subtitle 2"/>
          <p:cNvSpPr>
            <a:spLocks noGrp="1"/>
          </p:cNvSpPr>
          <p:nvPr>
            <p:ph type="subTitle" idx="1"/>
          </p:nvPr>
        </p:nvSpPr>
        <p:spPr>
          <a:xfrm>
            <a:off x="900000" y="3370147"/>
            <a:ext cx="8028000" cy="553998"/>
          </a:xfrm>
        </p:spPr>
        <p:txBody>
          <a:bodyPr>
            <a:noAutofit/>
          </a:bodyPr>
          <a:lstStyle>
            <a:lvl1pPr marL="0" indent="0" algn="l">
              <a:buNone/>
              <a:defRPr sz="3000">
                <a:solidFill>
                  <a:srgbClr val="81104F"/>
                </a:solidFill>
                <a:latin typeface="Arial Narrow"/>
                <a:cs typeface="Arial Narrow"/>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CH" dirty="0"/>
              <a:t>Click to </a:t>
            </a:r>
            <a:r>
              <a:rPr lang="fr-CH" dirty="0" err="1"/>
              <a:t>edit</a:t>
            </a:r>
            <a:r>
              <a:rPr lang="fr-CH" dirty="0"/>
              <a:t> Master </a:t>
            </a:r>
            <a:r>
              <a:rPr lang="fr-CH" dirty="0" err="1"/>
              <a:t>subtitle</a:t>
            </a:r>
            <a:r>
              <a:rPr lang="fr-CH" dirty="0"/>
              <a:t> style</a:t>
            </a:r>
            <a:endParaRPr lang="en-US" dirty="0"/>
          </a:p>
        </p:txBody>
      </p:sp>
      <p:sp>
        <p:nvSpPr>
          <p:cNvPr id="17" name="TextBox 16">
            <a:extLst>
              <a:ext uri="{FF2B5EF4-FFF2-40B4-BE49-F238E27FC236}">
                <a16:creationId xmlns:a16="http://schemas.microsoft.com/office/drawing/2014/main" id="{11155846-E455-4782-A3EE-C40E6B5EEF6F}"/>
              </a:ext>
            </a:extLst>
          </p:cNvPr>
          <p:cNvSpPr txBox="1"/>
          <p:nvPr userDrawn="1"/>
        </p:nvSpPr>
        <p:spPr>
          <a:xfrm>
            <a:off x="6096000" y="6346180"/>
            <a:ext cx="5068649" cy="161583"/>
          </a:xfrm>
          <a:prstGeom prst="rect">
            <a:avLst/>
          </a:prstGeom>
          <a:noFill/>
        </p:spPr>
        <p:txBody>
          <a:bodyPr wrap="square" lIns="0" tIns="0" rIns="90000" bIns="0"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en-US" sz="1000" b="0" i="0" dirty="0">
                <a:solidFill>
                  <a:schemeClr val="tx1">
                    <a:lumMod val="65000"/>
                    <a:lumOff val="35000"/>
                  </a:schemeClr>
                </a:solidFill>
                <a:effectLst/>
                <a:latin typeface="Arial Narrow" panose="020B0606020202030204" pitchFamily="34" charset="0"/>
              </a:rPr>
              <a:t>Content of this </a:t>
            </a:r>
            <a:r>
              <a:rPr lang="en-US" sz="1050" b="0" i="0" dirty="0">
                <a:solidFill>
                  <a:schemeClr val="tx1">
                    <a:lumMod val="65000"/>
                    <a:lumOff val="35000"/>
                  </a:schemeClr>
                </a:solidFill>
                <a:effectLst/>
                <a:latin typeface="Arial Narrow" panose="020B0606020202030204" pitchFamily="34" charset="0"/>
              </a:rPr>
              <a:t>presentation</a:t>
            </a:r>
            <a:r>
              <a:rPr lang="en-US" sz="1000" b="0" i="0" dirty="0">
                <a:solidFill>
                  <a:schemeClr val="tx1">
                    <a:lumMod val="65000"/>
                    <a:lumOff val="35000"/>
                  </a:schemeClr>
                </a:solidFill>
                <a:effectLst/>
                <a:latin typeface="Arial Narrow" panose="020B0606020202030204" pitchFamily="34" charset="0"/>
              </a:rPr>
              <a:t> is copyright</a:t>
            </a:r>
            <a:r>
              <a:rPr lang="en-CH" sz="1000" b="0" i="0" dirty="0">
                <a:solidFill>
                  <a:schemeClr val="tx1">
                    <a:lumMod val="65000"/>
                    <a:lumOff val="35000"/>
                  </a:schemeClr>
                </a:solidFill>
                <a:effectLst/>
                <a:latin typeface="Arial Narrow" panose="020B0606020202030204" pitchFamily="34" charset="0"/>
              </a:rPr>
              <a:t> </a:t>
            </a:r>
            <a:r>
              <a:rPr lang="en-US" sz="1000" b="0" i="0" dirty="0">
                <a:solidFill>
                  <a:schemeClr val="tx1">
                    <a:lumMod val="65000"/>
                    <a:lumOff val="35000"/>
                  </a:schemeClr>
                </a:solidFill>
                <a:effectLst/>
                <a:latin typeface="Arial Narrow" panose="020B0606020202030204" pitchFamily="34" charset="0"/>
              </a:rPr>
              <a:t>and responsibility of the author. Permission is required for re-use</a:t>
            </a:r>
            <a:r>
              <a:rPr lang="en-CH" sz="1000" b="0" i="0" dirty="0">
                <a:solidFill>
                  <a:schemeClr val="tx1">
                    <a:lumMod val="65000"/>
                    <a:lumOff val="35000"/>
                  </a:schemeClr>
                </a:solidFill>
                <a:effectLst/>
                <a:latin typeface="Arial Narrow" panose="020B0606020202030204" pitchFamily="34" charset="0"/>
              </a:rPr>
              <a:t>.</a:t>
            </a:r>
            <a:endParaRPr lang="en-US" sz="1000" b="0" i="0" dirty="0">
              <a:solidFill>
                <a:schemeClr val="tx1">
                  <a:lumMod val="65000"/>
                  <a:lumOff val="35000"/>
                </a:schemeClr>
              </a:solidFill>
              <a:effectLst/>
              <a:latin typeface="Arial Narrow" panose="020B0606020202030204" pitchFamily="34" charset="0"/>
            </a:endParaRPr>
          </a:p>
        </p:txBody>
      </p:sp>
      <p:sp>
        <p:nvSpPr>
          <p:cNvPr id="18" name="Google Shape;17;p14">
            <a:extLst>
              <a:ext uri="{FF2B5EF4-FFF2-40B4-BE49-F238E27FC236}">
                <a16:creationId xmlns:a16="http://schemas.microsoft.com/office/drawing/2014/main" id="{C1D878CB-815A-4A66-87FA-1735865492AC}"/>
              </a:ext>
            </a:extLst>
          </p:cNvPr>
          <p:cNvSpPr txBox="1">
            <a:spLocks noGrp="1"/>
          </p:cNvSpPr>
          <p:nvPr>
            <p:ph type="body" idx="13" hasCustomPrompt="1"/>
          </p:nvPr>
        </p:nvSpPr>
        <p:spPr>
          <a:xfrm>
            <a:off x="608400" y="6284625"/>
            <a:ext cx="2400778" cy="223138"/>
          </a:xfrm>
          <a:prstGeom prst="rect">
            <a:avLst/>
          </a:prstGeom>
          <a:noFill/>
          <a:ln>
            <a:noFill/>
          </a:ln>
        </p:spPr>
        <p:txBody>
          <a:bodyPr spcFirstLastPara="1" vert="horz" wrap="square" lIns="0" tIns="0" rIns="0" bIns="0" anchor="ctr" anchorCtr="0">
            <a:spAutoFit/>
          </a:bodyPr>
          <a:lstStyle>
            <a:lvl1pPr marL="457200" marR="0" lvl="0" indent="-228600" algn="l" rtl="0">
              <a:lnSpc>
                <a:spcPct val="100000"/>
              </a:lnSpc>
              <a:spcBef>
                <a:spcPts val="320"/>
              </a:spcBef>
              <a:spcAft>
                <a:spcPts val="0"/>
              </a:spcAft>
              <a:buClr>
                <a:srgbClr val="05416B"/>
              </a:buClr>
              <a:buSzPts val="1600"/>
              <a:buFont typeface="Noto Sans Symbols"/>
              <a:buNone/>
              <a:defRPr sz="1200" b="1" i="0" u="none" strike="noStrike" cap="none">
                <a:solidFill>
                  <a:schemeClr val="tx1">
                    <a:lumMod val="65000"/>
                    <a:lumOff val="35000"/>
                  </a:schemeClr>
                </a:solidFill>
                <a:latin typeface="Arial Narrow"/>
                <a:ea typeface="Arial Narrow"/>
                <a:cs typeface="Arial Narrow"/>
                <a:sym typeface="Arial Narrow"/>
              </a:defRPr>
            </a:lvl1pPr>
            <a:lvl2pPr marL="914400" marR="0" lvl="1"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600" marR="0" lvl="2"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800" marR="0" lvl="3"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6000" marR="0" lvl="4"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200" marR="0" lvl="5"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400" marR="0" lvl="6"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600" marR="0" lvl="7"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800" marR="0" lvl="8"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spTree>
    <p:extLst>
      <p:ext uri="{BB962C8B-B14F-4D97-AF65-F5344CB8AC3E}">
        <p14:creationId xmlns:p14="http://schemas.microsoft.com/office/powerpoint/2010/main" val="29405054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3_Title and Text">
    <p:spTree>
      <p:nvGrpSpPr>
        <p:cNvPr id="1" name=""/>
        <p:cNvGrpSpPr/>
        <p:nvPr/>
      </p:nvGrpSpPr>
      <p:grpSpPr>
        <a:xfrm>
          <a:off x="0" y="0"/>
          <a:ext cx="0" cy="0"/>
          <a:chOff x="0" y="0"/>
          <a:chExt cx="0" cy="0"/>
        </a:xfrm>
      </p:grpSpPr>
      <p:pic>
        <p:nvPicPr>
          <p:cNvPr id="7" name="Picture 6" descr="background-slide1.png"/>
          <p:cNvPicPr>
            <a:picLocks noChangeAspect="1"/>
          </p:cNvPicPr>
          <p:nvPr userDrawn="1"/>
        </p:nvPicPr>
        <p:blipFill rotWithShape="1">
          <a:blip r:embed="rId2">
            <a:extLst>
              <a:ext uri="{28A0092B-C50C-407E-A947-70E740481C1C}">
                <a14:useLocalDpi xmlns:a14="http://schemas.microsoft.com/office/drawing/2010/main" val="0"/>
              </a:ext>
            </a:extLst>
          </a:blip>
          <a:srcRect l="61179" b="81378"/>
          <a:stretch/>
        </p:blipFill>
        <p:spPr bwMode="auto">
          <a:xfrm>
            <a:off x="8642194" y="0"/>
            <a:ext cx="3549805" cy="1276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08400" y="552120"/>
            <a:ext cx="8028000" cy="553998"/>
          </a:xfrm>
        </p:spPr>
        <p:txBody>
          <a:bodyPr anchor="b">
            <a:noAutofit/>
          </a:bodyPr>
          <a:lstStyle>
            <a:lvl1pPr>
              <a:defRPr sz="2800" cap="all" baseline="0"/>
            </a:lvl1pPr>
          </a:lstStyle>
          <a:p>
            <a:r>
              <a:rPr lang="fr-CH" dirty="0"/>
              <a:t>Click to </a:t>
            </a:r>
            <a:r>
              <a:rPr lang="fr-CH" dirty="0" err="1"/>
              <a:t>edit</a:t>
            </a:r>
            <a:r>
              <a:rPr lang="fr-CH" dirty="0"/>
              <a:t> Master </a:t>
            </a:r>
            <a:r>
              <a:rPr lang="fr-CH" dirty="0" err="1"/>
              <a:t>title</a:t>
            </a:r>
            <a:r>
              <a:rPr lang="fr-CH" dirty="0"/>
              <a:t> style</a:t>
            </a:r>
            <a:endParaRPr lang="en-US" dirty="0"/>
          </a:p>
        </p:txBody>
      </p:sp>
      <p:sp>
        <p:nvSpPr>
          <p:cNvPr id="12" name="Text Placeholder 11"/>
          <p:cNvSpPr>
            <a:spLocks noGrp="1"/>
          </p:cNvSpPr>
          <p:nvPr>
            <p:ph type="body" sz="quarter" idx="10"/>
          </p:nvPr>
        </p:nvSpPr>
        <p:spPr>
          <a:xfrm>
            <a:off x="608400" y="1080001"/>
            <a:ext cx="8028000" cy="488795"/>
          </a:xfrm>
        </p:spPr>
        <p:txBody>
          <a:bodyPr>
            <a:noAutofit/>
          </a:bodyPr>
          <a:lstStyle>
            <a:lvl1pPr marL="0" indent="0">
              <a:buNone/>
              <a:defRPr sz="2400" baseline="0">
                <a:solidFill>
                  <a:srgbClr val="81104F"/>
                </a:solidFill>
              </a:defRPr>
            </a:lvl1pPr>
          </a:lstStyle>
          <a:p>
            <a:pPr lvl="0"/>
            <a:r>
              <a:rPr lang="fr-CH" dirty="0"/>
              <a:t>Click to </a:t>
            </a:r>
            <a:r>
              <a:rPr lang="fr-CH" dirty="0" err="1"/>
              <a:t>edit</a:t>
            </a:r>
            <a:r>
              <a:rPr lang="fr-CH" dirty="0"/>
              <a:t> Master </a:t>
            </a:r>
            <a:r>
              <a:rPr lang="fr-CH" dirty="0" err="1"/>
              <a:t>text</a:t>
            </a:r>
            <a:r>
              <a:rPr lang="fr-CH" dirty="0"/>
              <a:t> styles</a:t>
            </a:r>
          </a:p>
        </p:txBody>
      </p:sp>
      <p:sp>
        <p:nvSpPr>
          <p:cNvPr id="13" name="Text Placeholder 6"/>
          <p:cNvSpPr>
            <a:spLocks noGrp="1"/>
          </p:cNvSpPr>
          <p:nvPr>
            <p:ph type="body" sz="quarter" idx="12"/>
          </p:nvPr>
        </p:nvSpPr>
        <p:spPr>
          <a:xfrm>
            <a:off x="608400" y="2112963"/>
            <a:ext cx="10982400" cy="4020208"/>
          </a:xfrm>
        </p:spPr>
        <p:txBody>
          <a:bodyPr>
            <a:noAutofit/>
          </a:bodyPr>
          <a:lstStyle>
            <a:lvl1pPr marL="0" indent="0">
              <a:buNone/>
              <a:defRPr baseline="0"/>
            </a:lvl1pPr>
          </a:lstStyle>
          <a:p>
            <a:pPr lvl="0"/>
            <a:r>
              <a:rPr lang="fr-CH" dirty="0"/>
              <a:t>Click to </a:t>
            </a:r>
            <a:r>
              <a:rPr lang="fr-CH" dirty="0" err="1"/>
              <a:t>edit</a:t>
            </a:r>
            <a:r>
              <a:rPr lang="fr-CH" dirty="0"/>
              <a:t> Master </a:t>
            </a:r>
            <a:r>
              <a:rPr lang="fr-CH" dirty="0" err="1"/>
              <a:t>text</a:t>
            </a:r>
            <a:r>
              <a:rPr lang="fr-CH" dirty="0"/>
              <a:t> styles</a:t>
            </a:r>
          </a:p>
        </p:txBody>
      </p:sp>
      <p:pic>
        <p:nvPicPr>
          <p:cNvPr id="8" name="Picture 4" descr="background-title.png"/>
          <p:cNvPicPr>
            <a:picLocks noChangeAspect="1"/>
          </p:cNvPicPr>
          <p:nvPr userDrawn="1"/>
        </p:nvPicPr>
        <p:blipFill rotWithShape="1">
          <a:blip r:embed="rId3">
            <a:extLst>
              <a:ext uri="{28A0092B-C50C-407E-A947-70E740481C1C}">
                <a14:useLocalDpi xmlns:a14="http://schemas.microsoft.com/office/drawing/2010/main" val="0"/>
              </a:ext>
            </a:extLst>
          </a:blip>
          <a:srcRect l="89647" t="90813" r="3152" b="4472"/>
          <a:stretch/>
        </p:blipFill>
        <p:spPr bwMode="auto">
          <a:xfrm>
            <a:off x="11246004" y="6342788"/>
            <a:ext cx="657923" cy="32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97948C6E-FAC3-450E-B054-E8C334125454}"/>
              </a:ext>
            </a:extLst>
          </p:cNvPr>
          <p:cNvSpPr txBox="1"/>
          <p:nvPr userDrawn="1"/>
        </p:nvSpPr>
        <p:spPr>
          <a:xfrm>
            <a:off x="6096000" y="6454468"/>
            <a:ext cx="5068649" cy="161583"/>
          </a:xfrm>
          <a:prstGeom prst="rect">
            <a:avLst/>
          </a:prstGeom>
          <a:noFill/>
        </p:spPr>
        <p:txBody>
          <a:bodyPr wrap="square" lIns="0" tIns="0" rIns="90000" bIns="0"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en-US" sz="1000" b="0" i="0" dirty="0">
                <a:solidFill>
                  <a:schemeClr val="tx1">
                    <a:lumMod val="65000"/>
                    <a:lumOff val="35000"/>
                  </a:schemeClr>
                </a:solidFill>
                <a:effectLst/>
                <a:latin typeface="Arial Narrow" panose="020B0606020202030204" pitchFamily="34" charset="0"/>
              </a:rPr>
              <a:t>Content of this </a:t>
            </a:r>
            <a:r>
              <a:rPr lang="en-US" sz="1050" b="0" i="0" dirty="0">
                <a:solidFill>
                  <a:schemeClr val="tx1">
                    <a:lumMod val="65000"/>
                    <a:lumOff val="35000"/>
                  </a:schemeClr>
                </a:solidFill>
                <a:effectLst/>
                <a:latin typeface="Arial Narrow" panose="020B0606020202030204" pitchFamily="34" charset="0"/>
              </a:rPr>
              <a:t>presentation</a:t>
            </a:r>
            <a:r>
              <a:rPr lang="en-US" sz="1000" b="0" i="0" dirty="0">
                <a:solidFill>
                  <a:schemeClr val="tx1">
                    <a:lumMod val="65000"/>
                    <a:lumOff val="35000"/>
                  </a:schemeClr>
                </a:solidFill>
                <a:effectLst/>
                <a:latin typeface="Arial Narrow" panose="020B0606020202030204" pitchFamily="34" charset="0"/>
              </a:rPr>
              <a:t> is copyright</a:t>
            </a:r>
            <a:r>
              <a:rPr lang="en-CH" sz="1000" b="0" i="0" dirty="0">
                <a:solidFill>
                  <a:schemeClr val="tx1">
                    <a:lumMod val="65000"/>
                    <a:lumOff val="35000"/>
                  </a:schemeClr>
                </a:solidFill>
                <a:effectLst/>
                <a:latin typeface="Arial Narrow" panose="020B0606020202030204" pitchFamily="34" charset="0"/>
              </a:rPr>
              <a:t> </a:t>
            </a:r>
            <a:r>
              <a:rPr lang="en-US" sz="1000" b="0" i="0" dirty="0">
                <a:solidFill>
                  <a:schemeClr val="tx1">
                    <a:lumMod val="65000"/>
                    <a:lumOff val="35000"/>
                  </a:schemeClr>
                </a:solidFill>
                <a:effectLst/>
                <a:latin typeface="Arial Narrow" panose="020B0606020202030204" pitchFamily="34" charset="0"/>
              </a:rPr>
              <a:t>and responsibility of the author. Permission is required for re-use</a:t>
            </a:r>
            <a:r>
              <a:rPr lang="en-CH" sz="1000" b="0" i="0" dirty="0">
                <a:solidFill>
                  <a:schemeClr val="tx1">
                    <a:lumMod val="65000"/>
                    <a:lumOff val="35000"/>
                  </a:schemeClr>
                </a:solidFill>
                <a:effectLst/>
                <a:latin typeface="Arial Narrow" panose="020B0606020202030204" pitchFamily="34" charset="0"/>
              </a:rPr>
              <a:t>.</a:t>
            </a:r>
            <a:endParaRPr lang="en-US" sz="1000" b="0" i="0" dirty="0">
              <a:solidFill>
                <a:schemeClr val="tx1">
                  <a:lumMod val="65000"/>
                  <a:lumOff val="35000"/>
                </a:schemeClr>
              </a:solidFill>
              <a:effectLst/>
              <a:latin typeface="Arial Narrow" panose="020B0606020202030204" pitchFamily="34" charset="0"/>
            </a:endParaRPr>
          </a:p>
        </p:txBody>
      </p:sp>
      <p:sp>
        <p:nvSpPr>
          <p:cNvPr id="10" name="Google Shape;17;p14">
            <a:extLst>
              <a:ext uri="{FF2B5EF4-FFF2-40B4-BE49-F238E27FC236}">
                <a16:creationId xmlns:a16="http://schemas.microsoft.com/office/drawing/2014/main" id="{A5425004-736F-4525-B7AD-CD3BA1826B3A}"/>
              </a:ext>
            </a:extLst>
          </p:cNvPr>
          <p:cNvSpPr txBox="1">
            <a:spLocks noGrp="1"/>
          </p:cNvSpPr>
          <p:nvPr>
            <p:ph type="body" idx="13" hasCustomPrompt="1"/>
          </p:nvPr>
        </p:nvSpPr>
        <p:spPr>
          <a:xfrm>
            <a:off x="608400" y="6392913"/>
            <a:ext cx="2400778" cy="223138"/>
          </a:xfrm>
          <a:prstGeom prst="rect">
            <a:avLst/>
          </a:prstGeom>
          <a:noFill/>
          <a:ln>
            <a:noFill/>
          </a:ln>
        </p:spPr>
        <p:txBody>
          <a:bodyPr spcFirstLastPara="1" vert="horz" wrap="square" lIns="0" tIns="0" rIns="0" bIns="0" anchor="ctr" anchorCtr="0">
            <a:spAutoFit/>
          </a:bodyPr>
          <a:lstStyle>
            <a:lvl1pPr marL="457200" marR="0" lvl="0" indent="-228600" algn="l" rtl="0">
              <a:lnSpc>
                <a:spcPct val="100000"/>
              </a:lnSpc>
              <a:spcBef>
                <a:spcPts val="320"/>
              </a:spcBef>
              <a:spcAft>
                <a:spcPts val="0"/>
              </a:spcAft>
              <a:buClr>
                <a:srgbClr val="05416B"/>
              </a:buClr>
              <a:buSzPts val="1600"/>
              <a:buFont typeface="Noto Sans Symbols"/>
              <a:buNone/>
              <a:defRPr sz="1200" b="1" i="0" u="none" strike="noStrike" cap="none">
                <a:solidFill>
                  <a:schemeClr val="tx1">
                    <a:lumMod val="65000"/>
                    <a:lumOff val="35000"/>
                  </a:schemeClr>
                </a:solidFill>
                <a:latin typeface="Arial Narrow"/>
                <a:ea typeface="Arial Narrow"/>
                <a:cs typeface="Arial Narrow"/>
                <a:sym typeface="Arial Narrow"/>
              </a:defRPr>
            </a:lvl1pPr>
            <a:lvl2pPr marL="914400" marR="0" lvl="1"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600" marR="0" lvl="2"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800" marR="0" lvl="3"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6000" marR="0" lvl="4"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200" marR="0" lvl="5"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400" marR="0" lvl="6"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600" marR="0" lvl="7"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800" marR="0" lvl="8"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spTree>
    <p:extLst>
      <p:ext uri="{BB962C8B-B14F-4D97-AF65-F5344CB8AC3E}">
        <p14:creationId xmlns:p14="http://schemas.microsoft.com/office/powerpoint/2010/main" val="281981135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7" name="Picture 6" descr="background-slide1.png"/>
          <p:cNvPicPr>
            <a:picLocks noChangeAspect="1"/>
          </p:cNvPicPr>
          <p:nvPr userDrawn="1"/>
        </p:nvPicPr>
        <p:blipFill rotWithShape="1">
          <a:blip r:embed="rId2">
            <a:extLst>
              <a:ext uri="{28A0092B-C50C-407E-A947-70E740481C1C}">
                <a14:useLocalDpi xmlns:a14="http://schemas.microsoft.com/office/drawing/2010/main" val="0"/>
              </a:ext>
            </a:extLst>
          </a:blip>
          <a:srcRect l="61179" b="81378"/>
          <a:stretch/>
        </p:blipFill>
        <p:spPr bwMode="auto">
          <a:xfrm>
            <a:off x="8642194" y="0"/>
            <a:ext cx="3549805" cy="1276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09599" y="552120"/>
            <a:ext cx="8028000" cy="55399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defRPr lang="en-US" sz="2800" cap="all" baseline="0" dirty="0"/>
            </a:lvl1pPr>
          </a:lstStyle>
          <a:p>
            <a:pPr lvl="0"/>
            <a:r>
              <a:rPr lang="fr-CH" dirty="0"/>
              <a:t>Click to </a:t>
            </a:r>
            <a:r>
              <a:rPr lang="fr-CH" dirty="0" err="1"/>
              <a:t>edit</a:t>
            </a:r>
            <a:r>
              <a:rPr lang="fr-CH" dirty="0"/>
              <a:t> Master </a:t>
            </a:r>
            <a:r>
              <a:rPr lang="fr-CH" dirty="0" err="1"/>
              <a:t>title</a:t>
            </a:r>
            <a:r>
              <a:rPr lang="fr-CH" dirty="0"/>
              <a:t> style</a:t>
            </a:r>
            <a:endParaRPr lang="en-US" dirty="0"/>
          </a:p>
        </p:txBody>
      </p:sp>
      <p:sp>
        <p:nvSpPr>
          <p:cNvPr id="12" name="Text Placeholder 11"/>
          <p:cNvSpPr>
            <a:spLocks noGrp="1"/>
          </p:cNvSpPr>
          <p:nvPr>
            <p:ph type="body" sz="quarter" idx="10"/>
          </p:nvPr>
        </p:nvSpPr>
        <p:spPr>
          <a:xfrm>
            <a:off x="609599" y="1080001"/>
            <a:ext cx="8028000" cy="488795"/>
          </a:xfrm>
        </p:spPr>
        <p:txBody>
          <a:bodyPr>
            <a:noAutofit/>
          </a:bodyPr>
          <a:lstStyle>
            <a:lvl1pPr marL="0" indent="0">
              <a:buNone/>
              <a:defRPr sz="2400" baseline="0">
                <a:solidFill>
                  <a:srgbClr val="81104F"/>
                </a:solidFill>
              </a:defRPr>
            </a:lvl1pPr>
          </a:lstStyle>
          <a:p>
            <a:pPr lvl="0"/>
            <a:r>
              <a:rPr lang="fr-CH" dirty="0"/>
              <a:t>Click to </a:t>
            </a:r>
            <a:r>
              <a:rPr lang="fr-CH" dirty="0" err="1"/>
              <a:t>edit</a:t>
            </a:r>
            <a:r>
              <a:rPr lang="fr-CH" dirty="0"/>
              <a:t> Master </a:t>
            </a:r>
            <a:r>
              <a:rPr lang="fr-CH" dirty="0" err="1"/>
              <a:t>text</a:t>
            </a:r>
            <a:r>
              <a:rPr lang="fr-CH" dirty="0"/>
              <a:t> styles</a:t>
            </a:r>
          </a:p>
        </p:txBody>
      </p:sp>
      <p:pic>
        <p:nvPicPr>
          <p:cNvPr id="15" name="Picture 4" descr="background-title.png">
            <a:extLst>
              <a:ext uri="{FF2B5EF4-FFF2-40B4-BE49-F238E27FC236}">
                <a16:creationId xmlns:a16="http://schemas.microsoft.com/office/drawing/2014/main" id="{DE551DD1-8D59-4E01-A648-E8F09441C29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9647" t="90813" r="3152" b="4472"/>
          <a:stretch/>
        </p:blipFill>
        <p:spPr bwMode="auto">
          <a:xfrm>
            <a:off x="11246004" y="6342788"/>
            <a:ext cx="657923" cy="32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a16="http://schemas.microsoft.com/office/drawing/2014/main" id="{6B7ABA41-AA1D-4E9E-8D1F-D325A1DC3ADA}"/>
              </a:ext>
            </a:extLst>
          </p:cNvPr>
          <p:cNvSpPr txBox="1"/>
          <p:nvPr userDrawn="1"/>
        </p:nvSpPr>
        <p:spPr>
          <a:xfrm>
            <a:off x="6096000" y="6454468"/>
            <a:ext cx="5068649" cy="161583"/>
          </a:xfrm>
          <a:prstGeom prst="rect">
            <a:avLst/>
          </a:prstGeom>
          <a:noFill/>
        </p:spPr>
        <p:txBody>
          <a:bodyPr wrap="square" lIns="0" tIns="0" rIns="90000" bIns="0"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en-US" sz="1000" b="0" i="0" dirty="0">
                <a:solidFill>
                  <a:schemeClr val="tx1">
                    <a:lumMod val="65000"/>
                    <a:lumOff val="35000"/>
                  </a:schemeClr>
                </a:solidFill>
                <a:effectLst/>
                <a:latin typeface="Arial Narrow" panose="020B0606020202030204" pitchFamily="34" charset="0"/>
              </a:rPr>
              <a:t>Content of this </a:t>
            </a:r>
            <a:r>
              <a:rPr lang="en-US" sz="1050" b="0" i="0" dirty="0">
                <a:solidFill>
                  <a:schemeClr val="tx1">
                    <a:lumMod val="65000"/>
                    <a:lumOff val="35000"/>
                  </a:schemeClr>
                </a:solidFill>
                <a:effectLst/>
                <a:latin typeface="Arial Narrow" panose="020B0606020202030204" pitchFamily="34" charset="0"/>
              </a:rPr>
              <a:t>presentation</a:t>
            </a:r>
            <a:r>
              <a:rPr lang="en-US" sz="1000" b="0" i="0" dirty="0">
                <a:solidFill>
                  <a:schemeClr val="tx1">
                    <a:lumMod val="65000"/>
                    <a:lumOff val="35000"/>
                  </a:schemeClr>
                </a:solidFill>
                <a:effectLst/>
                <a:latin typeface="Arial Narrow" panose="020B0606020202030204" pitchFamily="34" charset="0"/>
              </a:rPr>
              <a:t> is copyright</a:t>
            </a:r>
            <a:r>
              <a:rPr lang="en-CH" sz="1000" b="0" i="0" dirty="0">
                <a:solidFill>
                  <a:schemeClr val="tx1">
                    <a:lumMod val="65000"/>
                    <a:lumOff val="35000"/>
                  </a:schemeClr>
                </a:solidFill>
                <a:effectLst/>
                <a:latin typeface="Arial Narrow" panose="020B0606020202030204" pitchFamily="34" charset="0"/>
              </a:rPr>
              <a:t> </a:t>
            </a:r>
            <a:r>
              <a:rPr lang="en-US" sz="1000" b="0" i="0" dirty="0">
                <a:solidFill>
                  <a:schemeClr val="tx1">
                    <a:lumMod val="65000"/>
                    <a:lumOff val="35000"/>
                  </a:schemeClr>
                </a:solidFill>
                <a:effectLst/>
                <a:latin typeface="Arial Narrow" panose="020B0606020202030204" pitchFamily="34" charset="0"/>
              </a:rPr>
              <a:t>and responsibility of the author. Permission is required for re-use</a:t>
            </a:r>
            <a:r>
              <a:rPr lang="en-CH" sz="1000" b="0" i="0" dirty="0">
                <a:solidFill>
                  <a:schemeClr val="tx1">
                    <a:lumMod val="65000"/>
                    <a:lumOff val="35000"/>
                  </a:schemeClr>
                </a:solidFill>
                <a:effectLst/>
                <a:latin typeface="Arial Narrow" panose="020B0606020202030204" pitchFamily="34" charset="0"/>
              </a:rPr>
              <a:t>.</a:t>
            </a:r>
            <a:endParaRPr lang="en-US" sz="1000" b="0" i="0" dirty="0">
              <a:solidFill>
                <a:schemeClr val="tx1">
                  <a:lumMod val="65000"/>
                  <a:lumOff val="35000"/>
                </a:schemeClr>
              </a:solidFill>
              <a:effectLst/>
              <a:latin typeface="Arial Narrow" panose="020B0606020202030204" pitchFamily="34" charset="0"/>
            </a:endParaRPr>
          </a:p>
        </p:txBody>
      </p:sp>
      <p:sp>
        <p:nvSpPr>
          <p:cNvPr id="17" name="Google Shape;17;p14">
            <a:extLst>
              <a:ext uri="{FF2B5EF4-FFF2-40B4-BE49-F238E27FC236}">
                <a16:creationId xmlns:a16="http://schemas.microsoft.com/office/drawing/2014/main" id="{55849296-8F52-43C3-B59E-592A631EF41B}"/>
              </a:ext>
            </a:extLst>
          </p:cNvPr>
          <p:cNvSpPr txBox="1">
            <a:spLocks noGrp="1"/>
          </p:cNvSpPr>
          <p:nvPr>
            <p:ph type="body" idx="13" hasCustomPrompt="1"/>
          </p:nvPr>
        </p:nvSpPr>
        <p:spPr>
          <a:xfrm>
            <a:off x="608400" y="6392913"/>
            <a:ext cx="2400778" cy="223138"/>
          </a:xfrm>
          <a:prstGeom prst="rect">
            <a:avLst/>
          </a:prstGeom>
          <a:noFill/>
          <a:ln>
            <a:noFill/>
          </a:ln>
        </p:spPr>
        <p:txBody>
          <a:bodyPr spcFirstLastPara="1" vert="horz" wrap="square" lIns="0" tIns="0" rIns="0" bIns="0" anchor="ctr" anchorCtr="0">
            <a:spAutoFit/>
          </a:bodyPr>
          <a:lstStyle>
            <a:lvl1pPr marL="457200" marR="0" lvl="0" indent="-228600" algn="l" rtl="0">
              <a:lnSpc>
                <a:spcPct val="100000"/>
              </a:lnSpc>
              <a:spcBef>
                <a:spcPts val="320"/>
              </a:spcBef>
              <a:spcAft>
                <a:spcPts val="0"/>
              </a:spcAft>
              <a:buClr>
                <a:srgbClr val="05416B"/>
              </a:buClr>
              <a:buSzPts val="1600"/>
              <a:buFont typeface="Noto Sans Symbols"/>
              <a:buNone/>
              <a:defRPr sz="1200" b="1" i="0" u="none" strike="noStrike" cap="none">
                <a:solidFill>
                  <a:schemeClr val="tx1">
                    <a:lumMod val="65000"/>
                    <a:lumOff val="35000"/>
                  </a:schemeClr>
                </a:solidFill>
                <a:latin typeface="Arial Narrow"/>
                <a:ea typeface="Arial Narrow"/>
                <a:cs typeface="Arial Narrow"/>
                <a:sym typeface="Arial Narrow"/>
              </a:defRPr>
            </a:lvl1pPr>
            <a:lvl2pPr marL="914400" marR="0" lvl="1"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600" marR="0" lvl="2"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800" marR="0" lvl="3"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6000" marR="0" lvl="4"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200" marR="0" lvl="5"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400" marR="0" lvl="6"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600" marR="0" lvl="7"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800" marR="0" lvl="8"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spTree>
    <p:extLst>
      <p:ext uri="{BB962C8B-B14F-4D97-AF65-F5344CB8AC3E}">
        <p14:creationId xmlns:p14="http://schemas.microsoft.com/office/powerpoint/2010/main" val="226407896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Title and Text (No Subtitle)">
    <p:spTree>
      <p:nvGrpSpPr>
        <p:cNvPr id="1" name=""/>
        <p:cNvGrpSpPr/>
        <p:nvPr/>
      </p:nvGrpSpPr>
      <p:grpSpPr>
        <a:xfrm>
          <a:off x="0" y="0"/>
          <a:ext cx="0" cy="0"/>
          <a:chOff x="0" y="0"/>
          <a:chExt cx="0" cy="0"/>
        </a:xfrm>
      </p:grpSpPr>
      <p:pic>
        <p:nvPicPr>
          <p:cNvPr id="7" name="Picture 6" descr="background-slide1.png"/>
          <p:cNvPicPr>
            <a:picLocks noChangeAspect="1"/>
          </p:cNvPicPr>
          <p:nvPr userDrawn="1"/>
        </p:nvPicPr>
        <p:blipFill rotWithShape="1">
          <a:blip r:embed="rId2">
            <a:extLst>
              <a:ext uri="{28A0092B-C50C-407E-A947-70E740481C1C}">
                <a14:useLocalDpi xmlns:a14="http://schemas.microsoft.com/office/drawing/2010/main" val="0"/>
              </a:ext>
            </a:extLst>
          </a:blip>
          <a:srcRect l="61179" b="81378"/>
          <a:stretch/>
        </p:blipFill>
        <p:spPr bwMode="auto">
          <a:xfrm>
            <a:off x="8642194" y="0"/>
            <a:ext cx="3549805" cy="1276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08400" y="552120"/>
            <a:ext cx="8028000" cy="553998"/>
          </a:xfrm>
        </p:spPr>
        <p:txBody>
          <a:bodyPr anchor="b">
            <a:noAutofit/>
          </a:bodyPr>
          <a:lstStyle>
            <a:lvl1pPr>
              <a:defRPr sz="2800" cap="all" baseline="0"/>
            </a:lvl1pPr>
          </a:lstStyle>
          <a:p>
            <a:r>
              <a:rPr lang="fr-CH" dirty="0"/>
              <a:t>Click to </a:t>
            </a:r>
            <a:r>
              <a:rPr lang="fr-CH" dirty="0" err="1"/>
              <a:t>edit</a:t>
            </a:r>
            <a:r>
              <a:rPr lang="fr-CH" dirty="0"/>
              <a:t> Master </a:t>
            </a:r>
            <a:r>
              <a:rPr lang="fr-CH" dirty="0" err="1"/>
              <a:t>title</a:t>
            </a:r>
            <a:r>
              <a:rPr lang="fr-CH" dirty="0"/>
              <a:t> style</a:t>
            </a:r>
            <a:endParaRPr lang="en-US" dirty="0"/>
          </a:p>
        </p:txBody>
      </p:sp>
      <p:sp>
        <p:nvSpPr>
          <p:cNvPr id="13" name="Text Placeholder 6"/>
          <p:cNvSpPr>
            <a:spLocks noGrp="1"/>
          </p:cNvSpPr>
          <p:nvPr>
            <p:ph type="body" sz="quarter" idx="12"/>
          </p:nvPr>
        </p:nvSpPr>
        <p:spPr>
          <a:xfrm>
            <a:off x="608400" y="1512000"/>
            <a:ext cx="10982400" cy="4608000"/>
          </a:xfrm>
        </p:spPr>
        <p:txBody>
          <a:bodyPr>
            <a:noAutofit/>
          </a:bodyPr>
          <a:lstStyle>
            <a:lvl1pPr marL="0" indent="0">
              <a:buNone/>
              <a:defRPr baseline="0"/>
            </a:lvl1pPr>
          </a:lstStyle>
          <a:p>
            <a:pPr lvl="0"/>
            <a:r>
              <a:rPr lang="fr-CH" dirty="0"/>
              <a:t>Click to </a:t>
            </a:r>
            <a:r>
              <a:rPr lang="fr-CH" dirty="0" err="1"/>
              <a:t>edit</a:t>
            </a:r>
            <a:r>
              <a:rPr lang="fr-CH" dirty="0"/>
              <a:t> Master </a:t>
            </a:r>
            <a:r>
              <a:rPr lang="fr-CH" dirty="0" err="1"/>
              <a:t>text</a:t>
            </a:r>
            <a:r>
              <a:rPr lang="fr-CH" dirty="0"/>
              <a:t> styles</a:t>
            </a:r>
          </a:p>
        </p:txBody>
      </p:sp>
      <p:pic>
        <p:nvPicPr>
          <p:cNvPr id="11" name="Picture 4" descr="background-title.png">
            <a:extLst>
              <a:ext uri="{FF2B5EF4-FFF2-40B4-BE49-F238E27FC236}">
                <a16:creationId xmlns:a16="http://schemas.microsoft.com/office/drawing/2014/main" id="{E88B6745-97FD-4E4F-81CC-3FD84BF76BC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9647" t="90813" r="3152" b="4472"/>
          <a:stretch/>
        </p:blipFill>
        <p:spPr bwMode="auto">
          <a:xfrm>
            <a:off x="11246004" y="6342788"/>
            <a:ext cx="657923" cy="32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62835D29-556F-4D8D-8F9E-8756AD0BBB9B}"/>
              </a:ext>
            </a:extLst>
          </p:cNvPr>
          <p:cNvSpPr txBox="1"/>
          <p:nvPr userDrawn="1"/>
        </p:nvSpPr>
        <p:spPr>
          <a:xfrm>
            <a:off x="6096000" y="6454468"/>
            <a:ext cx="5068649" cy="161583"/>
          </a:xfrm>
          <a:prstGeom prst="rect">
            <a:avLst/>
          </a:prstGeom>
          <a:noFill/>
        </p:spPr>
        <p:txBody>
          <a:bodyPr wrap="square" lIns="0" tIns="0" rIns="90000" bIns="0"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en-US" sz="1000" b="0" i="0" dirty="0">
                <a:solidFill>
                  <a:schemeClr val="tx1">
                    <a:lumMod val="65000"/>
                    <a:lumOff val="35000"/>
                  </a:schemeClr>
                </a:solidFill>
                <a:effectLst/>
                <a:latin typeface="Arial Narrow" panose="020B0606020202030204" pitchFamily="34" charset="0"/>
              </a:rPr>
              <a:t>Content of this </a:t>
            </a:r>
            <a:r>
              <a:rPr lang="en-US" sz="1050" b="0" i="0" dirty="0">
                <a:solidFill>
                  <a:schemeClr val="tx1">
                    <a:lumMod val="65000"/>
                    <a:lumOff val="35000"/>
                  </a:schemeClr>
                </a:solidFill>
                <a:effectLst/>
                <a:latin typeface="Arial Narrow" panose="020B0606020202030204" pitchFamily="34" charset="0"/>
              </a:rPr>
              <a:t>presentation</a:t>
            </a:r>
            <a:r>
              <a:rPr lang="en-US" sz="1000" b="0" i="0" dirty="0">
                <a:solidFill>
                  <a:schemeClr val="tx1">
                    <a:lumMod val="65000"/>
                    <a:lumOff val="35000"/>
                  </a:schemeClr>
                </a:solidFill>
                <a:effectLst/>
                <a:latin typeface="Arial Narrow" panose="020B0606020202030204" pitchFamily="34" charset="0"/>
              </a:rPr>
              <a:t> is copyright</a:t>
            </a:r>
            <a:r>
              <a:rPr lang="en-CH" sz="1000" b="0" i="0" dirty="0">
                <a:solidFill>
                  <a:schemeClr val="tx1">
                    <a:lumMod val="65000"/>
                    <a:lumOff val="35000"/>
                  </a:schemeClr>
                </a:solidFill>
                <a:effectLst/>
                <a:latin typeface="Arial Narrow" panose="020B0606020202030204" pitchFamily="34" charset="0"/>
              </a:rPr>
              <a:t> </a:t>
            </a:r>
            <a:r>
              <a:rPr lang="en-US" sz="1000" b="0" i="0" dirty="0">
                <a:solidFill>
                  <a:schemeClr val="tx1">
                    <a:lumMod val="65000"/>
                    <a:lumOff val="35000"/>
                  </a:schemeClr>
                </a:solidFill>
                <a:effectLst/>
                <a:latin typeface="Arial Narrow" panose="020B0606020202030204" pitchFamily="34" charset="0"/>
              </a:rPr>
              <a:t>and responsibility of the author. Permission is required for re-use</a:t>
            </a:r>
            <a:r>
              <a:rPr lang="en-CH" sz="1000" b="0" i="0" dirty="0">
                <a:solidFill>
                  <a:schemeClr val="tx1">
                    <a:lumMod val="65000"/>
                    <a:lumOff val="35000"/>
                  </a:schemeClr>
                </a:solidFill>
                <a:effectLst/>
                <a:latin typeface="Arial Narrow" panose="020B0606020202030204" pitchFamily="34" charset="0"/>
              </a:rPr>
              <a:t>.</a:t>
            </a:r>
            <a:endParaRPr lang="en-US" sz="1000" b="0" i="0" dirty="0">
              <a:solidFill>
                <a:schemeClr val="tx1">
                  <a:lumMod val="65000"/>
                  <a:lumOff val="35000"/>
                </a:schemeClr>
              </a:solidFill>
              <a:effectLst/>
              <a:latin typeface="Arial Narrow" panose="020B0606020202030204" pitchFamily="34" charset="0"/>
            </a:endParaRPr>
          </a:p>
        </p:txBody>
      </p:sp>
      <p:sp>
        <p:nvSpPr>
          <p:cNvPr id="14" name="Google Shape;17;p14">
            <a:extLst>
              <a:ext uri="{FF2B5EF4-FFF2-40B4-BE49-F238E27FC236}">
                <a16:creationId xmlns:a16="http://schemas.microsoft.com/office/drawing/2014/main" id="{1F0FF8E1-469D-49EF-8545-C2F77CD9833B}"/>
              </a:ext>
            </a:extLst>
          </p:cNvPr>
          <p:cNvSpPr txBox="1">
            <a:spLocks noGrp="1"/>
          </p:cNvSpPr>
          <p:nvPr>
            <p:ph type="body" idx="13" hasCustomPrompt="1"/>
          </p:nvPr>
        </p:nvSpPr>
        <p:spPr>
          <a:xfrm>
            <a:off x="608400" y="6392913"/>
            <a:ext cx="2400778" cy="223138"/>
          </a:xfrm>
          <a:prstGeom prst="rect">
            <a:avLst/>
          </a:prstGeom>
          <a:noFill/>
          <a:ln>
            <a:noFill/>
          </a:ln>
        </p:spPr>
        <p:txBody>
          <a:bodyPr spcFirstLastPara="1" vert="horz" wrap="square" lIns="0" tIns="0" rIns="0" bIns="0" anchor="ctr" anchorCtr="0">
            <a:spAutoFit/>
          </a:bodyPr>
          <a:lstStyle>
            <a:lvl1pPr marL="457200" marR="0" lvl="0" indent="-228600" algn="l" rtl="0">
              <a:lnSpc>
                <a:spcPct val="100000"/>
              </a:lnSpc>
              <a:spcBef>
                <a:spcPts val="320"/>
              </a:spcBef>
              <a:spcAft>
                <a:spcPts val="0"/>
              </a:spcAft>
              <a:buClr>
                <a:srgbClr val="05416B"/>
              </a:buClr>
              <a:buSzPts val="1600"/>
              <a:buFont typeface="Noto Sans Symbols"/>
              <a:buNone/>
              <a:defRPr sz="1200" b="1" i="0" u="none" strike="noStrike" cap="none">
                <a:solidFill>
                  <a:schemeClr val="tx1">
                    <a:lumMod val="65000"/>
                    <a:lumOff val="35000"/>
                  </a:schemeClr>
                </a:solidFill>
                <a:latin typeface="Arial Narrow"/>
                <a:ea typeface="Arial Narrow"/>
                <a:cs typeface="Arial Narrow"/>
                <a:sym typeface="Arial Narrow"/>
              </a:defRPr>
            </a:lvl1pPr>
            <a:lvl2pPr marL="914400" marR="0" lvl="1"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600" marR="0" lvl="2"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800" marR="0" lvl="3"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6000" marR="0" lvl="4"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200" marR="0" lvl="5"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400" marR="0" lvl="6"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600" marR="0" lvl="7"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800" marR="0" lvl="8"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spTree>
    <p:extLst>
      <p:ext uri="{BB962C8B-B14F-4D97-AF65-F5344CB8AC3E}">
        <p14:creationId xmlns:p14="http://schemas.microsoft.com/office/powerpoint/2010/main" val="116224981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4_Title, Content and Text">
    <p:spTree>
      <p:nvGrpSpPr>
        <p:cNvPr id="1" name=""/>
        <p:cNvGrpSpPr/>
        <p:nvPr/>
      </p:nvGrpSpPr>
      <p:grpSpPr>
        <a:xfrm>
          <a:off x="0" y="0"/>
          <a:ext cx="0" cy="0"/>
          <a:chOff x="0" y="0"/>
          <a:chExt cx="0" cy="0"/>
        </a:xfrm>
      </p:grpSpPr>
      <p:sp>
        <p:nvSpPr>
          <p:cNvPr id="5" name="Content Placeholder 4"/>
          <p:cNvSpPr>
            <a:spLocks noGrp="1"/>
          </p:cNvSpPr>
          <p:nvPr>
            <p:ph sz="quarter" idx="11"/>
          </p:nvPr>
        </p:nvSpPr>
        <p:spPr>
          <a:xfrm>
            <a:off x="605367" y="2112963"/>
            <a:ext cx="4551516" cy="4013626"/>
          </a:xfrm>
          <a:solidFill>
            <a:schemeClr val="bg1">
              <a:lumMod val="85000"/>
            </a:schemeClr>
          </a:solidFill>
        </p:spPr>
        <p:txBody>
          <a:bodyPr anchor="ctr"/>
          <a:lstStyle>
            <a:lvl1pPr marL="0" indent="0" algn="ctr">
              <a:buNone/>
              <a:defRPr baseline="0"/>
            </a:lvl1pPr>
          </a:lstStyle>
          <a:p>
            <a:pPr lvl="0"/>
            <a:r>
              <a:rPr lang="fr-CH"/>
              <a:t>Click to edit Master text styles</a:t>
            </a:r>
          </a:p>
        </p:txBody>
      </p:sp>
      <p:sp>
        <p:nvSpPr>
          <p:cNvPr id="7" name="Text Placeholder 6"/>
          <p:cNvSpPr>
            <a:spLocks noGrp="1"/>
          </p:cNvSpPr>
          <p:nvPr>
            <p:ph type="body" sz="quarter" idx="12"/>
          </p:nvPr>
        </p:nvSpPr>
        <p:spPr>
          <a:xfrm>
            <a:off x="5327805" y="2113389"/>
            <a:ext cx="6259200" cy="4013200"/>
          </a:xfrm>
        </p:spPr>
        <p:txBody>
          <a:bodyPr>
            <a:noAutofit/>
          </a:bodyPr>
          <a:lstStyle>
            <a:lvl1pPr marL="0" indent="0">
              <a:buNone/>
              <a:defRPr baseline="0"/>
            </a:lvl1pPr>
          </a:lstStyle>
          <a:p>
            <a:pPr lvl="0"/>
            <a:r>
              <a:rPr lang="fr-CH" dirty="0"/>
              <a:t>Click to </a:t>
            </a:r>
            <a:r>
              <a:rPr lang="fr-CH" dirty="0" err="1"/>
              <a:t>edit</a:t>
            </a:r>
            <a:r>
              <a:rPr lang="fr-CH" dirty="0"/>
              <a:t> Master </a:t>
            </a:r>
            <a:r>
              <a:rPr lang="fr-CH" dirty="0" err="1"/>
              <a:t>text</a:t>
            </a:r>
            <a:r>
              <a:rPr lang="fr-CH" dirty="0"/>
              <a:t> styles</a:t>
            </a:r>
          </a:p>
        </p:txBody>
      </p:sp>
      <p:sp>
        <p:nvSpPr>
          <p:cNvPr id="10" name="Title 1"/>
          <p:cNvSpPr>
            <a:spLocks noGrp="1"/>
          </p:cNvSpPr>
          <p:nvPr>
            <p:ph type="title"/>
          </p:nvPr>
        </p:nvSpPr>
        <p:spPr>
          <a:xfrm>
            <a:off x="609599" y="550800"/>
            <a:ext cx="8028000" cy="55399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defRPr lang="en-US" sz="2800" cap="all" baseline="0" dirty="0"/>
            </a:lvl1pPr>
          </a:lstStyle>
          <a:p>
            <a:pPr lvl="0"/>
            <a:r>
              <a:rPr lang="fr-CH" dirty="0"/>
              <a:t>Click to </a:t>
            </a:r>
            <a:r>
              <a:rPr lang="fr-CH" dirty="0" err="1"/>
              <a:t>edit</a:t>
            </a:r>
            <a:r>
              <a:rPr lang="fr-CH" dirty="0"/>
              <a:t> Master </a:t>
            </a:r>
            <a:r>
              <a:rPr lang="fr-CH" dirty="0" err="1"/>
              <a:t>title</a:t>
            </a:r>
            <a:r>
              <a:rPr lang="fr-CH" dirty="0"/>
              <a:t> style</a:t>
            </a:r>
            <a:endParaRPr lang="en-US" dirty="0"/>
          </a:p>
        </p:txBody>
      </p:sp>
      <p:sp>
        <p:nvSpPr>
          <p:cNvPr id="11" name="Text Placeholder 11"/>
          <p:cNvSpPr>
            <a:spLocks noGrp="1"/>
          </p:cNvSpPr>
          <p:nvPr>
            <p:ph type="body" sz="quarter" idx="10"/>
          </p:nvPr>
        </p:nvSpPr>
        <p:spPr>
          <a:xfrm>
            <a:off x="609599" y="1080001"/>
            <a:ext cx="8028000" cy="488795"/>
          </a:xfrm>
        </p:spPr>
        <p:txBody>
          <a:bodyPr>
            <a:noAutofit/>
          </a:bodyPr>
          <a:lstStyle>
            <a:lvl1pPr marL="0" indent="0">
              <a:buNone/>
              <a:defRPr sz="2400" baseline="0">
                <a:solidFill>
                  <a:srgbClr val="81104F"/>
                </a:solidFill>
              </a:defRPr>
            </a:lvl1pPr>
          </a:lstStyle>
          <a:p>
            <a:pPr lvl="0"/>
            <a:r>
              <a:rPr lang="fr-CH" dirty="0"/>
              <a:t>Click to </a:t>
            </a:r>
            <a:r>
              <a:rPr lang="fr-CH" dirty="0" err="1"/>
              <a:t>edit</a:t>
            </a:r>
            <a:r>
              <a:rPr lang="fr-CH" dirty="0"/>
              <a:t> Master </a:t>
            </a:r>
            <a:r>
              <a:rPr lang="fr-CH" dirty="0" err="1"/>
              <a:t>text</a:t>
            </a:r>
            <a:r>
              <a:rPr lang="fr-CH" dirty="0"/>
              <a:t> styles</a:t>
            </a:r>
          </a:p>
        </p:txBody>
      </p:sp>
      <p:pic>
        <p:nvPicPr>
          <p:cNvPr id="9" name="Picture 8" descr="background-slide1.png"/>
          <p:cNvPicPr>
            <a:picLocks noChangeAspect="1"/>
          </p:cNvPicPr>
          <p:nvPr userDrawn="1"/>
        </p:nvPicPr>
        <p:blipFill rotWithShape="1">
          <a:blip r:embed="rId2">
            <a:extLst>
              <a:ext uri="{28A0092B-C50C-407E-A947-70E740481C1C}">
                <a14:useLocalDpi xmlns:a14="http://schemas.microsoft.com/office/drawing/2010/main" val="0"/>
              </a:ext>
            </a:extLst>
          </a:blip>
          <a:srcRect l="61179" b="81378"/>
          <a:stretch/>
        </p:blipFill>
        <p:spPr bwMode="auto">
          <a:xfrm>
            <a:off x="8642194" y="0"/>
            <a:ext cx="3549805" cy="1276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 descr="background-title.png">
            <a:extLst>
              <a:ext uri="{FF2B5EF4-FFF2-40B4-BE49-F238E27FC236}">
                <a16:creationId xmlns:a16="http://schemas.microsoft.com/office/drawing/2014/main" id="{94B3BB7B-D192-40D5-A383-C201ED62708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9647" t="90813" r="3152" b="4472"/>
          <a:stretch/>
        </p:blipFill>
        <p:spPr bwMode="auto">
          <a:xfrm>
            <a:off x="11246004" y="6342788"/>
            <a:ext cx="657923" cy="32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a16="http://schemas.microsoft.com/office/drawing/2014/main" id="{DD00D4DD-9A13-42EF-94D9-40510CA0244D}"/>
              </a:ext>
            </a:extLst>
          </p:cNvPr>
          <p:cNvSpPr txBox="1"/>
          <p:nvPr userDrawn="1"/>
        </p:nvSpPr>
        <p:spPr>
          <a:xfrm>
            <a:off x="6096000" y="6454468"/>
            <a:ext cx="5068649" cy="161583"/>
          </a:xfrm>
          <a:prstGeom prst="rect">
            <a:avLst/>
          </a:prstGeom>
          <a:noFill/>
        </p:spPr>
        <p:txBody>
          <a:bodyPr wrap="square" lIns="0" tIns="0" rIns="90000" bIns="0"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en-US" sz="1000" b="0" i="0" dirty="0">
                <a:solidFill>
                  <a:schemeClr val="tx1">
                    <a:lumMod val="65000"/>
                    <a:lumOff val="35000"/>
                  </a:schemeClr>
                </a:solidFill>
                <a:effectLst/>
                <a:latin typeface="Arial Narrow" panose="020B0606020202030204" pitchFamily="34" charset="0"/>
              </a:rPr>
              <a:t>Content of this </a:t>
            </a:r>
            <a:r>
              <a:rPr lang="en-US" sz="1050" b="0" i="0" dirty="0">
                <a:solidFill>
                  <a:schemeClr val="tx1">
                    <a:lumMod val="65000"/>
                    <a:lumOff val="35000"/>
                  </a:schemeClr>
                </a:solidFill>
                <a:effectLst/>
                <a:latin typeface="Arial Narrow" panose="020B0606020202030204" pitchFamily="34" charset="0"/>
              </a:rPr>
              <a:t>presentation</a:t>
            </a:r>
            <a:r>
              <a:rPr lang="en-US" sz="1000" b="0" i="0" dirty="0">
                <a:solidFill>
                  <a:schemeClr val="tx1">
                    <a:lumMod val="65000"/>
                    <a:lumOff val="35000"/>
                  </a:schemeClr>
                </a:solidFill>
                <a:effectLst/>
                <a:latin typeface="Arial Narrow" panose="020B0606020202030204" pitchFamily="34" charset="0"/>
              </a:rPr>
              <a:t> is copyright</a:t>
            </a:r>
            <a:r>
              <a:rPr lang="en-CH" sz="1000" b="0" i="0" dirty="0">
                <a:solidFill>
                  <a:schemeClr val="tx1">
                    <a:lumMod val="65000"/>
                    <a:lumOff val="35000"/>
                  </a:schemeClr>
                </a:solidFill>
                <a:effectLst/>
                <a:latin typeface="Arial Narrow" panose="020B0606020202030204" pitchFamily="34" charset="0"/>
              </a:rPr>
              <a:t> </a:t>
            </a:r>
            <a:r>
              <a:rPr lang="en-US" sz="1000" b="0" i="0" dirty="0">
                <a:solidFill>
                  <a:schemeClr val="tx1">
                    <a:lumMod val="65000"/>
                    <a:lumOff val="35000"/>
                  </a:schemeClr>
                </a:solidFill>
                <a:effectLst/>
                <a:latin typeface="Arial Narrow" panose="020B0606020202030204" pitchFamily="34" charset="0"/>
              </a:rPr>
              <a:t>and responsibility of the author. Permission is required for re-use</a:t>
            </a:r>
            <a:r>
              <a:rPr lang="en-CH" sz="1000" b="0" i="0" dirty="0">
                <a:solidFill>
                  <a:schemeClr val="tx1">
                    <a:lumMod val="65000"/>
                    <a:lumOff val="35000"/>
                  </a:schemeClr>
                </a:solidFill>
                <a:effectLst/>
                <a:latin typeface="Arial Narrow" panose="020B0606020202030204" pitchFamily="34" charset="0"/>
              </a:rPr>
              <a:t>.</a:t>
            </a:r>
            <a:endParaRPr lang="en-US" sz="1000" b="0" i="0" dirty="0">
              <a:solidFill>
                <a:schemeClr val="tx1">
                  <a:lumMod val="65000"/>
                  <a:lumOff val="35000"/>
                </a:schemeClr>
              </a:solidFill>
              <a:effectLst/>
              <a:latin typeface="Arial Narrow" panose="020B0606020202030204" pitchFamily="34" charset="0"/>
            </a:endParaRPr>
          </a:p>
        </p:txBody>
      </p:sp>
      <p:sp>
        <p:nvSpPr>
          <p:cNvPr id="17" name="Google Shape;17;p14">
            <a:extLst>
              <a:ext uri="{FF2B5EF4-FFF2-40B4-BE49-F238E27FC236}">
                <a16:creationId xmlns:a16="http://schemas.microsoft.com/office/drawing/2014/main" id="{BF0CD5D2-8D1D-494F-9787-7D046DB9E794}"/>
              </a:ext>
            </a:extLst>
          </p:cNvPr>
          <p:cNvSpPr txBox="1">
            <a:spLocks noGrp="1"/>
          </p:cNvSpPr>
          <p:nvPr>
            <p:ph type="body" idx="13" hasCustomPrompt="1"/>
          </p:nvPr>
        </p:nvSpPr>
        <p:spPr>
          <a:xfrm>
            <a:off x="608400" y="6392913"/>
            <a:ext cx="2400778" cy="223138"/>
          </a:xfrm>
          <a:prstGeom prst="rect">
            <a:avLst/>
          </a:prstGeom>
          <a:noFill/>
          <a:ln>
            <a:noFill/>
          </a:ln>
        </p:spPr>
        <p:txBody>
          <a:bodyPr spcFirstLastPara="1" vert="horz" wrap="square" lIns="0" tIns="0" rIns="0" bIns="0" anchor="ctr" anchorCtr="0">
            <a:spAutoFit/>
          </a:bodyPr>
          <a:lstStyle>
            <a:lvl1pPr marL="457200" marR="0" lvl="0" indent="-228600" algn="l" rtl="0">
              <a:lnSpc>
                <a:spcPct val="100000"/>
              </a:lnSpc>
              <a:spcBef>
                <a:spcPts val="320"/>
              </a:spcBef>
              <a:spcAft>
                <a:spcPts val="0"/>
              </a:spcAft>
              <a:buClr>
                <a:srgbClr val="05416B"/>
              </a:buClr>
              <a:buSzPts val="1600"/>
              <a:buFont typeface="Noto Sans Symbols"/>
              <a:buNone/>
              <a:defRPr sz="1200" b="1" i="0" u="none" strike="noStrike" cap="none">
                <a:solidFill>
                  <a:schemeClr val="tx1">
                    <a:lumMod val="65000"/>
                    <a:lumOff val="35000"/>
                  </a:schemeClr>
                </a:solidFill>
                <a:latin typeface="Arial Narrow"/>
                <a:ea typeface="Arial Narrow"/>
                <a:cs typeface="Arial Narrow"/>
                <a:sym typeface="Arial Narrow"/>
              </a:defRPr>
            </a:lvl1pPr>
            <a:lvl2pPr marL="914400" marR="0" lvl="1"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600" marR="0" lvl="2"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800" marR="0" lvl="3"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6000" marR="0" lvl="4"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200" marR="0" lvl="5"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400" marR="0" lvl="6"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600" marR="0" lvl="7"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800" marR="0" lvl="8"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spTree>
    <p:extLst>
      <p:ext uri="{BB962C8B-B14F-4D97-AF65-F5344CB8AC3E}">
        <p14:creationId xmlns:p14="http://schemas.microsoft.com/office/powerpoint/2010/main" val="1257874554"/>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5_Title, Content and Text">
    <p:spTree>
      <p:nvGrpSpPr>
        <p:cNvPr id="1" name=""/>
        <p:cNvGrpSpPr/>
        <p:nvPr/>
      </p:nvGrpSpPr>
      <p:grpSpPr>
        <a:xfrm>
          <a:off x="0" y="0"/>
          <a:ext cx="0" cy="0"/>
          <a:chOff x="0" y="0"/>
          <a:chExt cx="0" cy="0"/>
        </a:xfrm>
      </p:grpSpPr>
      <p:pic>
        <p:nvPicPr>
          <p:cNvPr id="9" name="Picture 8" descr="background-slide1.png"/>
          <p:cNvPicPr>
            <a:picLocks noChangeAspect="1"/>
          </p:cNvPicPr>
          <p:nvPr userDrawn="1"/>
        </p:nvPicPr>
        <p:blipFill rotWithShape="1">
          <a:blip r:embed="rId2">
            <a:extLst>
              <a:ext uri="{28A0092B-C50C-407E-A947-70E740481C1C}">
                <a14:useLocalDpi xmlns:a14="http://schemas.microsoft.com/office/drawing/2010/main" val="0"/>
              </a:ext>
            </a:extLst>
          </a:blip>
          <a:srcRect l="61179" b="81378"/>
          <a:stretch/>
        </p:blipFill>
        <p:spPr bwMode="auto">
          <a:xfrm>
            <a:off x="8642194" y="0"/>
            <a:ext cx="3549805" cy="1276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4"/>
          <p:cNvSpPr>
            <a:spLocks noGrp="1"/>
          </p:cNvSpPr>
          <p:nvPr>
            <p:ph sz="quarter" idx="11"/>
          </p:nvPr>
        </p:nvSpPr>
        <p:spPr>
          <a:xfrm>
            <a:off x="609599" y="4132146"/>
            <a:ext cx="10982400" cy="1994017"/>
          </a:xfrm>
          <a:solidFill>
            <a:schemeClr val="bg1">
              <a:lumMod val="85000"/>
            </a:schemeClr>
          </a:solidFill>
        </p:spPr>
        <p:txBody>
          <a:bodyPr anchor="ctr"/>
          <a:lstStyle>
            <a:lvl1pPr marL="0" marR="0" indent="0" algn="ctr" defTabSz="457200" rtl="0" eaLnBrk="1" fontAlgn="auto" latinLnBrk="0" hangingPunct="1">
              <a:lnSpc>
                <a:spcPct val="100000"/>
              </a:lnSpc>
              <a:spcBef>
                <a:spcPct val="20000"/>
              </a:spcBef>
              <a:spcAft>
                <a:spcPts val="0"/>
              </a:spcAft>
              <a:buClr>
                <a:srgbClr val="000000"/>
              </a:buClr>
              <a:buSzPct val="35000"/>
              <a:buFont typeface="Wingdings" charset="2"/>
              <a:buNone/>
              <a:tabLst/>
              <a:defRPr baseline="0"/>
            </a:lvl1pPr>
          </a:lstStyle>
          <a:p>
            <a:pPr lvl="0"/>
            <a:r>
              <a:rPr lang="fr-CH" dirty="0"/>
              <a:t>Click to </a:t>
            </a:r>
            <a:r>
              <a:rPr lang="fr-CH" dirty="0" err="1"/>
              <a:t>edit</a:t>
            </a:r>
            <a:r>
              <a:rPr lang="fr-CH" dirty="0"/>
              <a:t> Master </a:t>
            </a:r>
            <a:r>
              <a:rPr lang="fr-CH" dirty="0" err="1"/>
              <a:t>text</a:t>
            </a:r>
            <a:r>
              <a:rPr lang="fr-CH" dirty="0"/>
              <a:t> styles</a:t>
            </a:r>
          </a:p>
        </p:txBody>
      </p:sp>
      <p:sp>
        <p:nvSpPr>
          <p:cNvPr id="7" name="Text Placeholder 6"/>
          <p:cNvSpPr>
            <a:spLocks noGrp="1"/>
          </p:cNvSpPr>
          <p:nvPr>
            <p:ph type="body" sz="quarter" idx="12"/>
          </p:nvPr>
        </p:nvSpPr>
        <p:spPr>
          <a:xfrm>
            <a:off x="609600" y="2112963"/>
            <a:ext cx="10982400" cy="1895281"/>
          </a:xfrm>
        </p:spPr>
        <p:txBody>
          <a:bodyPr>
            <a:noAutofit/>
          </a:bodyPr>
          <a:lstStyle>
            <a:lvl1pPr marL="0" indent="0">
              <a:buNone/>
              <a:defRPr baseline="0"/>
            </a:lvl1pPr>
          </a:lstStyle>
          <a:p>
            <a:pPr lvl="0"/>
            <a:r>
              <a:rPr lang="fr-CH" dirty="0"/>
              <a:t>Click to </a:t>
            </a:r>
            <a:r>
              <a:rPr lang="fr-CH" dirty="0" err="1"/>
              <a:t>edit</a:t>
            </a:r>
            <a:r>
              <a:rPr lang="fr-CH" dirty="0"/>
              <a:t> Master </a:t>
            </a:r>
            <a:r>
              <a:rPr lang="fr-CH" dirty="0" err="1"/>
              <a:t>text</a:t>
            </a:r>
            <a:r>
              <a:rPr lang="fr-CH" dirty="0"/>
              <a:t> styles</a:t>
            </a:r>
          </a:p>
        </p:txBody>
      </p:sp>
      <p:sp>
        <p:nvSpPr>
          <p:cNvPr id="10" name="Title 1"/>
          <p:cNvSpPr>
            <a:spLocks noGrp="1"/>
          </p:cNvSpPr>
          <p:nvPr>
            <p:ph type="title"/>
          </p:nvPr>
        </p:nvSpPr>
        <p:spPr>
          <a:xfrm>
            <a:off x="609599" y="550800"/>
            <a:ext cx="8028000" cy="55399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defRPr lang="en-US" sz="2800" cap="all" baseline="0" dirty="0"/>
            </a:lvl1pPr>
          </a:lstStyle>
          <a:p>
            <a:pPr lvl="0"/>
            <a:r>
              <a:rPr lang="fr-CH" dirty="0"/>
              <a:t>Click to </a:t>
            </a:r>
            <a:r>
              <a:rPr lang="fr-CH" dirty="0" err="1"/>
              <a:t>edit</a:t>
            </a:r>
            <a:r>
              <a:rPr lang="fr-CH" dirty="0"/>
              <a:t> Master </a:t>
            </a:r>
            <a:r>
              <a:rPr lang="fr-CH" dirty="0" err="1"/>
              <a:t>title</a:t>
            </a:r>
            <a:r>
              <a:rPr lang="fr-CH" dirty="0"/>
              <a:t> style</a:t>
            </a:r>
            <a:endParaRPr lang="en-US" dirty="0"/>
          </a:p>
        </p:txBody>
      </p:sp>
      <p:sp>
        <p:nvSpPr>
          <p:cNvPr id="11" name="Text Placeholder 11"/>
          <p:cNvSpPr>
            <a:spLocks noGrp="1"/>
          </p:cNvSpPr>
          <p:nvPr>
            <p:ph type="body" sz="quarter" idx="10"/>
          </p:nvPr>
        </p:nvSpPr>
        <p:spPr>
          <a:xfrm>
            <a:off x="609599" y="1080001"/>
            <a:ext cx="8028000" cy="488795"/>
          </a:xfrm>
        </p:spPr>
        <p:txBody>
          <a:bodyPr>
            <a:noAutofit/>
          </a:bodyPr>
          <a:lstStyle>
            <a:lvl1pPr marL="0" indent="0">
              <a:buNone/>
              <a:defRPr sz="2400" baseline="0">
                <a:solidFill>
                  <a:srgbClr val="81104F"/>
                </a:solidFill>
              </a:defRPr>
            </a:lvl1pPr>
          </a:lstStyle>
          <a:p>
            <a:pPr lvl="0"/>
            <a:r>
              <a:rPr lang="fr-CH" dirty="0"/>
              <a:t>Click to </a:t>
            </a:r>
            <a:r>
              <a:rPr lang="fr-CH" dirty="0" err="1"/>
              <a:t>edit</a:t>
            </a:r>
            <a:r>
              <a:rPr lang="fr-CH" dirty="0"/>
              <a:t> Master </a:t>
            </a:r>
            <a:r>
              <a:rPr lang="fr-CH" dirty="0" err="1"/>
              <a:t>text</a:t>
            </a:r>
            <a:r>
              <a:rPr lang="fr-CH" dirty="0"/>
              <a:t> styles</a:t>
            </a:r>
          </a:p>
        </p:txBody>
      </p:sp>
      <p:pic>
        <p:nvPicPr>
          <p:cNvPr id="15" name="Picture 4" descr="background-title.png">
            <a:extLst>
              <a:ext uri="{FF2B5EF4-FFF2-40B4-BE49-F238E27FC236}">
                <a16:creationId xmlns:a16="http://schemas.microsoft.com/office/drawing/2014/main" id="{D1CF8675-6D8E-4E77-997F-498C0B305BB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9647" t="90813" r="3152" b="4472"/>
          <a:stretch/>
        </p:blipFill>
        <p:spPr bwMode="auto">
          <a:xfrm>
            <a:off x="11246004" y="6342788"/>
            <a:ext cx="657923" cy="32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a16="http://schemas.microsoft.com/office/drawing/2014/main" id="{8528D2F2-BF89-4151-82FF-9CC1A7BF4EC0}"/>
              </a:ext>
            </a:extLst>
          </p:cNvPr>
          <p:cNvSpPr txBox="1"/>
          <p:nvPr userDrawn="1"/>
        </p:nvSpPr>
        <p:spPr>
          <a:xfrm>
            <a:off x="6096000" y="6454468"/>
            <a:ext cx="5068649" cy="161583"/>
          </a:xfrm>
          <a:prstGeom prst="rect">
            <a:avLst/>
          </a:prstGeom>
          <a:noFill/>
        </p:spPr>
        <p:txBody>
          <a:bodyPr wrap="square" lIns="0" tIns="0" rIns="90000" bIns="0"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en-US" sz="1000" b="0" i="0" dirty="0">
                <a:solidFill>
                  <a:schemeClr val="tx1">
                    <a:lumMod val="65000"/>
                    <a:lumOff val="35000"/>
                  </a:schemeClr>
                </a:solidFill>
                <a:effectLst/>
                <a:latin typeface="Arial Narrow" panose="020B0606020202030204" pitchFamily="34" charset="0"/>
              </a:rPr>
              <a:t>Content of this </a:t>
            </a:r>
            <a:r>
              <a:rPr lang="en-US" sz="1050" b="0" i="0" dirty="0">
                <a:solidFill>
                  <a:schemeClr val="tx1">
                    <a:lumMod val="65000"/>
                    <a:lumOff val="35000"/>
                  </a:schemeClr>
                </a:solidFill>
                <a:effectLst/>
                <a:latin typeface="Arial Narrow" panose="020B0606020202030204" pitchFamily="34" charset="0"/>
              </a:rPr>
              <a:t>presentation</a:t>
            </a:r>
            <a:r>
              <a:rPr lang="en-US" sz="1000" b="0" i="0" dirty="0">
                <a:solidFill>
                  <a:schemeClr val="tx1">
                    <a:lumMod val="65000"/>
                    <a:lumOff val="35000"/>
                  </a:schemeClr>
                </a:solidFill>
                <a:effectLst/>
                <a:latin typeface="Arial Narrow" panose="020B0606020202030204" pitchFamily="34" charset="0"/>
              </a:rPr>
              <a:t> is copyright</a:t>
            </a:r>
            <a:r>
              <a:rPr lang="en-CH" sz="1000" b="0" i="0" dirty="0">
                <a:solidFill>
                  <a:schemeClr val="tx1">
                    <a:lumMod val="65000"/>
                    <a:lumOff val="35000"/>
                  </a:schemeClr>
                </a:solidFill>
                <a:effectLst/>
                <a:latin typeface="Arial Narrow" panose="020B0606020202030204" pitchFamily="34" charset="0"/>
              </a:rPr>
              <a:t> </a:t>
            </a:r>
            <a:r>
              <a:rPr lang="en-US" sz="1000" b="0" i="0" dirty="0">
                <a:solidFill>
                  <a:schemeClr val="tx1">
                    <a:lumMod val="65000"/>
                    <a:lumOff val="35000"/>
                  </a:schemeClr>
                </a:solidFill>
                <a:effectLst/>
                <a:latin typeface="Arial Narrow" panose="020B0606020202030204" pitchFamily="34" charset="0"/>
              </a:rPr>
              <a:t>and responsibility of the author. Permission is required for re-use</a:t>
            </a:r>
            <a:r>
              <a:rPr lang="en-CH" sz="1000" b="0" i="0" dirty="0">
                <a:solidFill>
                  <a:schemeClr val="tx1">
                    <a:lumMod val="65000"/>
                    <a:lumOff val="35000"/>
                  </a:schemeClr>
                </a:solidFill>
                <a:effectLst/>
                <a:latin typeface="Arial Narrow" panose="020B0606020202030204" pitchFamily="34" charset="0"/>
              </a:rPr>
              <a:t>.</a:t>
            </a:r>
            <a:endParaRPr lang="en-US" sz="1000" b="0" i="0" dirty="0">
              <a:solidFill>
                <a:schemeClr val="tx1">
                  <a:lumMod val="65000"/>
                  <a:lumOff val="35000"/>
                </a:schemeClr>
              </a:solidFill>
              <a:effectLst/>
              <a:latin typeface="Arial Narrow" panose="020B0606020202030204" pitchFamily="34" charset="0"/>
            </a:endParaRPr>
          </a:p>
        </p:txBody>
      </p:sp>
      <p:sp>
        <p:nvSpPr>
          <p:cNvPr id="17" name="Google Shape;17;p14">
            <a:extLst>
              <a:ext uri="{FF2B5EF4-FFF2-40B4-BE49-F238E27FC236}">
                <a16:creationId xmlns:a16="http://schemas.microsoft.com/office/drawing/2014/main" id="{C2E7EF18-FDBC-43BB-945B-1FE73175B3D5}"/>
              </a:ext>
            </a:extLst>
          </p:cNvPr>
          <p:cNvSpPr txBox="1">
            <a:spLocks noGrp="1"/>
          </p:cNvSpPr>
          <p:nvPr>
            <p:ph type="body" idx="13" hasCustomPrompt="1"/>
          </p:nvPr>
        </p:nvSpPr>
        <p:spPr>
          <a:xfrm>
            <a:off x="608400" y="6392913"/>
            <a:ext cx="2400778" cy="223138"/>
          </a:xfrm>
          <a:prstGeom prst="rect">
            <a:avLst/>
          </a:prstGeom>
          <a:noFill/>
          <a:ln>
            <a:noFill/>
          </a:ln>
        </p:spPr>
        <p:txBody>
          <a:bodyPr spcFirstLastPara="1" vert="horz" wrap="square" lIns="0" tIns="0" rIns="0" bIns="0" anchor="ctr" anchorCtr="0">
            <a:spAutoFit/>
          </a:bodyPr>
          <a:lstStyle>
            <a:lvl1pPr marL="457200" marR="0" lvl="0" indent="-228600" algn="l" rtl="0">
              <a:lnSpc>
                <a:spcPct val="100000"/>
              </a:lnSpc>
              <a:spcBef>
                <a:spcPts val="320"/>
              </a:spcBef>
              <a:spcAft>
                <a:spcPts val="0"/>
              </a:spcAft>
              <a:buClr>
                <a:srgbClr val="05416B"/>
              </a:buClr>
              <a:buSzPts val="1600"/>
              <a:buFont typeface="Noto Sans Symbols"/>
              <a:buNone/>
              <a:defRPr sz="1200" b="1" i="0" u="none" strike="noStrike" cap="none">
                <a:solidFill>
                  <a:schemeClr val="tx1">
                    <a:lumMod val="65000"/>
                    <a:lumOff val="35000"/>
                  </a:schemeClr>
                </a:solidFill>
                <a:latin typeface="Arial Narrow"/>
                <a:ea typeface="Arial Narrow"/>
                <a:cs typeface="Arial Narrow"/>
                <a:sym typeface="Arial Narrow"/>
              </a:defRPr>
            </a:lvl1pPr>
            <a:lvl2pPr marL="914400" marR="0" lvl="1"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600" marR="0" lvl="2"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800" marR="0" lvl="3"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6000" marR="0" lvl="4"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200" marR="0" lvl="5"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400" marR="0" lvl="6"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600" marR="0" lvl="7"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800" marR="0" lvl="8"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spTree>
    <p:extLst>
      <p:ext uri="{BB962C8B-B14F-4D97-AF65-F5344CB8AC3E}">
        <p14:creationId xmlns:p14="http://schemas.microsoft.com/office/powerpoint/2010/main" val="21660220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6_Title and List">
    <p:spTree>
      <p:nvGrpSpPr>
        <p:cNvPr id="1" name=""/>
        <p:cNvGrpSpPr/>
        <p:nvPr/>
      </p:nvGrpSpPr>
      <p:grpSpPr>
        <a:xfrm>
          <a:off x="0" y="0"/>
          <a:ext cx="0" cy="0"/>
          <a:chOff x="0" y="0"/>
          <a:chExt cx="0" cy="0"/>
        </a:xfrm>
      </p:grpSpPr>
      <p:pic>
        <p:nvPicPr>
          <p:cNvPr id="8" name="Picture 7" descr="background-slide1.png"/>
          <p:cNvPicPr>
            <a:picLocks noChangeAspect="1"/>
          </p:cNvPicPr>
          <p:nvPr userDrawn="1"/>
        </p:nvPicPr>
        <p:blipFill rotWithShape="1">
          <a:blip r:embed="rId2">
            <a:extLst>
              <a:ext uri="{28A0092B-C50C-407E-A947-70E740481C1C}">
                <a14:useLocalDpi xmlns:a14="http://schemas.microsoft.com/office/drawing/2010/main" val="0"/>
              </a:ext>
            </a:extLst>
          </a:blip>
          <a:srcRect l="61179" b="81378"/>
          <a:stretch/>
        </p:blipFill>
        <p:spPr bwMode="auto">
          <a:xfrm>
            <a:off x="8642194" y="0"/>
            <a:ext cx="3549805" cy="1276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3"/>
          <p:cNvSpPr>
            <a:spLocks noGrp="1"/>
          </p:cNvSpPr>
          <p:nvPr>
            <p:ph type="body" sz="quarter" idx="13"/>
          </p:nvPr>
        </p:nvSpPr>
        <p:spPr>
          <a:xfrm>
            <a:off x="609600" y="2112963"/>
            <a:ext cx="10982400" cy="4013627"/>
          </a:xfrm>
        </p:spPr>
        <p:txBody>
          <a:bodyPr>
            <a:noAutofit/>
          </a:bodyPr>
          <a:lstStyle/>
          <a:p>
            <a:pPr lvl="0"/>
            <a:r>
              <a:rPr lang="fr-CH" dirty="0"/>
              <a:t>Click to edit Master text styles</a:t>
            </a:r>
          </a:p>
          <a:p>
            <a:pPr lvl="1"/>
            <a:r>
              <a:rPr lang="fr-CH" dirty="0"/>
              <a:t>Second level</a:t>
            </a:r>
          </a:p>
          <a:p>
            <a:pPr lvl="2"/>
            <a:r>
              <a:rPr lang="fr-CH" dirty="0"/>
              <a:t>Third level</a:t>
            </a:r>
            <a:endParaRPr lang="en-US" dirty="0"/>
          </a:p>
        </p:txBody>
      </p:sp>
      <p:sp>
        <p:nvSpPr>
          <p:cNvPr id="7" name="Title 1"/>
          <p:cNvSpPr>
            <a:spLocks noGrp="1"/>
          </p:cNvSpPr>
          <p:nvPr>
            <p:ph type="title"/>
          </p:nvPr>
        </p:nvSpPr>
        <p:spPr>
          <a:xfrm>
            <a:off x="609599" y="550800"/>
            <a:ext cx="8028000" cy="55399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defRPr lang="en-US" sz="2800" cap="all" baseline="0" dirty="0"/>
            </a:lvl1pPr>
          </a:lstStyle>
          <a:p>
            <a:pPr lvl="0"/>
            <a:r>
              <a:rPr lang="fr-CH" dirty="0"/>
              <a:t>Click to </a:t>
            </a:r>
            <a:r>
              <a:rPr lang="fr-CH" dirty="0" err="1"/>
              <a:t>edit</a:t>
            </a:r>
            <a:r>
              <a:rPr lang="fr-CH" dirty="0"/>
              <a:t> Master </a:t>
            </a:r>
            <a:r>
              <a:rPr lang="fr-CH" dirty="0" err="1"/>
              <a:t>title</a:t>
            </a:r>
            <a:r>
              <a:rPr lang="fr-CH" dirty="0"/>
              <a:t> style</a:t>
            </a:r>
            <a:endParaRPr lang="en-US" dirty="0"/>
          </a:p>
        </p:txBody>
      </p:sp>
      <p:sp>
        <p:nvSpPr>
          <p:cNvPr id="10" name="Text Placeholder 11"/>
          <p:cNvSpPr>
            <a:spLocks noGrp="1"/>
          </p:cNvSpPr>
          <p:nvPr>
            <p:ph type="body" sz="quarter" idx="10"/>
          </p:nvPr>
        </p:nvSpPr>
        <p:spPr>
          <a:xfrm>
            <a:off x="609599" y="1080001"/>
            <a:ext cx="8028000" cy="488795"/>
          </a:xfrm>
        </p:spPr>
        <p:txBody>
          <a:bodyPr>
            <a:noAutofit/>
          </a:bodyPr>
          <a:lstStyle>
            <a:lvl1pPr marL="0" indent="0">
              <a:buNone/>
              <a:defRPr sz="2400" baseline="0">
                <a:solidFill>
                  <a:srgbClr val="81104F"/>
                </a:solidFill>
              </a:defRPr>
            </a:lvl1pPr>
          </a:lstStyle>
          <a:p>
            <a:pPr lvl="0"/>
            <a:r>
              <a:rPr lang="fr-CH" dirty="0"/>
              <a:t>Click to </a:t>
            </a:r>
            <a:r>
              <a:rPr lang="fr-CH" dirty="0" err="1"/>
              <a:t>edit</a:t>
            </a:r>
            <a:r>
              <a:rPr lang="fr-CH" dirty="0"/>
              <a:t> Master </a:t>
            </a:r>
            <a:r>
              <a:rPr lang="fr-CH" dirty="0" err="1"/>
              <a:t>text</a:t>
            </a:r>
            <a:r>
              <a:rPr lang="fr-CH" dirty="0"/>
              <a:t> styles</a:t>
            </a:r>
          </a:p>
        </p:txBody>
      </p:sp>
      <p:pic>
        <p:nvPicPr>
          <p:cNvPr id="11" name="Picture 4" descr="background-title.png">
            <a:extLst>
              <a:ext uri="{FF2B5EF4-FFF2-40B4-BE49-F238E27FC236}">
                <a16:creationId xmlns:a16="http://schemas.microsoft.com/office/drawing/2014/main" id="{FFC43940-904F-4AE6-881A-6D1127D89B1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9647" t="90813" r="3152" b="4472"/>
          <a:stretch/>
        </p:blipFill>
        <p:spPr bwMode="auto">
          <a:xfrm>
            <a:off x="11246004" y="6342788"/>
            <a:ext cx="657923" cy="32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ED5ED9B5-8993-4E35-922E-4759356D96B8}"/>
              </a:ext>
            </a:extLst>
          </p:cNvPr>
          <p:cNvSpPr txBox="1"/>
          <p:nvPr userDrawn="1"/>
        </p:nvSpPr>
        <p:spPr>
          <a:xfrm>
            <a:off x="6096000" y="6454468"/>
            <a:ext cx="5068649" cy="161583"/>
          </a:xfrm>
          <a:prstGeom prst="rect">
            <a:avLst/>
          </a:prstGeom>
          <a:noFill/>
        </p:spPr>
        <p:txBody>
          <a:bodyPr wrap="square" lIns="0" tIns="0" rIns="90000" bIns="0"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en-US" sz="1000" b="0" i="0" dirty="0">
                <a:solidFill>
                  <a:schemeClr val="tx1">
                    <a:lumMod val="65000"/>
                    <a:lumOff val="35000"/>
                  </a:schemeClr>
                </a:solidFill>
                <a:effectLst/>
                <a:latin typeface="Arial Narrow" panose="020B0606020202030204" pitchFamily="34" charset="0"/>
              </a:rPr>
              <a:t>Content of this </a:t>
            </a:r>
            <a:r>
              <a:rPr lang="en-US" sz="1050" b="0" i="0" dirty="0">
                <a:solidFill>
                  <a:schemeClr val="tx1">
                    <a:lumMod val="65000"/>
                    <a:lumOff val="35000"/>
                  </a:schemeClr>
                </a:solidFill>
                <a:effectLst/>
                <a:latin typeface="Arial Narrow" panose="020B0606020202030204" pitchFamily="34" charset="0"/>
              </a:rPr>
              <a:t>presentation</a:t>
            </a:r>
            <a:r>
              <a:rPr lang="en-US" sz="1000" b="0" i="0" dirty="0">
                <a:solidFill>
                  <a:schemeClr val="tx1">
                    <a:lumMod val="65000"/>
                    <a:lumOff val="35000"/>
                  </a:schemeClr>
                </a:solidFill>
                <a:effectLst/>
                <a:latin typeface="Arial Narrow" panose="020B0606020202030204" pitchFamily="34" charset="0"/>
              </a:rPr>
              <a:t> is copyright</a:t>
            </a:r>
            <a:r>
              <a:rPr lang="en-CH" sz="1000" b="0" i="0" dirty="0">
                <a:solidFill>
                  <a:schemeClr val="tx1">
                    <a:lumMod val="65000"/>
                    <a:lumOff val="35000"/>
                  </a:schemeClr>
                </a:solidFill>
                <a:effectLst/>
                <a:latin typeface="Arial Narrow" panose="020B0606020202030204" pitchFamily="34" charset="0"/>
              </a:rPr>
              <a:t> </a:t>
            </a:r>
            <a:r>
              <a:rPr lang="en-US" sz="1000" b="0" i="0" dirty="0">
                <a:solidFill>
                  <a:schemeClr val="tx1">
                    <a:lumMod val="65000"/>
                    <a:lumOff val="35000"/>
                  </a:schemeClr>
                </a:solidFill>
                <a:effectLst/>
                <a:latin typeface="Arial Narrow" panose="020B0606020202030204" pitchFamily="34" charset="0"/>
              </a:rPr>
              <a:t>and responsibility of the author. Permission is required for re-use</a:t>
            </a:r>
            <a:r>
              <a:rPr lang="en-CH" sz="1000" b="0" i="0" dirty="0">
                <a:solidFill>
                  <a:schemeClr val="tx1">
                    <a:lumMod val="65000"/>
                    <a:lumOff val="35000"/>
                  </a:schemeClr>
                </a:solidFill>
                <a:effectLst/>
                <a:latin typeface="Arial Narrow" panose="020B0606020202030204" pitchFamily="34" charset="0"/>
              </a:rPr>
              <a:t>.</a:t>
            </a:r>
            <a:endParaRPr lang="en-US" sz="1000" b="0" i="0" dirty="0">
              <a:solidFill>
                <a:schemeClr val="tx1">
                  <a:lumMod val="65000"/>
                  <a:lumOff val="35000"/>
                </a:schemeClr>
              </a:solidFill>
              <a:effectLst/>
              <a:latin typeface="Arial Narrow" panose="020B0606020202030204" pitchFamily="34" charset="0"/>
            </a:endParaRPr>
          </a:p>
        </p:txBody>
      </p:sp>
      <p:sp>
        <p:nvSpPr>
          <p:cNvPr id="13" name="Google Shape;17;p14">
            <a:extLst>
              <a:ext uri="{FF2B5EF4-FFF2-40B4-BE49-F238E27FC236}">
                <a16:creationId xmlns:a16="http://schemas.microsoft.com/office/drawing/2014/main" id="{DD441E51-5C21-4C4C-B96E-A99F7FE50749}"/>
              </a:ext>
            </a:extLst>
          </p:cNvPr>
          <p:cNvSpPr txBox="1">
            <a:spLocks noGrp="1"/>
          </p:cNvSpPr>
          <p:nvPr>
            <p:ph type="body" idx="14" hasCustomPrompt="1"/>
          </p:nvPr>
        </p:nvSpPr>
        <p:spPr>
          <a:xfrm>
            <a:off x="608400" y="6392913"/>
            <a:ext cx="2400778" cy="223138"/>
          </a:xfrm>
          <a:prstGeom prst="rect">
            <a:avLst/>
          </a:prstGeom>
          <a:noFill/>
          <a:ln>
            <a:noFill/>
          </a:ln>
        </p:spPr>
        <p:txBody>
          <a:bodyPr spcFirstLastPara="1" vert="horz" wrap="square" lIns="0" tIns="0" rIns="0" bIns="0" anchor="ctr" anchorCtr="0">
            <a:spAutoFit/>
          </a:bodyPr>
          <a:lstStyle>
            <a:lvl1pPr marL="457200" marR="0" lvl="0" indent="-228600" algn="l" rtl="0">
              <a:lnSpc>
                <a:spcPct val="100000"/>
              </a:lnSpc>
              <a:spcBef>
                <a:spcPts val="320"/>
              </a:spcBef>
              <a:spcAft>
                <a:spcPts val="0"/>
              </a:spcAft>
              <a:buClr>
                <a:srgbClr val="05416B"/>
              </a:buClr>
              <a:buSzPts val="1600"/>
              <a:buFont typeface="Noto Sans Symbols"/>
              <a:buNone/>
              <a:defRPr sz="1200" b="1" i="0" u="none" strike="noStrike" cap="none">
                <a:solidFill>
                  <a:schemeClr val="tx1">
                    <a:lumMod val="65000"/>
                    <a:lumOff val="35000"/>
                  </a:schemeClr>
                </a:solidFill>
                <a:latin typeface="Arial Narrow"/>
                <a:ea typeface="Arial Narrow"/>
                <a:cs typeface="Arial Narrow"/>
                <a:sym typeface="Arial Narrow"/>
              </a:defRPr>
            </a:lvl1pPr>
            <a:lvl2pPr marL="914400" marR="0" lvl="1"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600" marR="0" lvl="2"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800" marR="0" lvl="3"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6000" marR="0" lvl="4"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200" marR="0" lvl="5"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400" marR="0" lvl="6"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600" marR="0" lvl="7"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800" marR="0" lvl="8"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spTree>
    <p:extLst>
      <p:ext uri="{BB962C8B-B14F-4D97-AF65-F5344CB8AC3E}">
        <p14:creationId xmlns:p14="http://schemas.microsoft.com/office/powerpoint/2010/main" val="40496894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24469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7_Free Content">
    <p:spTree>
      <p:nvGrpSpPr>
        <p:cNvPr id="1" name=""/>
        <p:cNvGrpSpPr/>
        <p:nvPr/>
      </p:nvGrpSpPr>
      <p:grpSpPr>
        <a:xfrm>
          <a:off x="0" y="0"/>
          <a:ext cx="0" cy="0"/>
          <a:chOff x="0" y="0"/>
          <a:chExt cx="0" cy="0"/>
        </a:xfrm>
      </p:grpSpPr>
      <p:pic>
        <p:nvPicPr>
          <p:cNvPr id="4" name="Picture 3" descr="background-slide1.png"/>
          <p:cNvPicPr>
            <a:picLocks noChangeAspect="1"/>
          </p:cNvPicPr>
          <p:nvPr userDrawn="1"/>
        </p:nvPicPr>
        <p:blipFill rotWithShape="1">
          <a:blip r:embed="rId2">
            <a:extLst>
              <a:ext uri="{28A0092B-C50C-407E-A947-70E740481C1C}">
                <a14:useLocalDpi xmlns:a14="http://schemas.microsoft.com/office/drawing/2010/main" val="0"/>
              </a:ext>
            </a:extLst>
          </a:blip>
          <a:srcRect l="61179" b="81378"/>
          <a:stretch/>
        </p:blipFill>
        <p:spPr bwMode="auto">
          <a:xfrm>
            <a:off x="8642194" y="0"/>
            <a:ext cx="3549805" cy="1276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background-title.png">
            <a:extLst>
              <a:ext uri="{FF2B5EF4-FFF2-40B4-BE49-F238E27FC236}">
                <a16:creationId xmlns:a16="http://schemas.microsoft.com/office/drawing/2014/main" id="{3D467BB9-5E4C-4248-93BA-9D2ACC4B38C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9647" t="90813" r="3152" b="4472"/>
          <a:stretch/>
        </p:blipFill>
        <p:spPr bwMode="auto">
          <a:xfrm>
            <a:off x="11246004" y="6342788"/>
            <a:ext cx="657923" cy="32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9604DE0C-1B2D-48FE-A3B3-69A3030C6D2E}"/>
              </a:ext>
            </a:extLst>
          </p:cNvPr>
          <p:cNvSpPr txBox="1"/>
          <p:nvPr userDrawn="1"/>
        </p:nvSpPr>
        <p:spPr>
          <a:xfrm>
            <a:off x="6096000" y="6454468"/>
            <a:ext cx="5068649" cy="161583"/>
          </a:xfrm>
          <a:prstGeom prst="rect">
            <a:avLst/>
          </a:prstGeom>
          <a:noFill/>
        </p:spPr>
        <p:txBody>
          <a:bodyPr wrap="square" lIns="0" tIns="0" rIns="90000" bIns="0"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en-US" sz="1000" b="0" i="0" dirty="0">
                <a:solidFill>
                  <a:schemeClr val="tx1">
                    <a:lumMod val="65000"/>
                    <a:lumOff val="35000"/>
                  </a:schemeClr>
                </a:solidFill>
                <a:effectLst/>
                <a:latin typeface="Arial Narrow" panose="020B0606020202030204" pitchFamily="34" charset="0"/>
              </a:rPr>
              <a:t>Content of this </a:t>
            </a:r>
            <a:r>
              <a:rPr lang="en-US" sz="1050" b="0" i="0" dirty="0">
                <a:solidFill>
                  <a:schemeClr val="tx1">
                    <a:lumMod val="65000"/>
                    <a:lumOff val="35000"/>
                  </a:schemeClr>
                </a:solidFill>
                <a:effectLst/>
                <a:latin typeface="Arial Narrow" panose="020B0606020202030204" pitchFamily="34" charset="0"/>
              </a:rPr>
              <a:t>presentation</a:t>
            </a:r>
            <a:r>
              <a:rPr lang="en-US" sz="1000" b="0" i="0" dirty="0">
                <a:solidFill>
                  <a:schemeClr val="tx1">
                    <a:lumMod val="65000"/>
                    <a:lumOff val="35000"/>
                  </a:schemeClr>
                </a:solidFill>
                <a:effectLst/>
                <a:latin typeface="Arial Narrow" panose="020B0606020202030204" pitchFamily="34" charset="0"/>
              </a:rPr>
              <a:t> is copyright</a:t>
            </a:r>
            <a:r>
              <a:rPr lang="en-CH" sz="1000" b="0" i="0" dirty="0">
                <a:solidFill>
                  <a:schemeClr val="tx1">
                    <a:lumMod val="65000"/>
                    <a:lumOff val="35000"/>
                  </a:schemeClr>
                </a:solidFill>
                <a:effectLst/>
                <a:latin typeface="Arial Narrow" panose="020B0606020202030204" pitchFamily="34" charset="0"/>
              </a:rPr>
              <a:t> </a:t>
            </a:r>
            <a:r>
              <a:rPr lang="en-US" sz="1000" b="0" i="0" dirty="0">
                <a:solidFill>
                  <a:schemeClr val="tx1">
                    <a:lumMod val="65000"/>
                    <a:lumOff val="35000"/>
                  </a:schemeClr>
                </a:solidFill>
                <a:effectLst/>
                <a:latin typeface="Arial Narrow" panose="020B0606020202030204" pitchFamily="34" charset="0"/>
              </a:rPr>
              <a:t>and responsibility of the author. Permission is required for re-use</a:t>
            </a:r>
            <a:r>
              <a:rPr lang="en-CH" sz="1000" b="0" i="0" dirty="0">
                <a:solidFill>
                  <a:schemeClr val="tx1">
                    <a:lumMod val="65000"/>
                    <a:lumOff val="35000"/>
                  </a:schemeClr>
                </a:solidFill>
                <a:effectLst/>
                <a:latin typeface="Arial Narrow" panose="020B0606020202030204" pitchFamily="34" charset="0"/>
              </a:rPr>
              <a:t>.</a:t>
            </a:r>
            <a:endParaRPr lang="en-US" sz="1000" b="0" i="0" dirty="0">
              <a:solidFill>
                <a:schemeClr val="tx1">
                  <a:lumMod val="65000"/>
                  <a:lumOff val="35000"/>
                </a:schemeClr>
              </a:solidFill>
              <a:effectLst/>
              <a:latin typeface="Arial Narrow" panose="020B0606020202030204" pitchFamily="34" charset="0"/>
            </a:endParaRPr>
          </a:p>
        </p:txBody>
      </p:sp>
      <p:sp>
        <p:nvSpPr>
          <p:cNvPr id="8" name="Google Shape;17;p14">
            <a:extLst>
              <a:ext uri="{FF2B5EF4-FFF2-40B4-BE49-F238E27FC236}">
                <a16:creationId xmlns:a16="http://schemas.microsoft.com/office/drawing/2014/main" id="{15E30E08-721E-42AA-9CF9-BACF4F17DEB6}"/>
              </a:ext>
            </a:extLst>
          </p:cNvPr>
          <p:cNvSpPr txBox="1">
            <a:spLocks noGrp="1"/>
          </p:cNvSpPr>
          <p:nvPr>
            <p:ph type="body" idx="13" hasCustomPrompt="1"/>
          </p:nvPr>
        </p:nvSpPr>
        <p:spPr>
          <a:xfrm>
            <a:off x="608400" y="6392913"/>
            <a:ext cx="2400778" cy="223138"/>
          </a:xfrm>
          <a:prstGeom prst="rect">
            <a:avLst/>
          </a:prstGeom>
          <a:noFill/>
          <a:ln>
            <a:noFill/>
          </a:ln>
        </p:spPr>
        <p:txBody>
          <a:bodyPr spcFirstLastPara="1" vert="horz" wrap="square" lIns="0" tIns="0" rIns="0" bIns="0" anchor="ctr" anchorCtr="0">
            <a:spAutoFit/>
          </a:bodyPr>
          <a:lstStyle>
            <a:lvl1pPr marL="457200" marR="0" lvl="0" indent="-228600" algn="l" rtl="0">
              <a:lnSpc>
                <a:spcPct val="100000"/>
              </a:lnSpc>
              <a:spcBef>
                <a:spcPts val="320"/>
              </a:spcBef>
              <a:spcAft>
                <a:spcPts val="0"/>
              </a:spcAft>
              <a:buClr>
                <a:srgbClr val="05416B"/>
              </a:buClr>
              <a:buSzPts val="1600"/>
              <a:buFont typeface="Noto Sans Symbols"/>
              <a:buNone/>
              <a:defRPr sz="1200" b="1" i="0" u="none" strike="noStrike" cap="none">
                <a:solidFill>
                  <a:schemeClr val="tx1">
                    <a:lumMod val="65000"/>
                    <a:lumOff val="35000"/>
                  </a:schemeClr>
                </a:solidFill>
                <a:latin typeface="Arial Narrow"/>
                <a:ea typeface="Arial Narrow"/>
                <a:cs typeface="Arial Narrow"/>
                <a:sym typeface="Arial Narrow"/>
              </a:defRPr>
            </a:lvl1pPr>
            <a:lvl2pPr marL="914400" marR="0" lvl="1"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600" marR="0" lvl="2"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800" marR="0" lvl="3"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6000" marR="0" lvl="4"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200" marR="0" lvl="5"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400" marR="0" lvl="6"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600" marR="0" lvl="7"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800" marR="0" lvl="8"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spTree>
    <p:extLst>
      <p:ext uri="{BB962C8B-B14F-4D97-AF65-F5344CB8AC3E}">
        <p14:creationId xmlns:p14="http://schemas.microsoft.com/office/powerpoint/2010/main" val="122168346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8_Free Content">
    <p:spTree>
      <p:nvGrpSpPr>
        <p:cNvPr id="1" name=""/>
        <p:cNvGrpSpPr/>
        <p:nvPr/>
      </p:nvGrpSpPr>
      <p:grpSpPr>
        <a:xfrm>
          <a:off x="0" y="0"/>
          <a:ext cx="0" cy="0"/>
          <a:chOff x="0" y="0"/>
          <a:chExt cx="0" cy="0"/>
        </a:xfrm>
      </p:grpSpPr>
      <p:sp>
        <p:nvSpPr>
          <p:cNvPr id="5" name="Text Placeholder 3"/>
          <p:cNvSpPr>
            <a:spLocks noGrp="1"/>
          </p:cNvSpPr>
          <p:nvPr>
            <p:ph type="body" sz="quarter" idx="13"/>
          </p:nvPr>
        </p:nvSpPr>
        <p:spPr>
          <a:xfrm>
            <a:off x="609600" y="2112963"/>
            <a:ext cx="10982400" cy="4013627"/>
          </a:xfrm>
        </p:spPr>
        <p:txBody>
          <a:bodyPr>
            <a:noAutofit/>
          </a:bodyPr>
          <a:lstStyle/>
          <a:p>
            <a:pPr lvl="0"/>
            <a:r>
              <a:rPr lang="fr-CH" dirty="0"/>
              <a:t>Click to edit Master text styles</a:t>
            </a:r>
          </a:p>
          <a:p>
            <a:pPr lvl="1"/>
            <a:r>
              <a:rPr lang="fr-CH" dirty="0"/>
              <a:t>Second level</a:t>
            </a:r>
          </a:p>
          <a:p>
            <a:pPr lvl="2"/>
            <a:r>
              <a:rPr lang="fr-CH" dirty="0"/>
              <a:t>Third level</a:t>
            </a:r>
            <a:endParaRPr lang="en-US" dirty="0"/>
          </a:p>
        </p:txBody>
      </p:sp>
      <p:sp>
        <p:nvSpPr>
          <p:cNvPr id="6" name="Title 1"/>
          <p:cNvSpPr>
            <a:spLocks noGrp="1"/>
          </p:cNvSpPr>
          <p:nvPr>
            <p:ph type="title"/>
          </p:nvPr>
        </p:nvSpPr>
        <p:spPr>
          <a:xfrm>
            <a:off x="609600" y="550800"/>
            <a:ext cx="10982400" cy="55399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defRPr lang="en-US" sz="2800" cap="all" baseline="0" dirty="0"/>
            </a:lvl1pPr>
          </a:lstStyle>
          <a:p>
            <a:pPr lvl="0"/>
            <a:r>
              <a:rPr lang="fr-CH" dirty="0"/>
              <a:t>Click to </a:t>
            </a:r>
            <a:r>
              <a:rPr lang="fr-CH" dirty="0" err="1"/>
              <a:t>edit</a:t>
            </a:r>
            <a:r>
              <a:rPr lang="fr-CH" dirty="0"/>
              <a:t> Master </a:t>
            </a:r>
            <a:r>
              <a:rPr lang="fr-CH" dirty="0" err="1"/>
              <a:t>title</a:t>
            </a:r>
            <a:r>
              <a:rPr lang="fr-CH" dirty="0"/>
              <a:t> style</a:t>
            </a:r>
            <a:endParaRPr lang="en-US" dirty="0"/>
          </a:p>
        </p:txBody>
      </p:sp>
      <p:sp>
        <p:nvSpPr>
          <p:cNvPr id="7" name="Text Placeholder 11"/>
          <p:cNvSpPr>
            <a:spLocks noGrp="1"/>
          </p:cNvSpPr>
          <p:nvPr>
            <p:ph type="body" sz="quarter" idx="14"/>
          </p:nvPr>
        </p:nvSpPr>
        <p:spPr>
          <a:xfrm>
            <a:off x="609600" y="1080001"/>
            <a:ext cx="10982400" cy="488795"/>
          </a:xfrm>
        </p:spPr>
        <p:txBody>
          <a:bodyPr>
            <a:noAutofit/>
          </a:bodyPr>
          <a:lstStyle>
            <a:lvl1pPr marL="0" indent="0">
              <a:buNone/>
              <a:defRPr sz="2400" baseline="0">
                <a:solidFill>
                  <a:srgbClr val="81104F"/>
                </a:solidFill>
              </a:defRPr>
            </a:lvl1pPr>
          </a:lstStyle>
          <a:p>
            <a:pPr lvl="0"/>
            <a:r>
              <a:rPr lang="fr-CH" dirty="0"/>
              <a:t>Click to </a:t>
            </a:r>
            <a:r>
              <a:rPr lang="fr-CH" dirty="0" err="1"/>
              <a:t>edit</a:t>
            </a:r>
            <a:r>
              <a:rPr lang="fr-CH" dirty="0"/>
              <a:t> Master </a:t>
            </a:r>
            <a:r>
              <a:rPr lang="fr-CH" dirty="0" err="1"/>
              <a:t>text</a:t>
            </a:r>
            <a:r>
              <a:rPr lang="fr-CH" dirty="0"/>
              <a:t> styles</a:t>
            </a:r>
          </a:p>
        </p:txBody>
      </p:sp>
      <p:pic>
        <p:nvPicPr>
          <p:cNvPr id="8" name="Picture 4" descr="background-title.png">
            <a:extLst>
              <a:ext uri="{FF2B5EF4-FFF2-40B4-BE49-F238E27FC236}">
                <a16:creationId xmlns:a16="http://schemas.microsoft.com/office/drawing/2014/main" id="{C88DD83A-3905-4529-8E01-BC06AD87921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9647" t="90813" r="3152" b="4472"/>
          <a:stretch/>
        </p:blipFill>
        <p:spPr bwMode="auto">
          <a:xfrm>
            <a:off x="11246004" y="6342788"/>
            <a:ext cx="657923" cy="32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A3527949-319F-4814-8EF2-7103A7732CA7}"/>
              </a:ext>
            </a:extLst>
          </p:cNvPr>
          <p:cNvSpPr txBox="1"/>
          <p:nvPr userDrawn="1"/>
        </p:nvSpPr>
        <p:spPr>
          <a:xfrm>
            <a:off x="6096000" y="6454468"/>
            <a:ext cx="5068649" cy="161583"/>
          </a:xfrm>
          <a:prstGeom prst="rect">
            <a:avLst/>
          </a:prstGeom>
          <a:noFill/>
        </p:spPr>
        <p:txBody>
          <a:bodyPr wrap="square" lIns="0" tIns="0" rIns="90000" bIns="0"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en-US" sz="1000" b="0" i="0" dirty="0">
                <a:solidFill>
                  <a:schemeClr val="tx1">
                    <a:lumMod val="65000"/>
                    <a:lumOff val="35000"/>
                  </a:schemeClr>
                </a:solidFill>
                <a:effectLst/>
                <a:latin typeface="Arial Narrow" panose="020B0606020202030204" pitchFamily="34" charset="0"/>
              </a:rPr>
              <a:t>Content of this </a:t>
            </a:r>
            <a:r>
              <a:rPr lang="en-US" sz="1050" b="0" i="0" dirty="0">
                <a:solidFill>
                  <a:schemeClr val="tx1">
                    <a:lumMod val="65000"/>
                    <a:lumOff val="35000"/>
                  </a:schemeClr>
                </a:solidFill>
                <a:effectLst/>
                <a:latin typeface="Arial Narrow" panose="020B0606020202030204" pitchFamily="34" charset="0"/>
              </a:rPr>
              <a:t>presentation</a:t>
            </a:r>
            <a:r>
              <a:rPr lang="en-US" sz="1000" b="0" i="0" dirty="0">
                <a:solidFill>
                  <a:schemeClr val="tx1">
                    <a:lumMod val="65000"/>
                    <a:lumOff val="35000"/>
                  </a:schemeClr>
                </a:solidFill>
                <a:effectLst/>
                <a:latin typeface="Arial Narrow" panose="020B0606020202030204" pitchFamily="34" charset="0"/>
              </a:rPr>
              <a:t> is copyright</a:t>
            </a:r>
            <a:r>
              <a:rPr lang="en-CH" sz="1000" b="0" i="0" dirty="0">
                <a:solidFill>
                  <a:schemeClr val="tx1">
                    <a:lumMod val="65000"/>
                    <a:lumOff val="35000"/>
                  </a:schemeClr>
                </a:solidFill>
                <a:effectLst/>
                <a:latin typeface="Arial Narrow" panose="020B0606020202030204" pitchFamily="34" charset="0"/>
              </a:rPr>
              <a:t> </a:t>
            </a:r>
            <a:r>
              <a:rPr lang="en-US" sz="1000" b="0" i="0" dirty="0">
                <a:solidFill>
                  <a:schemeClr val="tx1">
                    <a:lumMod val="65000"/>
                    <a:lumOff val="35000"/>
                  </a:schemeClr>
                </a:solidFill>
                <a:effectLst/>
                <a:latin typeface="Arial Narrow" panose="020B0606020202030204" pitchFamily="34" charset="0"/>
              </a:rPr>
              <a:t>and responsibility of the author. Permission is required for re-use</a:t>
            </a:r>
            <a:r>
              <a:rPr lang="en-CH" sz="1000" b="0" i="0" dirty="0">
                <a:solidFill>
                  <a:schemeClr val="tx1">
                    <a:lumMod val="65000"/>
                    <a:lumOff val="35000"/>
                  </a:schemeClr>
                </a:solidFill>
                <a:effectLst/>
                <a:latin typeface="Arial Narrow" panose="020B0606020202030204" pitchFamily="34" charset="0"/>
              </a:rPr>
              <a:t>.</a:t>
            </a:r>
            <a:endParaRPr lang="en-US" sz="1000" b="0" i="0" dirty="0">
              <a:solidFill>
                <a:schemeClr val="tx1">
                  <a:lumMod val="65000"/>
                  <a:lumOff val="35000"/>
                </a:schemeClr>
              </a:solidFill>
              <a:effectLst/>
              <a:latin typeface="Arial Narrow" panose="020B0606020202030204" pitchFamily="34" charset="0"/>
            </a:endParaRPr>
          </a:p>
        </p:txBody>
      </p:sp>
      <p:sp>
        <p:nvSpPr>
          <p:cNvPr id="12" name="Google Shape;17;p14">
            <a:extLst>
              <a:ext uri="{FF2B5EF4-FFF2-40B4-BE49-F238E27FC236}">
                <a16:creationId xmlns:a16="http://schemas.microsoft.com/office/drawing/2014/main" id="{AF1B53D8-DC87-4920-8B8F-0F73ADD4333F}"/>
              </a:ext>
            </a:extLst>
          </p:cNvPr>
          <p:cNvSpPr txBox="1">
            <a:spLocks noGrp="1"/>
          </p:cNvSpPr>
          <p:nvPr>
            <p:ph type="body" idx="15" hasCustomPrompt="1"/>
          </p:nvPr>
        </p:nvSpPr>
        <p:spPr>
          <a:xfrm>
            <a:off x="608400" y="6392913"/>
            <a:ext cx="2400778" cy="223138"/>
          </a:xfrm>
          <a:prstGeom prst="rect">
            <a:avLst/>
          </a:prstGeom>
          <a:noFill/>
          <a:ln>
            <a:noFill/>
          </a:ln>
        </p:spPr>
        <p:txBody>
          <a:bodyPr spcFirstLastPara="1" vert="horz" wrap="square" lIns="0" tIns="0" rIns="0" bIns="0" anchor="ctr" anchorCtr="0">
            <a:spAutoFit/>
          </a:bodyPr>
          <a:lstStyle>
            <a:lvl1pPr marL="457200" marR="0" lvl="0" indent="-228600" algn="l" rtl="0">
              <a:lnSpc>
                <a:spcPct val="100000"/>
              </a:lnSpc>
              <a:spcBef>
                <a:spcPts val="320"/>
              </a:spcBef>
              <a:spcAft>
                <a:spcPts val="0"/>
              </a:spcAft>
              <a:buClr>
                <a:srgbClr val="05416B"/>
              </a:buClr>
              <a:buSzPts val="1600"/>
              <a:buFont typeface="Noto Sans Symbols"/>
              <a:buNone/>
              <a:defRPr sz="1200" b="1" i="0" u="none" strike="noStrike" cap="none">
                <a:solidFill>
                  <a:schemeClr val="tx1">
                    <a:lumMod val="65000"/>
                    <a:lumOff val="35000"/>
                  </a:schemeClr>
                </a:solidFill>
                <a:latin typeface="Arial Narrow"/>
                <a:ea typeface="Arial Narrow"/>
                <a:cs typeface="Arial Narrow"/>
                <a:sym typeface="Arial Narrow"/>
              </a:defRPr>
            </a:lvl1pPr>
            <a:lvl2pPr marL="914400" marR="0" lvl="1"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600" marR="0" lvl="2"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800" marR="0" lvl="3"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6000" marR="0" lvl="4"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200" marR="0" lvl="5"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400" marR="0" lvl="6"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600" marR="0" lvl="7"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800" marR="0" lvl="8"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spTree>
    <p:extLst>
      <p:ext uri="{BB962C8B-B14F-4D97-AF65-F5344CB8AC3E}">
        <p14:creationId xmlns:p14="http://schemas.microsoft.com/office/powerpoint/2010/main" val="246366542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8_Contact">
    <p:spTree>
      <p:nvGrpSpPr>
        <p:cNvPr id="1" name=""/>
        <p:cNvGrpSpPr/>
        <p:nvPr/>
      </p:nvGrpSpPr>
      <p:grpSpPr>
        <a:xfrm>
          <a:off x="0" y="0"/>
          <a:ext cx="0" cy="0"/>
          <a:chOff x="0" y="0"/>
          <a:chExt cx="0" cy="0"/>
        </a:xfrm>
      </p:grpSpPr>
      <p:pic>
        <p:nvPicPr>
          <p:cNvPr id="13" name="Picture 4" descr="background-main.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60700" y="0"/>
            <a:ext cx="9131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userDrawn="1"/>
        </p:nvSpPr>
        <p:spPr bwMode="auto">
          <a:xfrm>
            <a:off x="914401" y="3692526"/>
            <a:ext cx="3992033" cy="1417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defRPr/>
            </a:pPr>
            <a:r>
              <a:rPr lang="en-US" altLang="en-US" sz="1800" b="1" baseline="30000" dirty="0">
                <a:solidFill>
                  <a:srgbClr val="81104F"/>
                </a:solidFill>
                <a:latin typeface="Arial Narrow" pitchFamily="34" charset="0"/>
              </a:rPr>
              <a:t>Contacts ESMO </a:t>
            </a:r>
          </a:p>
          <a:p>
            <a:pPr eaLnBrk="1" hangingPunct="1">
              <a:defRPr/>
            </a:pPr>
            <a:endParaRPr lang="en-US" altLang="en-US" sz="1800" b="1" baseline="30000" dirty="0">
              <a:solidFill>
                <a:srgbClr val="81104F"/>
              </a:solidFill>
              <a:latin typeface="Arial Narrow" pitchFamily="34" charset="0"/>
            </a:endParaRPr>
          </a:p>
          <a:p>
            <a:pPr eaLnBrk="1" hangingPunct="1">
              <a:defRPr/>
            </a:pPr>
            <a:r>
              <a:rPr lang="en-US" altLang="en-US" sz="1800" baseline="30000" dirty="0">
                <a:solidFill>
                  <a:srgbClr val="81104F"/>
                </a:solidFill>
                <a:latin typeface="Arial Narrow" pitchFamily="34" charset="0"/>
              </a:rPr>
              <a:t>European Society for Medical Oncology </a:t>
            </a:r>
            <a:br>
              <a:rPr lang="en-US" altLang="en-US" sz="1800" baseline="30000" dirty="0">
                <a:solidFill>
                  <a:srgbClr val="81104F"/>
                </a:solidFill>
                <a:latin typeface="Arial Narrow" pitchFamily="34" charset="0"/>
              </a:rPr>
            </a:br>
            <a:r>
              <a:rPr lang="en-US" altLang="en-US" sz="1800" baseline="30000" dirty="0">
                <a:solidFill>
                  <a:srgbClr val="81104F"/>
                </a:solidFill>
                <a:latin typeface="Arial Narrow" pitchFamily="34" charset="0"/>
              </a:rPr>
              <a:t>Via Ginevra 4, CH-6900 Lugano</a:t>
            </a:r>
            <a:br>
              <a:rPr lang="en-US" altLang="en-US" sz="1800" baseline="30000" dirty="0">
                <a:solidFill>
                  <a:srgbClr val="81104F"/>
                </a:solidFill>
                <a:latin typeface="Arial Narrow" pitchFamily="34" charset="0"/>
              </a:rPr>
            </a:br>
            <a:r>
              <a:rPr lang="en-US" altLang="en-US" sz="1800" baseline="30000" dirty="0">
                <a:solidFill>
                  <a:srgbClr val="81104F"/>
                </a:solidFill>
                <a:latin typeface="Arial Narrow" pitchFamily="34" charset="0"/>
              </a:rPr>
              <a:t>T. +41 (0)91 973 19 00</a:t>
            </a:r>
            <a:br>
              <a:rPr lang="en-US" altLang="en-US" sz="1800" baseline="30000" dirty="0">
                <a:solidFill>
                  <a:srgbClr val="81104F"/>
                </a:solidFill>
                <a:latin typeface="Arial Narrow" pitchFamily="34" charset="0"/>
              </a:rPr>
            </a:br>
            <a:r>
              <a:rPr lang="en-US" altLang="en-US" sz="1800" baseline="30000" dirty="0">
                <a:solidFill>
                  <a:srgbClr val="81104F"/>
                </a:solidFill>
                <a:latin typeface="Arial Narrow" pitchFamily="34" charset="0"/>
              </a:rPr>
              <a:t>esmo@esmo.org</a:t>
            </a:r>
          </a:p>
          <a:p>
            <a:pPr eaLnBrk="1" hangingPunct="1">
              <a:lnSpc>
                <a:spcPct val="110000"/>
              </a:lnSpc>
              <a:defRPr/>
            </a:pPr>
            <a:endParaRPr lang="en-US" altLang="en-US" sz="1400" b="1" dirty="0">
              <a:solidFill>
                <a:srgbClr val="81104F"/>
              </a:solidFill>
              <a:latin typeface="Arial Narrow" pitchFamily="34" charset="0"/>
            </a:endParaRPr>
          </a:p>
        </p:txBody>
      </p:sp>
      <p:sp>
        <p:nvSpPr>
          <p:cNvPr id="11" name="TextBox 10"/>
          <p:cNvSpPr txBox="1">
            <a:spLocks noChangeArrowheads="1"/>
          </p:cNvSpPr>
          <p:nvPr userDrawn="1"/>
        </p:nvSpPr>
        <p:spPr bwMode="auto">
          <a:xfrm>
            <a:off x="914401" y="6064251"/>
            <a:ext cx="399203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defRPr/>
            </a:pPr>
            <a:r>
              <a:rPr lang="en-US" altLang="en-US" b="1" baseline="30000">
                <a:solidFill>
                  <a:srgbClr val="81104F"/>
                </a:solidFill>
                <a:latin typeface="Arial Narrow" panose="020B0606020202030204" pitchFamily="34" charset="0"/>
                <a:cs typeface="Arial Narrow" panose="020B0606020202030204" pitchFamily="34" charset="0"/>
              </a:rPr>
              <a:t>esmo.org</a:t>
            </a:r>
            <a:endParaRPr lang="en-US" altLang="en-US" sz="1400" b="1">
              <a:solidFill>
                <a:srgbClr val="81104F"/>
              </a:solidFill>
              <a:latin typeface="Arial Narrow" panose="020B0606020202030204" pitchFamily="34" charset="0"/>
              <a:cs typeface="Arial Narrow" panose="020B0606020202030204" pitchFamily="34" charset="0"/>
            </a:endParaRPr>
          </a:p>
        </p:txBody>
      </p:sp>
      <p:sp>
        <p:nvSpPr>
          <p:cNvPr id="5" name="Text Placeholder 18"/>
          <p:cNvSpPr>
            <a:spLocks noGrp="1"/>
          </p:cNvSpPr>
          <p:nvPr>
            <p:ph type="body" sz="quarter" idx="10"/>
          </p:nvPr>
        </p:nvSpPr>
        <p:spPr>
          <a:xfrm>
            <a:off x="914399" y="2266720"/>
            <a:ext cx="8421131" cy="297517"/>
          </a:xfrm>
        </p:spPr>
        <p:txBody>
          <a:bodyPr anchor="ctr">
            <a:noAutofit/>
          </a:bodyPr>
          <a:lstStyle>
            <a:lvl1pPr marL="0" indent="0" rtl="0">
              <a:buFontTx/>
              <a:buNone/>
              <a:defRPr lang="en-US" sz="2000" b="1" i="0" u="none" strike="noStrike" baseline="30000" smtClean="0">
                <a:solidFill>
                  <a:srgbClr val="81104F"/>
                </a:solidFill>
              </a:defRPr>
            </a:lvl1pPr>
          </a:lstStyle>
          <a:p>
            <a:pPr lvl="0"/>
            <a:r>
              <a:rPr lang="fr-CH" dirty="0"/>
              <a:t>Click to </a:t>
            </a:r>
            <a:r>
              <a:rPr lang="fr-CH" dirty="0" err="1"/>
              <a:t>edit</a:t>
            </a:r>
            <a:r>
              <a:rPr lang="fr-CH" dirty="0"/>
              <a:t> Master </a:t>
            </a:r>
            <a:r>
              <a:rPr lang="fr-CH" dirty="0" err="1"/>
              <a:t>text</a:t>
            </a:r>
            <a:r>
              <a:rPr lang="fr-CH" dirty="0"/>
              <a:t> styles</a:t>
            </a:r>
          </a:p>
        </p:txBody>
      </p:sp>
      <p:sp>
        <p:nvSpPr>
          <p:cNvPr id="6" name="Text Placeholder 18"/>
          <p:cNvSpPr>
            <a:spLocks noGrp="1"/>
          </p:cNvSpPr>
          <p:nvPr>
            <p:ph type="body" sz="quarter" idx="11"/>
          </p:nvPr>
        </p:nvSpPr>
        <p:spPr>
          <a:xfrm>
            <a:off x="914400" y="2664487"/>
            <a:ext cx="8421129" cy="270474"/>
          </a:xfrm>
        </p:spPr>
        <p:txBody>
          <a:bodyPr anchor="ctr">
            <a:noAutofit/>
          </a:bodyPr>
          <a:lstStyle>
            <a:lvl1pPr marL="0" indent="0" rtl="0">
              <a:buFontTx/>
              <a:buNone/>
              <a:defRPr lang="en-US" sz="2000" b="0" i="0" u="none" strike="noStrike" baseline="30000" smtClean="0">
                <a:solidFill>
                  <a:srgbClr val="81104F"/>
                </a:solidFill>
              </a:defRPr>
            </a:lvl1pPr>
          </a:lstStyle>
          <a:p>
            <a:pPr lvl="0"/>
            <a:r>
              <a:rPr lang="fr-CH"/>
              <a:t>Click to edit Master text styles</a:t>
            </a:r>
          </a:p>
        </p:txBody>
      </p:sp>
      <p:sp>
        <p:nvSpPr>
          <p:cNvPr id="10" name="Text Placeholder 18"/>
          <p:cNvSpPr>
            <a:spLocks noGrp="1"/>
          </p:cNvSpPr>
          <p:nvPr>
            <p:ph type="body" sz="quarter" idx="12"/>
          </p:nvPr>
        </p:nvSpPr>
        <p:spPr>
          <a:xfrm>
            <a:off x="914400" y="2874144"/>
            <a:ext cx="8421129" cy="297517"/>
          </a:xfrm>
        </p:spPr>
        <p:txBody>
          <a:bodyPr anchor="ctr">
            <a:noAutofit/>
          </a:bodyPr>
          <a:lstStyle>
            <a:lvl1pPr marL="0" indent="0" rtl="0">
              <a:buFontTx/>
              <a:buNone/>
              <a:defRPr lang="en-US" sz="2000" b="0" i="0" u="none" strike="noStrike" baseline="30000" smtClean="0">
                <a:solidFill>
                  <a:srgbClr val="81104F"/>
                </a:solidFill>
              </a:defRPr>
            </a:lvl1pPr>
          </a:lstStyle>
          <a:p>
            <a:pPr lvl="0"/>
            <a:r>
              <a:rPr lang="fr-CH"/>
              <a:t>Click to edit Master text styles</a:t>
            </a:r>
          </a:p>
        </p:txBody>
      </p:sp>
      <p:sp>
        <p:nvSpPr>
          <p:cNvPr id="12" name="Slide Number Placeholder 5"/>
          <p:cNvSpPr>
            <a:spLocks noGrp="1"/>
          </p:cNvSpPr>
          <p:nvPr>
            <p:ph type="sldNum" sz="quarter" idx="13"/>
          </p:nvPr>
        </p:nvSpPr>
        <p:spPr/>
        <p:txBody>
          <a:bodyPr/>
          <a:lstStyle>
            <a:lvl1pPr>
              <a:defRPr/>
            </a:lvl1pPr>
          </a:lstStyle>
          <a:p>
            <a:pPr>
              <a:defRPr/>
            </a:pPr>
            <a:fld id="{FC19FB4C-FCC4-423E-B433-D9FA2CAED6D2}" type="slidenum">
              <a:rPr lang="en-US" altLang="en-US"/>
              <a:pPr>
                <a:defRPr/>
              </a:pPr>
              <a:t>‹#›</a:t>
            </a:fld>
            <a:endParaRPr lang="en-US" altLang="en-US"/>
          </a:p>
        </p:txBody>
      </p:sp>
      <p:pic>
        <p:nvPicPr>
          <p:cNvPr id="15" name="Picture 6" descr="ESMO_Logo_CMYK.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06138" y="611188"/>
            <a:ext cx="13589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425161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userDrawn="1">
  <p:cSld name="2_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9D460F-4AFE-A942-9847-97F603C5F7C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92000" cy="508000"/>
          </a:xfrm>
          <a:prstGeom prst="rect">
            <a:avLst/>
          </a:prstGeom>
        </p:spPr>
      </p:pic>
      <p:sp>
        <p:nvSpPr>
          <p:cNvPr id="14" name="Title 1">
            <a:extLst>
              <a:ext uri="{FF2B5EF4-FFF2-40B4-BE49-F238E27FC236}">
                <a16:creationId xmlns:a16="http://schemas.microsoft.com/office/drawing/2014/main" id="{BD98F097-328D-F44D-B6BA-27252F261FFF}"/>
              </a:ext>
            </a:extLst>
          </p:cNvPr>
          <p:cNvSpPr>
            <a:spLocks noGrp="1"/>
          </p:cNvSpPr>
          <p:nvPr>
            <p:ph type="title"/>
          </p:nvPr>
        </p:nvSpPr>
        <p:spPr>
          <a:xfrm>
            <a:off x="243840" y="508001"/>
            <a:ext cx="11695611" cy="705082"/>
          </a:xfrm>
          <a:prstGeom prst="rect">
            <a:avLst/>
          </a:prstGeom>
        </p:spPr>
        <p:txBody>
          <a:bodyPr anchor="ctr">
            <a:normAutofit/>
          </a:bodyPr>
          <a:lstStyle>
            <a:lvl1pPr>
              <a:defRPr sz="2600" b="1">
                <a:solidFill>
                  <a:schemeClr val="tx2"/>
                </a:solidFill>
              </a:defRPr>
            </a:lvl1pPr>
          </a:lstStyle>
          <a:p>
            <a:r>
              <a:rPr lang="en-US" dirty="0"/>
              <a:t>Click to edit Master title style</a:t>
            </a:r>
            <a:endParaRPr lang="en-GB" dirty="0"/>
          </a:p>
        </p:txBody>
      </p:sp>
      <p:sp>
        <p:nvSpPr>
          <p:cNvPr id="5" name="Text Placeholder 3">
            <a:extLst>
              <a:ext uri="{FF2B5EF4-FFF2-40B4-BE49-F238E27FC236}">
                <a16:creationId xmlns:a16="http://schemas.microsoft.com/office/drawing/2014/main" id="{E7DE2796-7666-4AB2-D8AA-66EF3B3B9971}"/>
              </a:ext>
            </a:extLst>
          </p:cNvPr>
          <p:cNvSpPr>
            <a:spLocks noGrp="1"/>
          </p:cNvSpPr>
          <p:nvPr>
            <p:ph type="body" sz="half" idx="10" hasCustomPrompt="1"/>
          </p:nvPr>
        </p:nvSpPr>
        <p:spPr>
          <a:xfrm>
            <a:off x="243841" y="6350000"/>
            <a:ext cx="11293058" cy="390433"/>
          </a:xfrm>
          <a:prstGeom prst="rect">
            <a:avLst/>
          </a:prstGeom>
        </p:spPr>
        <p:txBody>
          <a:bodyPr/>
          <a:lstStyle>
            <a:lvl1pPr marL="0" indent="0">
              <a:buNone/>
              <a:defRPr sz="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Footnote text styles</a:t>
            </a:r>
          </a:p>
        </p:txBody>
      </p:sp>
    </p:spTree>
    <p:custDataLst>
      <p:tags r:id="rId1"/>
    </p:custDataLst>
    <p:extLst>
      <p:ext uri="{BB962C8B-B14F-4D97-AF65-F5344CB8AC3E}">
        <p14:creationId xmlns:p14="http://schemas.microsoft.com/office/powerpoint/2010/main" val="3436863047"/>
      </p:ext>
    </p:extLst>
  </p:cSld>
  <p:clrMapOvr>
    <a:masterClrMapping/>
  </p:clrMapOvr>
  <p:extLst>
    <p:ext uri="{DCECCB84-F9BA-43D5-87BE-67443E8EF086}">
      <p15:sldGuideLst xmlns:p15="http://schemas.microsoft.com/office/powerpoint/2012/main">
        <p15:guide id="1" orient="horz" pos="640">
          <p15:clr>
            <a:srgbClr val="FBAE40"/>
          </p15:clr>
        </p15:guide>
        <p15:guide id="2" pos="3840">
          <p15:clr>
            <a:srgbClr val="FBAE40"/>
          </p15:clr>
        </p15:guide>
        <p15:guide id="3" orient="horz" pos="2260">
          <p15:clr>
            <a:srgbClr val="FBAE40"/>
          </p15:clr>
        </p15:guide>
      </p15:sldGuideLst>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userDrawn="1">
  <p:cSld name="Clear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9" y="132516"/>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7" name="Text Placeholder 3"/>
          <p:cNvSpPr>
            <a:spLocks noGrp="1"/>
          </p:cNvSpPr>
          <p:nvPr>
            <p:ph type="body" sz="quarter" idx="14" hasCustomPrompt="1"/>
          </p:nvPr>
        </p:nvSpPr>
        <p:spPr>
          <a:xfrm>
            <a:off x="2" y="6443189"/>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245692849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userDrawn="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EACD872-4047-D045-9E87-A1F1EE53270A}"/>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1CDB777D-007E-6B44-A5BE-9A1CC5905B5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66028C5D-E270-CF4F-BA4B-09635B072E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8" name="Text Placeholder 4">
            <a:extLst>
              <a:ext uri="{FF2B5EF4-FFF2-40B4-BE49-F238E27FC236}">
                <a16:creationId xmlns:a16="http://schemas.microsoft.com/office/drawing/2014/main" id="{3864AD52-A466-5EED-24CA-78E8B1064F94}"/>
              </a:ext>
            </a:extLst>
          </p:cNvPr>
          <p:cNvSpPr>
            <a:spLocks noGrp="1"/>
          </p:cNvSpPr>
          <p:nvPr>
            <p:ph type="body" sz="quarter" idx="10"/>
          </p:nvPr>
        </p:nvSpPr>
        <p:spPr>
          <a:xfrm>
            <a:off x="2535810" y="6203441"/>
            <a:ext cx="7635711" cy="325629"/>
          </a:xfrm>
        </p:spPr>
        <p:txBody>
          <a:bodyPr>
            <a:noAutofit/>
          </a:bodyPr>
          <a:lstStyle>
            <a:lvl1pPr marL="0" indent="0">
              <a:buNone/>
              <a:defRPr sz="900">
                <a:solidFill>
                  <a:srgbClr val="003E61"/>
                </a:solidFill>
              </a:defRPr>
            </a:lvl1pPr>
            <a:lvl2pPr marL="457200" indent="0">
              <a:buNone/>
              <a:defRPr sz="900"/>
            </a:lvl2pPr>
            <a:lvl3pPr marL="914400" indent="0">
              <a:buNone/>
              <a:defRPr sz="900"/>
            </a:lvl3pPr>
            <a:lvl4pPr marL="1371600" indent="0">
              <a:buNone/>
              <a:defRPr sz="900"/>
            </a:lvl4pPr>
            <a:lvl5pPr marL="1828800" indent="0">
              <a:buNone/>
              <a:defRPr sz="900"/>
            </a:lvl5pPr>
          </a:lstStyle>
          <a:p>
            <a:pPr lvl="0"/>
            <a:r>
              <a:rPr lang="en-US" dirty="0"/>
              <a:t>Click to edit Master text styles</a:t>
            </a:r>
            <a:endParaRPr lang="it-IT" dirty="0"/>
          </a:p>
        </p:txBody>
      </p:sp>
    </p:spTree>
    <p:extLst>
      <p:ext uri="{BB962C8B-B14F-4D97-AF65-F5344CB8AC3E}">
        <p14:creationId xmlns:p14="http://schemas.microsoft.com/office/powerpoint/2010/main" val="305643831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userDrawn="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lstStyle>
            <a:lvl1pPr>
              <a:defRPr/>
            </a:lvl1pPr>
          </a:lstStyle>
          <a:p>
            <a:r>
              <a:rPr lang="en-US"/>
              <a:t>Click to enter title here</a:t>
            </a:r>
          </a:p>
        </p:txBody>
      </p:sp>
      <p:sp>
        <p:nvSpPr>
          <p:cNvPr id="8" name="Date Placeholder 7">
            <a:extLst>
              <a:ext uri="{FF2B5EF4-FFF2-40B4-BE49-F238E27FC236}">
                <a16:creationId xmlns:a16="http://schemas.microsoft.com/office/drawing/2014/main" id="{11075AA4-1FA9-4704-A587-D8E88C1D1EF9}"/>
              </a:ext>
            </a:extLst>
          </p:cNvPr>
          <p:cNvSpPr>
            <a:spLocks noGrp="1"/>
          </p:cNvSpPr>
          <p:nvPr>
            <p:ph type="dt" sz="half" idx="10"/>
          </p:nvPr>
        </p:nvSpPr>
        <p:spPr>
          <a:xfrm>
            <a:off x="10137663" y="6456258"/>
            <a:ext cx="1279358" cy="309145"/>
          </a:xfrm>
          <a:prstGeom prst="rect">
            <a:avLst/>
          </a:prstGeom>
        </p:spPr>
        <p:txBody>
          <a:bodyPr/>
          <a:lstStyle/>
          <a:p>
            <a:endParaRPr lang="en-GB"/>
          </a:p>
        </p:txBody>
      </p:sp>
      <p:sp>
        <p:nvSpPr>
          <p:cNvPr id="11" name="Slide Number Placeholder 10">
            <a:extLst>
              <a:ext uri="{FF2B5EF4-FFF2-40B4-BE49-F238E27FC236}">
                <a16:creationId xmlns:a16="http://schemas.microsoft.com/office/drawing/2014/main" id="{A7BF9FC5-73CA-47D5-891A-42CBDE79952C}"/>
              </a:ext>
            </a:extLst>
          </p:cNvPr>
          <p:cNvSpPr>
            <a:spLocks noGrp="1"/>
          </p:cNvSpPr>
          <p:nvPr>
            <p:ph type="sldNum" sz="quarter" idx="12"/>
          </p:nvPr>
        </p:nvSpPr>
        <p:spPr/>
        <p:txBody>
          <a:bodyPr/>
          <a:lstStyle/>
          <a:p>
            <a:fld id="{F8E47D07-9D1E-4FE9-B31A-2F5863681021}" type="slidenum">
              <a:rPr lang="en-GB" smtClean="0"/>
              <a:pPr/>
              <a:t>‹#›</a:t>
            </a:fld>
            <a:endParaRPr lang="en-GB"/>
          </a:p>
        </p:txBody>
      </p:sp>
      <p:sp>
        <p:nvSpPr>
          <p:cNvPr id="6" name="Text Placeholder 96">
            <a:extLst>
              <a:ext uri="{FF2B5EF4-FFF2-40B4-BE49-F238E27FC236}">
                <a16:creationId xmlns:a16="http://schemas.microsoft.com/office/drawing/2014/main" id="{462FAF15-0CB5-418E-A59C-EA8FADE526AE}"/>
              </a:ext>
            </a:extLst>
          </p:cNvPr>
          <p:cNvSpPr>
            <a:spLocks noGrp="1"/>
          </p:cNvSpPr>
          <p:nvPr>
            <p:ph type="body" sz="quarter" idx="111" hasCustomPrompt="1"/>
          </p:nvPr>
        </p:nvSpPr>
        <p:spPr>
          <a:xfrm>
            <a:off x="407988" y="6200774"/>
            <a:ext cx="9729787" cy="657225"/>
          </a:xfrm>
        </p:spPr>
        <p:txBody>
          <a:bodyPr anchor="b" anchorCtr="0">
            <a:noAutofit/>
          </a:bodyPr>
          <a:lstStyle>
            <a:lvl1pPr>
              <a:spcAft>
                <a:spcPts val="300"/>
              </a:spcAft>
              <a:buNone/>
              <a:defRPr sz="800"/>
            </a:lvl1pPr>
          </a:lstStyle>
          <a:p>
            <a:pPr lvl="0"/>
            <a:r>
              <a:rPr lang="en-US"/>
              <a:t>Footnotes</a:t>
            </a:r>
          </a:p>
        </p:txBody>
      </p:sp>
    </p:spTree>
    <p:custDataLst>
      <p:tags r:id="rId1"/>
    </p:custDataLst>
    <p:extLst>
      <p:ext uri="{BB962C8B-B14F-4D97-AF65-F5344CB8AC3E}">
        <p14:creationId xmlns:p14="http://schemas.microsoft.com/office/powerpoint/2010/main" val="1266951492"/>
      </p:ext>
    </p:extLst>
  </p:cSld>
  <p:clrMapOvr>
    <a:masterClrMapping/>
  </p:clrMapOvr>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14C76-1CD6-8D4E-A663-2C8BD6DB5A4A}"/>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1ABE1BFA-9665-924F-BD49-E2F08925058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Footer Placeholder 4">
            <a:extLst>
              <a:ext uri="{FF2B5EF4-FFF2-40B4-BE49-F238E27FC236}">
                <a16:creationId xmlns:a16="http://schemas.microsoft.com/office/drawing/2014/main" id="{37577942-BE72-FA48-BB78-4B0146470AC2}"/>
              </a:ext>
            </a:extLst>
          </p:cNvPr>
          <p:cNvSpPr>
            <a:spLocks noGrp="1"/>
          </p:cNvSpPr>
          <p:nvPr>
            <p:ph type="ftr" sz="quarter" idx="11"/>
          </p:nvPr>
        </p:nvSpPr>
        <p:spPr/>
        <p:txBody>
          <a:bodyPr/>
          <a:lstStyle/>
          <a:p>
            <a:r>
              <a:rPr lang="en-GB"/>
              <a:t>Courses via e-ESO.net | ©2021 The European School of Oncology</a:t>
            </a:r>
          </a:p>
        </p:txBody>
      </p:sp>
      <p:sp>
        <p:nvSpPr>
          <p:cNvPr id="6" name="Slide Number Placeholder 5">
            <a:extLst>
              <a:ext uri="{FF2B5EF4-FFF2-40B4-BE49-F238E27FC236}">
                <a16:creationId xmlns:a16="http://schemas.microsoft.com/office/drawing/2014/main" id="{0F30D744-033D-EB45-8855-2334A447D190}"/>
              </a:ext>
            </a:extLst>
          </p:cNvPr>
          <p:cNvSpPr>
            <a:spLocks noGrp="1"/>
          </p:cNvSpPr>
          <p:nvPr>
            <p:ph type="sldNum" sz="quarter" idx="12"/>
          </p:nvPr>
        </p:nvSpPr>
        <p:spPr/>
        <p:txBody>
          <a:bodyPr/>
          <a:lstStyle/>
          <a:p>
            <a:fld id="{FA9CDE7A-8A35-B745-9E71-E3C436FAC257}" type="slidenum">
              <a:rPr lang="en-GB" smtClean="0"/>
              <a:t>‹#›</a:t>
            </a:fld>
            <a:endParaRPr lang="en-GB"/>
          </a:p>
        </p:txBody>
      </p:sp>
    </p:spTree>
    <p:extLst>
      <p:ext uri="{BB962C8B-B14F-4D97-AF65-F5344CB8AC3E}">
        <p14:creationId xmlns:p14="http://schemas.microsoft.com/office/powerpoint/2010/main" val="356859889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18F564-C742-6640-B2A4-357D3B09D10E}"/>
              </a:ext>
            </a:extLst>
          </p:cNvPr>
          <p:cNvSpPr>
            <a:spLocks noGrp="1"/>
          </p:cNvSpPr>
          <p:nvPr>
            <p:ph type="title"/>
          </p:nvPr>
        </p:nvSpPr>
        <p:spPr>
          <a:xfrm>
            <a:off x="839788" y="365126"/>
            <a:ext cx="10515600" cy="1325563"/>
          </a:xfrm>
        </p:spPr>
        <p:txBody>
          <a:bodyPr/>
          <a:lstStyle/>
          <a:p>
            <a:r>
              <a:rPr lang="es-ES"/>
              <a:t>Haga clic para modificar el estilo de título del patrón</a:t>
            </a:r>
          </a:p>
        </p:txBody>
      </p:sp>
      <p:sp>
        <p:nvSpPr>
          <p:cNvPr id="3" name="Marcador de posición de texto 2">
            <a:extLst>
              <a:ext uri="{FF2B5EF4-FFF2-40B4-BE49-F238E27FC236}">
                <a16:creationId xmlns:a16="http://schemas.microsoft.com/office/drawing/2014/main" id="{E27F4593-76ED-034E-8130-9F046EA99A57}"/>
              </a:ext>
            </a:extLst>
          </p:cNvPr>
          <p:cNvSpPr>
            <a:spLocks noGrp="1"/>
          </p:cNvSpPr>
          <p:nvPr>
            <p:ph type="body" idx="1"/>
          </p:nvPr>
        </p:nvSpPr>
        <p:spPr>
          <a:xfrm>
            <a:off x="839789" y="1681163"/>
            <a:ext cx="5157787" cy="823912"/>
          </a:xfrm>
        </p:spPr>
        <p:txBody>
          <a:bodyPr anchor="b"/>
          <a:lstStyle>
            <a:lvl1pPr marL="0" indent="0">
              <a:buNone/>
              <a:defRPr sz="2400" b="1"/>
            </a:lvl1pPr>
            <a:lvl2pPr marL="457197" indent="0">
              <a:buNone/>
              <a:defRPr sz="2000" b="1"/>
            </a:lvl2pPr>
            <a:lvl3pPr marL="914394" indent="0">
              <a:buNone/>
              <a:defRPr sz="1800" b="1"/>
            </a:lvl3pPr>
            <a:lvl4pPr marL="1371591" indent="0">
              <a:buNone/>
              <a:defRPr sz="1600" b="1"/>
            </a:lvl4pPr>
            <a:lvl5pPr marL="1828788" indent="0">
              <a:buNone/>
              <a:defRPr sz="1600" b="1"/>
            </a:lvl5pPr>
            <a:lvl6pPr marL="2285984" indent="0">
              <a:buNone/>
              <a:defRPr sz="1600" b="1"/>
            </a:lvl6pPr>
            <a:lvl7pPr marL="2743182" indent="0">
              <a:buNone/>
              <a:defRPr sz="1600" b="1"/>
            </a:lvl7pPr>
            <a:lvl8pPr marL="3200378" indent="0">
              <a:buNone/>
              <a:defRPr sz="1600" b="1"/>
            </a:lvl8pPr>
            <a:lvl9pPr marL="3657575" indent="0">
              <a:buNone/>
              <a:defRPr sz="1600" b="1"/>
            </a:lvl9pPr>
          </a:lstStyle>
          <a:p>
            <a:pPr lvl="0"/>
            <a:r>
              <a:rPr lang="es-ES"/>
              <a:t>Editar el estilo de texto del patrón</a:t>
            </a:r>
          </a:p>
        </p:txBody>
      </p:sp>
      <p:sp>
        <p:nvSpPr>
          <p:cNvPr id="4" name="Marcador de contenido 3">
            <a:extLst>
              <a:ext uri="{FF2B5EF4-FFF2-40B4-BE49-F238E27FC236}">
                <a16:creationId xmlns:a16="http://schemas.microsoft.com/office/drawing/2014/main" id="{36124F0F-D1A5-0F49-9844-788933AC2EF4}"/>
              </a:ext>
            </a:extLst>
          </p:cNvPr>
          <p:cNvSpPr>
            <a:spLocks noGrp="1"/>
          </p:cNvSpPr>
          <p:nvPr>
            <p:ph sz="half" idx="2"/>
          </p:nvPr>
        </p:nvSpPr>
        <p:spPr>
          <a:xfrm>
            <a:off x="839789"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posición de texto 4">
            <a:extLst>
              <a:ext uri="{FF2B5EF4-FFF2-40B4-BE49-F238E27FC236}">
                <a16:creationId xmlns:a16="http://schemas.microsoft.com/office/drawing/2014/main" id="{69F0F7D3-6EA1-D742-ACB3-316AC353CE9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197" indent="0">
              <a:buNone/>
              <a:defRPr sz="2000" b="1"/>
            </a:lvl2pPr>
            <a:lvl3pPr marL="914394" indent="0">
              <a:buNone/>
              <a:defRPr sz="1800" b="1"/>
            </a:lvl3pPr>
            <a:lvl4pPr marL="1371591" indent="0">
              <a:buNone/>
              <a:defRPr sz="1600" b="1"/>
            </a:lvl4pPr>
            <a:lvl5pPr marL="1828788" indent="0">
              <a:buNone/>
              <a:defRPr sz="1600" b="1"/>
            </a:lvl5pPr>
            <a:lvl6pPr marL="2285984" indent="0">
              <a:buNone/>
              <a:defRPr sz="1600" b="1"/>
            </a:lvl6pPr>
            <a:lvl7pPr marL="2743182" indent="0">
              <a:buNone/>
              <a:defRPr sz="1600" b="1"/>
            </a:lvl7pPr>
            <a:lvl8pPr marL="3200378" indent="0">
              <a:buNone/>
              <a:defRPr sz="1600" b="1"/>
            </a:lvl8pPr>
            <a:lvl9pPr marL="3657575" indent="0">
              <a:buNone/>
              <a:defRPr sz="1600" b="1"/>
            </a:lvl9pPr>
          </a:lstStyle>
          <a:p>
            <a:pPr lvl="0"/>
            <a:r>
              <a:rPr lang="es-ES"/>
              <a:t>Editar el estilo de texto del patrón</a:t>
            </a:r>
          </a:p>
        </p:txBody>
      </p:sp>
      <p:sp>
        <p:nvSpPr>
          <p:cNvPr id="6" name="Marcador de contenido 5">
            <a:extLst>
              <a:ext uri="{FF2B5EF4-FFF2-40B4-BE49-F238E27FC236}">
                <a16:creationId xmlns:a16="http://schemas.microsoft.com/office/drawing/2014/main" id="{0022B418-3C75-CF49-8F42-25A342A66482}"/>
              </a:ext>
            </a:extLst>
          </p:cNvPr>
          <p:cNvSpPr>
            <a:spLocks noGrp="1"/>
          </p:cNvSpPr>
          <p:nvPr>
            <p:ph sz="quarter" idx="4"/>
          </p:nvPr>
        </p:nvSpPr>
        <p:spPr>
          <a:xfrm>
            <a:off x="6172200"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posición de fecha 6">
            <a:extLst>
              <a:ext uri="{FF2B5EF4-FFF2-40B4-BE49-F238E27FC236}">
                <a16:creationId xmlns:a16="http://schemas.microsoft.com/office/drawing/2014/main" id="{3F167F55-FACE-7841-99F1-8DE351403B97}"/>
              </a:ext>
            </a:extLst>
          </p:cNvPr>
          <p:cNvSpPr>
            <a:spLocks noGrp="1"/>
          </p:cNvSpPr>
          <p:nvPr>
            <p:ph type="dt" sz="half" idx="10"/>
          </p:nvPr>
        </p:nvSpPr>
        <p:spPr/>
        <p:txBody>
          <a:bodyPr/>
          <a:lstStyle/>
          <a:p>
            <a:fld id="{7A58C051-5F9E-9541-BDF4-0D2080C42A70}" type="datetimeFigureOut">
              <a:rPr lang="es-ES" smtClean="0"/>
              <a:t>24/2/26</a:t>
            </a:fld>
            <a:endParaRPr lang="es-ES"/>
          </a:p>
        </p:txBody>
      </p:sp>
      <p:sp>
        <p:nvSpPr>
          <p:cNvPr id="8" name="Marcador de posición de pie de página 7">
            <a:extLst>
              <a:ext uri="{FF2B5EF4-FFF2-40B4-BE49-F238E27FC236}">
                <a16:creationId xmlns:a16="http://schemas.microsoft.com/office/drawing/2014/main" id="{1B1EB44C-A1F3-0D43-B285-28616DFCFF37}"/>
              </a:ext>
            </a:extLst>
          </p:cNvPr>
          <p:cNvSpPr>
            <a:spLocks noGrp="1"/>
          </p:cNvSpPr>
          <p:nvPr>
            <p:ph type="ftr" sz="quarter" idx="11"/>
          </p:nvPr>
        </p:nvSpPr>
        <p:spPr/>
        <p:txBody>
          <a:bodyPr/>
          <a:lstStyle/>
          <a:p>
            <a:endParaRPr lang="es-ES"/>
          </a:p>
        </p:txBody>
      </p:sp>
      <p:sp>
        <p:nvSpPr>
          <p:cNvPr id="9" name="Marcador de posición de número de diapositiva 8">
            <a:extLst>
              <a:ext uri="{FF2B5EF4-FFF2-40B4-BE49-F238E27FC236}">
                <a16:creationId xmlns:a16="http://schemas.microsoft.com/office/drawing/2014/main" id="{4E423F12-8923-024C-81B0-08EE82943B1B}"/>
              </a:ext>
            </a:extLst>
          </p:cNvPr>
          <p:cNvSpPr>
            <a:spLocks noGrp="1"/>
          </p:cNvSpPr>
          <p:nvPr>
            <p:ph type="sldNum" sz="quarter" idx="12"/>
          </p:nvPr>
        </p:nvSpPr>
        <p:spPr/>
        <p:txBody>
          <a:bodyPr/>
          <a:lstStyle/>
          <a:p>
            <a:fld id="{C6F45E89-5E97-3941-9A05-B668BAB17814}" type="slidenum">
              <a:rPr lang="es-ES" smtClean="0"/>
              <a:t>‹#›</a:t>
            </a:fld>
            <a:endParaRPr lang="es-ES"/>
          </a:p>
        </p:txBody>
      </p:sp>
    </p:spTree>
    <p:extLst>
      <p:ext uri="{BB962C8B-B14F-4D97-AF65-F5344CB8AC3E}">
        <p14:creationId xmlns:p14="http://schemas.microsoft.com/office/powerpoint/2010/main" val="251375401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C969BB52-55C0-8749-A9F9-970A85061CC1}" type="datetimeFigureOut">
              <a:rPr lang="en-GB" smtClean="0"/>
              <a:t>24/02/2026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EB58E33-E133-E142-AD96-C90CBFFAA9C6}" type="slidenum">
              <a:rPr lang="en-GB" smtClean="0"/>
              <a:t>‹#›</a:t>
            </a:fld>
            <a:endParaRPr lang="en-GB"/>
          </a:p>
        </p:txBody>
      </p:sp>
    </p:spTree>
    <p:extLst>
      <p:ext uri="{BB962C8B-B14F-4D97-AF65-F5344CB8AC3E}">
        <p14:creationId xmlns:p14="http://schemas.microsoft.com/office/powerpoint/2010/main" val="11263522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16825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FFC5A-DB63-4BEA-9146-B966EB8D4735}"/>
              </a:ext>
            </a:extLst>
          </p:cNvPr>
          <p:cNvSpPr>
            <a:spLocks noGrp="1"/>
          </p:cNvSpPr>
          <p:nvPr>
            <p:ph type="title"/>
          </p:nvPr>
        </p:nvSpPr>
        <p:spPr/>
        <p:txBody>
          <a:bodyPr/>
          <a:lstStyle/>
          <a:p>
            <a:r>
              <a:rPr lang="en-US"/>
              <a:t>Click to edit Master title style</a:t>
            </a:r>
            <a:endParaRPr lang="en-GB"/>
          </a:p>
        </p:txBody>
      </p:sp>
      <p:sp>
        <p:nvSpPr>
          <p:cNvPr id="6" name="Text Placeholder 7">
            <a:extLst>
              <a:ext uri="{FF2B5EF4-FFF2-40B4-BE49-F238E27FC236}">
                <a16:creationId xmlns:a16="http://schemas.microsoft.com/office/drawing/2014/main" id="{8DC447EB-2B87-4670-B5BC-3120BD3592E0}"/>
              </a:ext>
            </a:extLst>
          </p:cNvPr>
          <p:cNvSpPr>
            <a:spLocks noGrp="1"/>
          </p:cNvSpPr>
          <p:nvPr>
            <p:ph type="body" sz="quarter" idx="10" hasCustomPrompt="1"/>
          </p:nvPr>
        </p:nvSpPr>
        <p:spPr>
          <a:xfrm>
            <a:off x="152400" y="6294439"/>
            <a:ext cx="5943600" cy="457200"/>
          </a:xfrm>
        </p:spPr>
        <p:txBody>
          <a:bodyPr anchor="b"/>
          <a:lstStyle>
            <a:lvl1pPr marL="0" indent="0">
              <a:lnSpc>
                <a:spcPct val="100000"/>
              </a:lnSpc>
              <a:spcBef>
                <a:spcPts val="0"/>
              </a:spcBef>
              <a:buNone/>
              <a:defRPr sz="1000"/>
            </a:lvl1pPr>
          </a:lstStyle>
          <a:p>
            <a:pPr lvl="0"/>
            <a:r>
              <a:rPr lang="en-GB" dirty="0"/>
              <a:t>References</a:t>
            </a:r>
          </a:p>
        </p:txBody>
      </p:sp>
      <p:sp>
        <p:nvSpPr>
          <p:cNvPr id="7" name="Text Placeholder 7">
            <a:extLst>
              <a:ext uri="{FF2B5EF4-FFF2-40B4-BE49-F238E27FC236}">
                <a16:creationId xmlns:a16="http://schemas.microsoft.com/office/drawing/2014/main" id="{FE4DE3BA-CA9E-4304-9A2F-14C1472CD405}"/>
              </a:ext>
            </a:extLst>
          </p:cNvPr>
          <p:cNvSpPr>
            <a:spLocks noGrp="1"/>
          </p:cNvSpPr>
          <p:nvPr>
            <p:ph type="body" sz="quarter" idx="11" hasCustomPrompt="1"/>
          </p:nvPr>
        </p:nvSpPr>
        <p:spPr>
          <a:xfrm>
            <a:off x="6096000" y="6294439"/>
            <a:ext cx="5943600" cy="457200"/>
          </a:xfrm>
        </p:spPr>
        <p:txBody>
          <a:bodyPr anchor="b"/>
          <a:lstStyle>
            <a:lvl1pPr marL="0" indent="0" algn="r">
              <a:lnSpc>
                <a:spcPct val="100000"/>
              </a:lnSpc>
              <a:spcBef>
                <a:spcPts val="0"/>
              </a:spcBef>
              <a:buNone/>
              <a:defRPr sz="1000"/>
            </a:lvl1pPr>
          </a:lstStyle>
          <a:p>
            <a:pPr lvl="0"/>
            <a:r>
              <a:rPr lang="en-GB" dirty="0"/>
              <a:t>Footnotes</a:t>
            </a:r>
          </a:p>
        </p:txBody>
      </p:sp>
    </p:spTree>
    <p:extLst>
      <p:ext uri="{BB962C8B-B14F-4D97-AF65-F5344CB8AC3E}">
        <p14:creationId xmlns:p14="http://schemas.microsoft.com/office/powerpoint/2010/main" val="1024804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p:cSld name="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a:xfrm>
            <a:off x="550863" y="1304926"/>
            <a:ext cx="11083200" cy="4572000"/>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5" name="Fußzeilenplatzhalter 4"/>
          <p:cNvSpPr>
            <a:spLocks noGrp="1"/>
          </p:cNvSpPr>
          <p:nvPr>
            <p:ph type="ftr" sz="quarter" idx="11"/>
          </p:nvPr>
        </p:nvSpPr>
        <p:spPr>
          <a:xfrm>
            <a:off x="550863" y="6193150"/>
            <a:ext cx="8815877" cy="487363"/>
          </a:xfrm>
          <a:prstGeom prst="rect">
            <a:avLst/>
          </a:prstGeom>
        </p:spPr>
        <p:txBody>
          <a:bodyPr/>
          <a:lstStyle>
            <a:lvl1pPr>
              <a:defRPr sz="800"/>
            </a:lvl1pPr>
          </a:lstStyle>
          <a:p>
            <a:endParaRPr lang="en-US" dirty="0"/>
          </a:p>
        </p:txBody>
      </p:sp>
      <p:sp>
        <p:nvSpPr>
          <p:cNvPr id="7" name="Titel 6">
            <a:extLst>
              <a:ext uri="{FF2B5EF4-FFF2-40B4-BE49-F238E27FC236}">
                <a16:creationId xmlns:a16="http://schemas.microsoft.com/office/drawing/2014/main" id="{B6141734-3764-433D-AD7A-58269351C9F6}"/>
              </a:ext>
            </a:extLst>
          </p:cNvPr>
          <p:cNvSpPr>
            <a:spLocks noGrp="1"/>
          </p:cNvSpPr>
          <p:nvPr>
            <p:ph type="title"/>
          </p:nvPr>
        </p:nvSpPr>
        <p:spPr/>
        <p:txBody>
          <a:bodyPr/>
          <a:lstStyle>
            <a:lvl1pPr>
              <a:defRPr>
                <a:solidFill>
                  <a:schemeClr val="accent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2579586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userDrawn="1">
  <p:cSld name="6_Title, Content and Text">
    <p:spTree>
      <p:nvGrpSpPr>
        <p:cNvPr id="1" name=""/>
        <p:cNvGrpSpPr/>
        <p:nvPr/>
      </p:nvGrpSpPr>
      <p:grpSpPr>
        <a:xfrm>
          <a:off x="0" y="0"/>
          <a:ext cx="0" cy="0"/>
          <a:chOff x="0" y="0"/>
          <a:chExt cx="0" cy="0"/>
        </a:xfrm>
      </p:grpSpPr>
      <p:sp>
        <p:nvSpPr>
          <p:cNvPr id="5" name="Content Placeholder 4"/>
          <p:cNvSpPr>
            <a:spLocks noGrp="1"/>
          </p:cNvSpPr>
          <p:nvPr>
            <p:ph sz="quarter" idx="11"/>
          </p:nvPr>
        </p:nvSpPr>
        <p:spPr>
          <a:xfrm>
            <a:off x="489492" y="1666726"/>
            <a:ext cx="5606509" cy="4085287"/>
          </a:xfrm>
          <a:prstGeom prst="rect">
            <a:avLst/>
          </a:prstGeom>
          <a:solidFill>
            <a:schemeClr val="bg1">
              <a:lumMod val="85000"/>
            </a:schemeClr>
          </a:solidFill>
        </p:spPr>
        <p:txBody>
          <a:bodyPr anchor="ctr"/>
          <a:lstStyle>
            <a:lvl1pPr marL="0" indent="0" algn="ctr">
              <a:buNone/>
              <a:defRPr sz="2133" baseline="0"/>
            </a:lvl1pPr>
          </a:lstStyle>
          <a:p>
            <a:pPr lvl="0"/>
            <a:r>
              <a:rPr lang="en-US"/>
              <a:t>Click to edit Master text styles</a:t>
            </a:r>
          </a:p>
        </p:txBody>
      </p:sp>
      <p:sp>
        <p:nvSpPr>
          <p:cNvPr id="7" name="Text Placeholder 6"/>
          <p:cNvSpPr>
            <a:spLocks noGrp="1"/>
          </p:cNvSpPr>
          <p:nvPr>
            <p:ph type="body" sz="quarter" idx="12"/>
          </p:nvPr>
        </p:nvSpPr>
        <p:spPr>
          <a:xfrm>
            <a:off x="6096000" y="1666727"/>
            <a:ext cx="5606509" cy="4085712"/>
          </a:xfrm>
          <a:prstGeom prst="rect">
            <a:avLst/>
          </a:prstGeom>
        </p:spPr>
        <p:txBody>
          <a:bodyPr>
            <a:noAutofit/>
          </a:bodyPr>
          <a:lstStyle>
            <a:lvl1pPr marL="0" indent="0">
              <a:buNone/>
              <a:defRPr sz="2133" baseline="0">
                <a:solidFill>
                  <a:schemeClr val="tx1">
                    <a:lumMod val="65000"/>
                    <a:lumOff val="35000"/>
                  </a:schemeClr>
                </a:solidFill>
              </a:defRPr>
            </a:lvl1pPr>
          </a:lstStyle>
          <a:p>
            <a:pPr lvl="0"/>
            <a:r>
              <a:rPr lang="en-US"/>
              <a:t>Click to edit Master text styles</a:t>
            </a:r>
          </a:p>
        </p:txBody>
      </p:sp>
      <p:sp>
        <p:nvSpPr>
          <p:cNvPr id="12" name="Title 1">
            <a:extLst>
              <a:ext uri="{FF2B5EF4-FFF2-40B4-BE49-F238E27FC236}">
                <a16:creationId xmlns:a16="http://schemas.microsoft.com/office/drawing/2014/main" id="{C682912B-9D64-B94C-9A5C-32A715E7D1A3}"/>
              </a:ext>
            </a:extLst>
          </p:cNvPr>
          <p:cNvSpPr>
            <a:spLocks noGrp="1"/>
          </p:cNvSpPr>
          <p:nvPr>
            <p:ph type="ctrTitle"/>
          </p:nvPr>
        </p:nvSpPr>
        <p:spPr>
          <a:xfrm>
            <a:off x="480000" y="285748"/>
            <a:ext cx="11213021" cy="576000"/>
          </a:xfrm>
          <a:prstGeom prst="rect">
            <a:avLst/>
          </a:prstGeom>
        </p:spPr>
        <p:txBody>
          <a:bodyPr anchor="t">
            <a:noAutofit/>
          </a:bodyPr>
          <a:lstStyle>
            <a:lvl1pPr algn="l">
              <a:lnSpc>
                <a:spcPct val="80000"/>
              </a:lnSpc>
              <a:defRPr sz="3200" b="1" i="0" cap="all">
                <a:solidFill>
                  <a:srgbClr val="991F6D"/>
                </a:solidFill>
                <a:latin typeface="+mn-lt"/>
                <a:cs typeface="Arial Narrow"/>
              </a:defRPr>
            </a:lvl1pPr>
          </a:lstStyle>
          <a:p>
            <a:endParaRPr lang="en-US"/>
          </a:p>
        </p:txBody>
      </p:sp>
      <p:sp>
        <p:nvSpPr>
          <p:cNvPr id="13" name="Subtitle 2">
            <a:extLst>
              <a:ext uri="{FF2B5EF4-FFF2-40B4-BE49-F238E27FC236}">
                <a16:creationId xmlns:a16="http://schemas.microsoft.com/office/drawing/2014/main" id="{507AD564-F74B-5F48-A178-810FBAC66F63}"/>
              </a:ext>
            </a:extLst>
          </p:cNvPr>
          <p:cNvSpPr>
            <a:spLocks noGrp="1"/>
          </p:cNvSpPr>
          <p:nvPr>
            <p:ph type="subTitle" idx="1"/>
          </p:nvPr>
        </p:nvSpPr>
        <p:spPr>
          <a:xfrm>
            <a:off x="480000" y="861748"/>
            <a:ext cx="11213021" cy="600000"/>
          </a:xfrm>
          <a:prstGeom prst="rect">
            <a:avLst/>
          </a:prstGeom>
        </p:spPr>
        <p:txBody>
          <a:bodyPr anchor="t">
            <a:noAutofit/>
          </a:bodyPr>
          <a:lstStyle>
            <a:lvl1pPr marL="0" indent="0" algn="l">
              <a:buNone/>
              <a:defRPr sz="2400">
                <a:solidFill>
                  <a:srgbClr val="991F6D"/>
                </a:solidFill>
                <a:latin typeface="+mn-lt"/>
                <a:cs typeface="Arial Narrow"/>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14" name="TextBox 4">
            <a:extLst>
              <a:ext uri="{FF2B5EF4-FFF2-40B4-BE49-F238E27FC236}">
                <a16:creationId xmlns:a16="http://schemas.microsoft.com/office/drawing/2014/main" id="{C1853386-09AE-4F73-8711-1D618E943AD9}"/>
              </a:ext>
            </a:extLst>
          </p:cNvPr>
          <p:cNvSpPr txBox="1"/>
          <p:nvPr userDrawn="1"/>
        </p:nvSpPr>
        <p:spPr>
          <a:xfrm>
            <a:off x="610784" y="6551190"/>
            <a:ext cx="6270219" cy="184666"/>
          </a:xfrm>
          <a:prstGeom prst="rect">
            <a:avLst/>
          </a:prstGeom>
          <a:noFill/>
        </p:spPr>
        <p:txBody>
          <a:bodyPr wrap="square" lIns="0" tIns="0" rIns="0" bIns="0" rtlCol="0" anchor="b"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dirty="0">
                <a:solidFill>
                  <a:srgbClr val="E494C3"/>
                </a:solidFill>
                <a:effectLst/>
                <a:latin typeface="Arial Narrow" panose="020B0604020202020204" pitchFamily="34" charset="0"/>
                <a:cs typeface="Arial Narrow" panose="020B0604020202020204" pitchFamily="34" charset="0"/>
              </a:rPr>
              <a:t>Content of this presentation is copyright</a:t>
            </a:r>
            <a:r>
              <a:rPr lang="en-CH" sz="1200" b="0" i="0" dirty="0">
                <a:solidFill>
                  <a:srgbClr val="E494C3"/>
                </a:solidFill>
                <a:effectLst/>
                <a:latin typeface="Arial Narrow" panose="020B0604020202020204" pitchFamily="34" charset="0"/>
                <a:cs typeface="Arial Narrow" panose="020B0604020202020204" pitchFamily="34" charset="0"/>
              </a:rPr>
              <a:t> </a:t>
            </a:r>
            <a:r>
              <a:rPr lang="en-US" sz="1200" b="0" i="0" dirty="0">
                <a:solidFill>
                  <a:srgbClr val="E494C3"/>
                </a:solidFill>
                <a:effectLst/>
                <a:latin typeface="Arial Narrow" panose="020B0604020202020204" pitchFamily="34" charset="0"/>
                <a:cs typeface="Arial Narrow" panose="020B0604020202020204" pitchFamily="34" charset="0"/>
              </a:rPr>
              <a:t>and responsibility of the author. Permission is required for re-use</a:t>
            </a:r>
            <a:r>
              <a:rPr lang="en-CH" sz="1200" b="0" i="0" dirty="0">
                <a:solidFill>
                  <a:srgbClr val="E494C3"/>
                </a:solidFill>
                <a:effectLst/>
                <a:latin typeface="Arial Narrow" panose="020B0604020202020204" pitchFamily="34" charset="0"/>
                <a:cs typeface="Arial Narrow" panose="020B0604020202020204" pitchFamily="34" charset="0"/>
              </a:rPr>
              <a:t>.</a:t>
            </a:r>
            <a:endParaRPr lang="en-US" sz="1200" b="0" i="0" dirty="0">
              <a:solidFill>
                <a:srgbClr val="E494C3"/>
              </a:solidFill>
              <a:effectLst/>
              <a:latin typeface="Arial Narrow" panose="020B0604020202020204" pitchFamily="34" charset="0"/>
              <a:cs typeface="Arial Narrow" panose="020B0604020202020204" pitchFamily="34" charset="0"/>
            </a:endParaRPr>
          </a:p>
        </p:txBody>
      </p:sp>
      <p:sp>
        <p:nvSpPr>
          <p:cNvPr id="15" name="Espace réservé du texte 3">
            <a:extLst>
              <a:ext uri="{FF2B5EF4-FFF2-40B4-BE49-F238E27FC236}">
                <a16:creationId xmlns:a16="http://schemas.microsoft.com/office/drawing/2014/main" id="{B0D22F4A-411F-4B9F-86B1-C3D1349A3841}"/>
              </a:ext>
            </a:extLst>
          </p:cNvPr>
          <p:cNvSpPr>
            <a:spLocks noGrp="1"/>
          </p:cNvSpPr>
          <p:nvPr>
            <p:ph type="body" sz="quarter" idx="14" hasCustomPrompt="1"/>
          </p:nvPr>
        </p:nvSpPr>
        <p:spPr>
          <a:xfrm>
            <a:off x="4756222" y="6216654"/>
            <a:ext cx="2538679" cy="234949"/>
          </a:xfrm>
          <a:prstGeom prst="rect">
            <a:avLst/>
          </a:prstGeom>
        </p:spPr>
        <p:txBody>
          <a:bodyPr lIns="0" bIns="0" anchor="b" anchorCtr="0"/>
          <a:lstStyle>
            <a:lvl1pPr marL="0" indent="0">
              <a:buNone/>
              <a:defRPr sz="1200" b="0" i="0" spc="0">
                <a:solidFill>
                  <a:srgbClr val="E494C3"/>
                </a:solidFill>
                <a:latin typeface="Arial Narrow" panose="020B0604020202020204" pitchFamily="34" charset="0"/>
                <a:cs typeface="Arial Narrow" panose="020B0604020202020204" pitchFamily="34" charset="0"/>
              </a:defRPr>
            </a:lvl1pPr>
          </a:lstStyle>
          <a:p>
            <a:pPr lvl="0"/>
            <a:r>
              <a:rPr lang="en-CH"/>
              <a:t>Add name of presenter here</a:t>
            </a:r>
            <a:endParaRPr lang="fr-FR"/>
          </a:p>
        </p:txBody>
      </p:sp>
      <p:pic>
        <p:nvPicPr>
          <p:cNvPr id="3" name="Picture 2">
            <a:extLst>
              <a:ext uri="{FF2B5EF4-FFF2-40B4-BE49-F238E27FC236}">
                <a16:creationId xmlns:a16="http://schemas.microsoft.com/office/drawing/2014/main" id="{1465025E-8EEB-6F2D-CA37-A0D155BFA7DE}"/>
              </a:ext>
            </a:extLst>
          </p:cNvPr>
          <p:cNvPicPr>
            <a:picLocks noChangeAspect="1"/>
          </p:cNvPicPr>
          <p:nvPr userDrawn="1"/>
        </p:nvPicPr>
        <p:blipFill>
          <a:blip r:embed="rId2"/>
          <a:stretch>
            <a:fillRect/>
          </a:stretch>
        </p:blipFill>
        <p:spPr>
          <a:xfrm>
            <a:off x="624417" y="6214291"/>
            <a:ext cx="4050947" cy="216000"/>
          </a:xfrm>
          <a:prstGeom prst="rect">
            <a:avLst/>
          </a:prstGeom>
        </p:spPr>
      </p:pic>
    </p:spTree>
    <p:extLst>
      <p:ext uri="{BB962C8B-B14F-4D97-AF65-F5344CB8AC3E}">
        <p14:creationId xmlns:p14="http://schemas.microsoft.com/office/powerpoint/2010/main" val="3810817729"/>
      </p:ext>
    </p:extLst>
  </p:cSld>
  <p:clrMapOvr>
    <a:masterClrMapping/>
  </p:clrMapOvr>
  <p:extLst>
    <p:ext uri="{DCECCB84-F9BA-43D5-87BE-67443E8EF086}">
      <p15:sldGuideLst xmlns:p15="http://schemas.microsoft.com/office/powerpoint/2012/main">
        <p15:guide id="1" orient="horz" pos="169">
          <p15:clr>
            <a:srgbClr val="FBAE40"/>
          </p15:clr>
        </p15:guide>
      </p15:sldGuideLst>
    </p:ext>
  </p:extLs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2_Title Presentation">
    <p:spTree>
      <p:nvGrpSpPr>
        <p:cNvPr id="1" name=""/>
        <p:cNvGrpSpPr/>
        <p:nvPr/>
      </p:nvGrpSpPr>
      <p:grpSpPr>
        <a:xfrm>
          <a:off x="0" y="0"/>
          <a:ext cx="0" cy="0"/>
          <a:chOff x="0" y="0"/>
          <a:chExt cx="0" cy="0"/>
        </a:xfrm>
      </p:grpSpPr>
      <p:pic>
        <p:nvPicPr>
          <p:cNvPr id="9" name="Picture 4" descr="background-main.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60700" y="0"/>
            <a:ext cx="9131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descr="ESMO_Logo_CMYK.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06138" y="611188"/>
            <a:ext cx="13589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00000" y="2266719"/>
            <a:ext cx="8028000" cy="1097736"/>
          </a:xfrm>
        </p:spPr>
        <p:txBody>
          <a:bodyPr anchor="b">
            <a:noAutofit/>
          </a:bodyPr>
          <a:lstStyle>
            <a:lvl1pPr algn="l">
              <a:lnSpc>
                <a:spcPct val="80000"/>
              </a:lnSpc>
              <a:defRPr b="1" i="0" cap="all">
                <a:solidFill>
                  <a:srgbClr val="81104F"/>
                </a:solidFill>
                <a:latin typeface="Arial Narrow"/>
                <a:cs typeface="Arial Narrow"/>
              </a:defRPr>
            </a:lvl1pPr>
          </a:lstStyle>
          <a:p>
            <a:r>
              <a:rPr lang="fr-CH" dirty="0"/>
              <a:t>Click to </a:t>
            </a:r>
            <a:r>
              <a:rPr lang="fr-CH" dirty="0" err="1"/>
              <a:t>edit</a:t>
            </a:r>
            <a:r>
              <a:rPr lang="fr-CH" dirty="0"/>
              <a:t> Master </a:t>
            </a:r>
            <a:r>
              <a:rPr lang="fr-CH" dirty="0" err="1"/>
              <a:t>title</a:t>
            </a:r>
            <a:r>
              <a:rPr lang="fr-CH" dirty="0"/>
              <a:t> style</a:t>
            </a:r>
            <a:endParaRPr lang="en-US" dirty="0"/>
          </a:p>
        </p:txBody>
      </p:sp>
      <p:sp>
        <p:nvSpPr>
          <p:cNvPr id="3" name="Subtitle 2"/>
          <p:cNvSpPr>
            <a:spLocks noGrp="1"/>
          </p:cNvSpPr>
          <p:nvPr>
            <p:ph type="subTitle" idx="1"/>
          </p:nvPr>
        </p:nvSpPr>
        <p:spPr>
          <a:xfrm>
            <a:off x="900000" y="3370147"/>
            <a:ext cx="8028000" cy="553998"/>
          </a:xfrm>
        </p:spPr>
        <p:txBody>
          <a:bodyPr>
            <a:noAutofit/>
          </a:bodyPr>
          <a:lstStyle>
            <a:lvl1pPr marL="0" indent="0" algn="l">
              <a:buNone/>
              <a:defRPr sz="3000">
                <a:solidFill>
                  <a:srgbClr val="81104F"/>
                </a:solidFill>
                <a:latin typeface="Arial Narrow"/>
                <a:cs typeface="Arial Narrow"/>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CH"/>
              <a:t>Click to edit Master subtitle style</a:t>
            </a:r>
            <a:endParaRPr lang="en-US" dirty="0"/>
          </a:p>
        </p:txBody>
      </p:sp>
      <p:sp>
        <p:nvSpPr>
          <p:cNvPr id="19" name="Text Placeholder 18"/>
          <p:cNvSpPr>
            <a:spLocks noGrp="1"/>
          </p:cNvSpPr>
          <p:nvPr>
            <p:ph type="body" sz="quarter" idx="10"/>
          </p:nvPr>
        </p:nvSpPr>
        <p:spPr>
          <a:xfrm>
            <a:off x="900000" y="4578351"/>
            <a:ext cx="5900236" cy="307777"/>
          </a:xfrm>
        </p:spPr>
        <p:txBody>
          <a:bodyPr>
            <a:noAutofit/>
          </a:bodyPr>
          <a:lstStyle>
            <a:lvl1pPr marL="0" indent="0">
              <a:buFontTx/>
              <a:buNone/>
              <a:defRPr sz="1400" b="1">
                <a:solidFill>
                  <a:srgbClr val="81104F"/>
                </a:solidFill>
              </a:defRPr>
            </a:lvl1pPr>
          </a:lstStyle>
          <a:p>
            <a:pPr lvl="0"/>
            <a:r>
              <a:rPr lang="fr-CH"/>
              <a:t>Click to edit Master text styles</a:t>
            </a:r>
          </a:p>
        </p:txBody>
      </p:sp>
      <p:sp>
        <p:nvSpPr>
          <p:cNvPr id="20" name="Text Placeholder 18"/>
          <p:cNvSpPr>
            <a:spLocks noGrp="1"/>
          </p:cNvSpPr>
          <p:nvPr>
            <p:ph type="body" sz="quarter" idx="11"/>
          </p:nvPr>
        </p:nvSpPr>
        <p:spPr>
          <a:xfrm>
            <a:off x="900000" y="4894303"/>
            <a:ext cx="5900236" cy="307777"/>
          </a:xfrm>
        </p:spPr>
        <p:txBody>
          <a:bodyPr>
            <a:noAutofit/>
          </a:bodyPr>
          <a:lstStyle>
            <a:lvl1pPr marL="0" indent="0">
              <a:buFontTx/>
              <a:buNone/>
              <a:defRPr sz="1400" b="0">
                <a:solidFill>
                  <a:srgbClr val="81104F"/>
                </a:solidFill>
              </a:defRPr>
            </a:lvl1pPr>
          </a:lstStyle>
          <a:p>
            <a:pPr lvl="0"/>
            <a:r>
              <a:rPr lang="fr-CH"/>
              <a:t>Click to edit Master text styles</a:t>
            </a:r>
          </a:p>
        </p:txBody>
      </p:sp>
      <p:sp>
        <p:nvSpPr>
          <p:cNvPr id="21" name="Text Placeholder 18"/>
          <p:cNvSpPr>
            <a:spLocks noGrp="1"/>
          </p:cNvSpPr>
          <p:nvPr>
            <p:ph type="body" sz="quarter" idx="12"/>
          </p:nvPr>
        </p:nvSpPr>
        <p:spPr>
          <a:xfrm>
            <a:off x="900000" y="5966058"/>
            <a:ext cx="5454185" cy="307777"/>
          </a:xfrm>
        </p:spPr>
        <p:txBody>
          <a:bodyPr>
            <a:noAutofit/>
          </a:bodyPr>
          <a:lstStyle>
            <a:lvl1pPr marL="0" indent="0">
              <a:buFontTx/>
              <a:buNone/>
              <a:defRPr sz="1400" b="0">
                <a:solidFill>
                  <a:srgbClr val="81104F"/>
                </a:solidFill>
              </a:defRPr>
            </a:lvl1pPr>
          </a:lstStyle>
          <a:p>
            <a:pPr lvl="0"/>
            <a:r>
              <a:rPr lang="fr-CH"/>
              <a:t>Click to edit Master text styles</a:t>
            </a:r>
          </a:p>
        </p:txBody>
      </p:sp>
    </p:spTree>
    <p:extLst>
      <p:ext uri="{BB962C8B-B14F-4D97-AF65-F5344CB8AC3E}">
        <p14:creationId xmlns:p14="http://schemas.microsoft.com/office/powerpoint/2010/main" val="3225242406"/>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3_Title Chapter">
    <p:spTree>
      <p:nvGrpSpPr>
        <p:cNvPr id="1" name=""/>
        <p:cNvGrpSpPr/>
        <p:nvPr/>
      </p:nvGrpSpPr>
      <p:grpSpPr>
        <a:xfrm>
          <a:off x="0" y="0"/>
          <a:ext cx="0" cy="0"/>
          <a:chOff x="0" y="0"/>
          <a:chExt cx="0" cy="0"/>
        </a:xfrm>
      </p:grpSpPr>
      <p:pic>
        <p:nvPicPr>
          <p:cNvPr id="6" name="Picture 4" descr="background-titl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54350" y="-16728"/>
            <a:ext cx="9137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le 1"/>
          <p:cNvSpPr>
            <a:spLocks noGrp="1"/>
          </p:cNvSpPr>
          <p:nvPr>
            <p:ph type="ctrTitle"/>
          </p:nvPr>
        </p:nvSpPr>
        <p:spPr>
          <a:xfrm>
            <a:off x="900000" y="2266719"/>
            <a:ext cx="8028000" cy="1097736"/>
          </a:xfrm>
        </p:spPr>
        <p:txBody>
          <a:bodyPr anchor="b">
            <a:noAutofit/>
          </a:bodyPr>
          <a:lstStyle>
            <a:lvl1pPr algn="l">
              <a:lnSpc>
                <a:spcPct val="80000"/>
              </a:lnSpc>
              <a:defRPr b="1" i="0" cap="all">
                <a:solidFill>
                  <a:srgbClr val="81104F"/>
                </a:solidFill>
                <a:latin typeface="Arial Narrow"/>
                <a:cs typeface="Arial Narrow"/>
              </a:defRPr>
            </a:lvl1pPr>
          </a:lstStyle>
          <a:p>
            <a:r>
              <a:rPr lang="fr-CH" dirty="0"/>
              <a:t>Click to </a:t>
            </a:r>
            <a:r>
              <a:rPr lang="fr-CH" dirty="0" err="1"/>
              <a:t>edit</a:t>
            </a:r>
            <a:r>
              <a:rPr lang="fr-CH" dirty="0"/>
              <a:t> Master </a:t>
            </a:r>
            <a:r>
              <a:rPr lang="fr-CH" dirty="0" err="1"/>
              <a:t>title</a:t>
            </a:r>
            <a:r>
              <a:rPr lang="fr-CH" dirty="0"/>
              <a:t> style</a:t>
            </a:r>
            <a:endParaRPr lang="en-US" dirty="0"/>
          </a:p>
        </p:txBody>
      </p:sp>
      <p:sp>
        <p:nvSpPr>
          <p:cNvPr id="16" name="Subtitle 2"/>
          <p:cNvSpPr>
            <a:spLocks noGrp="1"/>
          </p:cNvSpPr>
          <p:nvPr>
            <p:ph type="subTitle" idx="1"/>
          </p:nvPr>
        </p:nvSpPr>
        <p:spPr>
          <a:xfrm>
            <a:off x="900000" y="3370147"/>
            <a:ext cx="8028000" cy="553998"/>
          </a:xfrm>
        </p:spPr>
        <p:txBody>
          <a:bodyPr>
            <a:noAutofit/>
          </a:bodyPr>
          <a:lstStyle>
            <a:lvl1pPr marL="0" indent="0" algn="l">
              <a:buNone/>
              <a:defRPr sz="3000">
                <a:solidFill>
                  <a:srgbClr val="81104F"/>
                </a:solidFill>
                <a:latin typeface="Arial Narrow"/>
                <a:cs typeface="Arial Narrow"/>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CH" dirty="0"/>
              <a:t>Click to </a:t>
            </a:r>
            <a:r>
              <a:rPr lang="fr-CH" dirty="0" err="1"/>
              <a:t>edit</a:t>
            </a:r>
            <a:r>
              <a:rPr lang="fr-CH" dirty="0"/>
              <a:t> Master </a:t>
            </a:r>
            <a:r>
              <a:rPr lang="fr-CH" dirty="0" err="1"/>
              <a:t>subtitle</a:t>
            </a:r>
            <a:r>
              <a:rPr lang="fr-CH" dirty="0"/>
              <a:t> style</a:t>
            </a:r>
            <a:endParaRPr lang="en-US" dirty="0"/>
          </a:p>
        </p:txBody>
      </p:sp>
      <p:sp>
        <p:nvSpPr>
          <p:cNvPr id="17" name="TextBox 16">
            <a:extLst>
              <a:ext uri="{FF2B5EF4-FFF2-40B4-BE49-F238E27FC236}">
                <a16:creationId xmlns:a16="http://schemas.microsoft.com/office/drawing/2014/main" id="{11155846-E455-4782-A3EE-C40E6B5EEF6F}"/>
              </a:ext>
            </a:extLst>
          </p:cNvPr>
          <p:cNvSpPr txBox="1"/>
          <p:nvPr userDrawn="1"/>
        </p:nvSpPr>
        <p:spPr>
          <a:xfrm>
            <a:off x="6096000" y="6346180"/>
            <a:ext cx="5068649" cy="161583"/>
          </a:xfrm>
          <a:prstGeom prst="rect">
            <a:avLst/>
          </a:prstGeom>
          <a:noFill/>
        </p:spPr>
        <p:txBody>
          <a:bodyPr wrap="square" lIns="0" tIns="0" rIns="90000" bIns="0"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en-US" sz="1000" b="0" i="0" dirty="0">
                <a:solidFill>
                  <a:schemeClr val="tx1">
                    <a:lumMod val="65000"/>
                    <a:lumOff val="35000"/>
                  </a:schemeClr>
                </a:solidFill>
                <a:effectLst/>
                <a:latin typeface="Arial Narrow" panose="020B0606020202030204" pitchFamily="34" charset="0"/>
              </a:rPr>
              <a:t>Content of this </a:t>
            </a:r>
            <a:r>
              <a:rPr lang="en-US" sz="1050" b="0" i="0" dirty="0">
                <a:solidFill>
                  <a:schemeClr val="tx1">
                    <a:lumMod val="65000"/>
                    <a:lumOff val="35000"/>
                  </a:schemeClr>
                </a:solidFill>
                <a:effectLst/>
                <a:latin typeface="Arial Narrow" panose="020B0606020202030204" pitchFamily="34" charset="0"/>
              </a:rPr>
              <a:t>presentation</a:t>
            </a:r>
            <a:r>
              <a:rPr lang="en-US" sz="1000" b="0" i="0" dirty="0">
                <a:solidFill>
                  <a:schemeClr val="tx1">
                    <a:lumMod val="65000"/>
                    <a:lumOff val="35000"/>
                  </a:schemeClr>
                </a:solidFill>
                <a:effectLst/>
                <a:latin typeface="Arial Narrow" panose="020B0606020202030204" pitchFamily="34" charset="0"/>
              </a:rPr>
              <a:t> is copyright</a:t>
            </a:r>
            <a:r>
              <a:rPr lang="en-CH" sz="1000" b="0" i="0" dirty="0">
                <a:solidFill>
                  <a:schemeClr val="tx1">
                    <a:lumMod val="65000"/>
                    <a:lumOff val="35000"/>
                  </a:schemeClr>
                </a:solidFill>
                <a:effectLst/>
                <a:latin typeface="Arial Narrow" panose="020B0606020202030204" pitchFamily="34" charset="0"/>
              </a:rPr>
              <a:t> </a:t>
            </a:r>
            <a:r>
              <a:rPr lang="en-US" sz="1000" b="0" i="0" dirty="0">
                <a:solidFill>
                  <a:schemeClr val="tx1">
                    <a:lumMod val="65000"/>
                    <a:lumOff val="35000"/>
                  </a:schemeClr>
                </a:solidFill>
                <a:effectLst/>
                <a:latin typeface="Arial Narrow" panose="020B0606020202030204" pitchFamily="34" charset="0"/>
              </a:rPr>
              <a:t>and responsibility of the author. Permission is required for re-use</a:t>
            </a:r>
            <a:r>
              <a:rPr lang="en-CH" sz="1000" b="0" i="0" dirty="0">
                <a:solidFill>
                  <a:schemeClr val="tx1">
                    <a:lumMod val="65000"/>
                    <a:lumOff val="35000"/>
                  </a:schemeClr>
                </a:solidFill>
                <a:effectLst/>
                <a:latin typeface="Arial Narrow" panose="020B0606020202030204" pitchFamily="34" charset="0"/>
              </a:rPr>
              <a:t>.</a:t>
            </a:r>
            <a:endParaRPr lang="en-US" sz="1000" b="0" i="0" dirty="0">
              <a:solidFill>
                <a:schemeClr val="tx1">
                  <a:lumMod val="65000"/>
                  <a:lumOff val="35000"/>
                </a:schemeClr>
              </a:solidFill>
              <a:effectLst/>
              <a:latin typeface="Arial Narrow" panose="020B0606020202030204" pitchFamily="34" charset="0"/>
            </a:endParaRPr>
          </a:p>
        </p:txBody>
      </p:sp>
      <p:sp>
        <p:nvSpPr>
          <p:cNvPr id="18" name="Google Shape;17;p14">
            <a:extLst>
              <a:ext uri="{FF2B5EF4-FFF2-40B4-BE49-F238E27FC236}">
                <a16:creationId xmlns:a16="http://schemas.microsoft.com/office/drawing/2014/main" id="{C1D878CB-815A-4A66-87FA-1735865492AC}"/>
              </a:ext>
            </a:extLst>
          </p:cNvPr>
          <p:cNvSpPr txBox="1">
            <a:spLocks noGrp="1"/>
          </p:cNvSpPr>
          <p:nvPr>
            <p:ph type="body" idx="13" hasCustomPrompt="1"/>
          </p:nvPr>
        </p:nvSpPr>
        <p:spPr>
          <a:xfrm>
            <a:off x="608400" y="6284625"/>
            <a:ext cx="2400778" cy="223138"/>
          </a:xfrm>
          <a:prstGeom prst="rect">
            <a:avLst/>
          </a:prstGeom>
          <a:noFill/>
          <a:ln>
            <a:noFill/>
          </a:ln>
        </p:spPr>
        <p:txBody>
          <a:bodyPr spcFirstLastPara="1" vert="horz" wrap="square" lIns="0" tIns="0" rIns="0" bIns="0" anchor="ctr" anchorCtr="0">
            <a:spAutoFit/>
          </a:bodyPr>
          <a:lstStyle>
            <a:lvl1pPr marL="457200" marR="0" lvl="0" indent="-228600" algn="l" rtl="0">
              <a:lnSpc>
                <a:spcPct val="100000"/>
              </a:lnSpc>
              <a:spcBef>
                <a:spcPts val="320"/>
              </a:spcBef>
              <a:spcAft>
                <a:spcPts val="0"/>
              </a:spcAft>
              <a:buClr>
                <a:srgbClr val="05416B"/>
              </a:buClr>
              <a:buSzPts val="1600"/>
              <a:buFont typeface="Noto Sans Symbols"/>
              <a:buNone/>
              <a:defRPr sz="1200" b="1" i="0" u="none" strike="noStrike" cap="none">
                <a:solidFill>
                  <a:schemeClr val="tx1">
                    <a:lumMod val="65000"/>
                    <a:lumOff val="35000"/>
                  </a:schemeClr>
                </a:solidFill>
                <a:latin typeface="Arial Narrow"/>
                <a:ea typeface="Arial Narrow"/>
                <a:cs typeface="Arial Narrow"/>
                <a:sym typeface="Arial Narrow"/>
              </a:defRPr>
            </a:lvl1pPr>
            <a:lvl2pPr marL="914400" marR="0" lvl="1"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600" marR="0" lvl="2"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800" marR="0" lvl="3"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6000" marR="0" lvl="4"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200" marR="0" lvl="5"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400" marR="0" lvl="6"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600" marR="0" lvl="7"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800" marR="0" lvl="8"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spTree>
    <p:extLst>
      <p:ext uri="{BB962C8B-B14F-4D97-AF65-F5344CB8AC3E}">
        <p14:creationId xmlns:p14="http://schemas.microsoft.com/office/powerpoint/2010/main" val="3214607397"/>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6_Title and Text">
    <p:spTree>
      <p:nvGrpSpPr>
        <p:cNvPr id="1" name=""/>
        <p:cNvGrpSpPr/>
        <p:nvPr/>
      </p:nvGrpSpPr>
      <p:grpSpPr>
        <a:xfrm>
          <a:off x="0" y="0"/>
          <a:ext cx="0" cy="0"/>
          <a:chOff x="0" y="0"/>
          <a:chExt cx="0" cy="0"/>
        </a:xfrm>
      </p:grpSpPr>
      <p:pic>
        <p:nvPicPr>
          <p:cNvPr id="7" name="Picture 6" descr="background-slide1.png"/>
          <p:cNvPicPr>
            <a:picLocks noChangeAspect="1"/>
          </p:cNvPicPr>
          <p:nvPr userDrawn="1"/>
        </p:nvPicPr>
        <p:blipFill rotWithShape="1">
          <a:blip r:embed="rId2">
            <a:extLst>
              <a:ext uri="{28A0092B-C50C-407E-A947-70E740481C1C}">
                <a14:useLocalDpi xmlns:a14="http://schemas.microsoft.com/office/drawing/2010/main" val="0"/>
              </a:ext>
            </a:extLst>
          </a:blip>
          <a:srcRect l="61179" b="81378"/>
          <a:stretch/>
        </p:blipFill>
        <p:spPr bwMode="auto">
          <a:xfrm>
            <a:off x="8642194" y="0"/>
            <a:ext cx="3549805" cy="1276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08400" y="552120"/>
            <a:ext cx="8028000" cy="553998"/>
          </a:xfrm>
        </p:spPr>
        <p:txBody>
          <a:bodyPr anchor="b">
            <a:noAutofit/>
          </a:bodyPr>
          <a:lstStyle>
            <a:lvl1pPr>
              <a:defRPr sz="2800" cap="all" baseline="0"/>
            </a:lvl1pPr>
          </a:lstStyle>
          <a:p>
            <a:r>
              <a:rPr lang="fr-CH" dirty="0"/>
              <a:t>Click to </a:t>
            </a:r>
            <a:r>
              <a:rPr lang="fr-CH" dirty="0" err="1"/>
              <a:t>edit</a:t>
            </a:r>
            <a:r>
              <a:rPr lang="fr-CH" dirty="0"/>
              <a:t> Master </a:t>
            </a:r>
            <a:r>
              <a:rPr lang="fr-CH" dirty="0" err="1"/>
              <a:t>title</a:t>
            </a:r>
            <a:r>
              <a:rPr lang="fr-CH" dirty="0"/>
              <a:t> style</a:t>
            </a:r>
            <a:endParaRPr lang="en-US" dirty="0"/>
          </a:p>
        </p:txBody>
      </p:sp>
      <p:sp>
        <p:nvSpPr>
          <p:cNvPr id="12" name="Text Placeholder 11"/>
          <p:cNvSpPr>
            <a:spLocks noGrp="1"/>
          </p:cNvSpPr>
          <p:nvPr>
            <p:ph type="body" sz="quarter" idx="10"/>
          </p:nvPr>
        </p:nvSpPr>
        <p:spPr>
          <a:xfrm>
            <a:off x="608400" y="1080001"/>
            <a:ext cx="8028000" cy="488795"/>
          </a:xfrm>
        </p:spPr>
        <p:txBody>
          <a:bodyPr>
            <a:noAutofit/>
          </a:bodyPr>
          <a:lstStyle>
            <a:lvl1pPr marL="0" indent="0">
              <a:buNone/>
              <a:defRPr sz="2400" baseline="0">
                <a:solidFill>
                  <a:srgbClr val="81104F"/>
                </a:solidFill>
              </a:defRPr>
            </a:lvl1pPr>
          </a:lstStyle>
          <a:p>
            <a:pPr lvl="0"/>
            <a:r>
              <a:rPr lang="fr-CH" dirty="0"/>
              <a:t>Click to </a:t>
            </a:r>
            <a:r>
              <a:rPr lang="fr-CH" dirty="0" err="1"/>
              <a:t>edit</a:t>
            </a:r>
            <a:r>
              <a:rPr lang="fr-CH" dirty="0"/>
              <a:t> Master </a:t>
            </a:r>
            <a:r>
              <a:rPr lang="fr-CH" dirty="0" err="1"/>
              <a:t>text</a:t>
            </a:r>
            <a:r>
              <a:rPr lang="fr-CH" dirty="0"/>
              <a:t> styles</a:t>
            </a:r>
          </a:p>
        </p:txBody>
      </p:sp>
      <p:sp>
        <p:nvSpPr>
          <p:cNvPr id="13" name="Text Placeholder 6"/>
          <p:cNvSpPr>
            <a:spLocks noGrp="1"/>
          </p:cNvSpPr>
          <p:nvPr>
            <p:ph type="body" sz="quarter" idx="12"/>
          </p:nvPr>
        </p:nvSpPr>
        <p:spPr>
          <a:xfrm>
            <a:off x="608400" y="2112963"/>
            <a:ext cx="10982400" cy="4020208"/>
          </a:xfrm>
        </p:spPr>
        <p:txBody>
          <a:bodyPr>
            <a:noAutofit/>
          </a:bodyPr>
          <a:lstStyle>
            <a:lvl1pPr marL="0" indent="0">
              <a:buNone/>
              <a:defRPr baseline="0"/>
            </a:lvl1pPr>
          </a:lstStyle>
          <a:p>
            <a:pPr lvl="0"/>
            <a:r>
              <a:rPr lang="fr-CH" dirty="0"/>
              <a:t>Click to </a:t>
            </a:r>
            <a:r>
              <a:rPr lang="fr-CH" dirty="0" err="1"/>
              <a:t>edit</a:t>
            </a:r>
            <a:r>
              <a:rPr lang="fr-CH" dirty="0"/>
              <a:t> Master </a:t>
            </a:r>
            <a:r>
              <a:rPr lang="fr-CH" dirty="0" err="1"/>
              <a:t>text</a:t>
            </a:r>
            <a:r>
              <a:rPr lang="fr-CH" dirty="0"/>
              <a:t> styles</a:t>
            </a:r>
          </a:p>
        </p:txBody>
      </p:sp>
      <p:pic>
        <p:nvPicPr>
          <p:cNvPr id="8" name="Picture 4" descr="background-title.png"/>
          <p:cNvPicPr>
            <a:picLocks noChangeAspect="1"/>
          </p:cNvPicPr>
          <p:nvPr userDrawn="1"/>
        </p:nvPicPr>
        <p:blipFill rotWithShape="1">
          <a:blip r:embed="rId3">
            <a:extLst>
              <a:ext uri="{28A0092B-C50C-407E-A947-70E740481C1C}">
                <a14:useLocalDpi xmlns:a14="http://schemas.microsoft.com/office/drawing/2010/main" val="0"/>
              </a:ext>
            </a:extLst>
          </a:blip>
          <a:srcRect l="89647" t="90813" r="3152" b="4472"/>
          <a:stretch/>
        </p:blipFill>
        <p:spPr bwMode="auto">
          <a:xfrm>
            <a:off x="11246004" y="6342788"/>
            <a:ext cx="657923" cy="32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97948C6E-FAC3-450E-B054-E8C334125454}"/>
              </a:ext>
            </a:extLst>
          </p:cNvPr>
          <p:cNvSpPr txBox="1"/>
          <p:nvPr userDrawn="1"/>
        </p:nvSpPr>
        <p:spPr>
          <a:xfrm>
            <a:off x="6096000" y="6454468"/>
            <a:ext cx="5068649" cy="161583"/>
          </a:xfrm>
          <a:prstGeom prst="rect">
            <a:avLst/>
          </a:prstGeom>
          <a:noFill/>
        </p:spPr>
        <p:txBody>
          <a:bodyPr wrap="square" lIns="0" tIns="0" rIns="90000" bIns="0"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en-US" sz="1000" b="0" i="0" dirty="0">
                <a:solidFill>
                  <a:schemeClr val="tx1">
                    <a:lumMod val="65000"/>
                    <a:lumOff val="35000"/>
                  </a:schemeClr>
                </a:solidFill>
                <a:effectLst/>
                <a:latin typeface="Arial Narrow" panose="020B0606020202030204" pitchFamily="34" charset="0"/>
              </a:rPr>
              <a:t>Content of this </a:t>
            </a:r>
            <a:r>
              <a:rPr lang="en-US" sz="1050" b="0" i="0" dirty="0">
                <a:solidFill>
                  <a:schemeClr val="tx1">
                    <a:lumMod val="65000"/>
                    <a:lumOff val="35000"/>
                  </a:schemeClr>
                </a:solidFill>
                <a:effectLst/>
                <a:latin typeface="Arial Narrow" panose="020B0606020202030204" pitchFamily="34" charset="0"/>
              </a:rPr>
              <a:t>presentation</a:t>
            </a:r>
            <a:r>
              <a:rPr lang="en-US" sz="1000" b="0" i="0" dirty="0">
                <a:solidFill>
                  <a:schemeClr val="tx1">
                    <a:lumMod val="65000"/>
                    <a:lumOff val="35000"/>
                  </a:schemeClr>
                </a:solidFill>
                <a:effectLst/>
                <a:latin typeface="Arial Narrow" panose="020B0606020202030204" pitchFamily="34" charset="0"/>
              </a:rPr>
              <a:t> is copyright</a:t>
            </a:r>
            <a:r>
              <a:rPr lang="en-CH" sz="1000" b="0" i="0" dirty="0">
                <a:solidFill>
                  <a:schemeClr val="tx1">
                    <a:lumMod val="65000"/>
                    <a:lumOff val="35000"/>
                  </a:schemeClr>
                </a:solidFill>
                <a:effectLst/>
                <a:latin typeface="Arial Narrow" panose="020B0606020202030204" pitchFamily="34" charset="0"/>
              </a:rPr>
              <a:t> </a:t>
            </a:r>
            <a:r>
              <a:rPr lang="en-US" sz="1000" b="0" i="0" dirty="0">
                <a:solidFill>
                  <a:schemeClr val="tx1">
                    <a:lumMod val="65000"/>
                    <a:lumOff val="35000"/>
                  </a:schemeClr>
                </a:solidFill>
                <a:effectLst/>
                <a:latin typeface="Arial Narrow" panose="020B0606020202030204" pitchFamily="34" charset="0"/>
              </a:rPr>
              <a:t>and responsibility of the author. Permission is required for re-use</a:t>
            </a:r>
            <a:r>
              <a:rPr lang="en-CH" sz="1000" b="0" i="0" dirty="0">
                <a:solidFill>
                  <a:schemeClr val="tx1">
                    <a:lumMod val="65000"/>
                    <a:lumOff val="35000"/>
                  </a:schemeClr>
                </a:solidFill>
                <a:effectLst/>
                <a:latin typeface="Arial Narrow" panose="020B0606020202030204" pitchFamily="34" charset="0"/>
              </a:rPr>
              <a:t>.</a:t>
            </a:r>
            <a:endParaRPr lang="en-US" sz="1000" b="0" i="0" dirty="0">
              <a:solidFill>
                <a:schemeClr val="tx1">
                  <a:lumMod val="65000"/>
                  <a:lumOff val="35000"/>
                </a:schemeClr>
              </a:solidFill>
              <a:effectLst/>
              <a:latin typeface="Arial Narrow" panose="020B0606020202030204" pitchFamily="34" charset="0"/>
            </a:endParaRPr>
          </a:p>
        </p:txBody>
      </p:sp>
      <p:sp>
        <p:nvSpPr>
          <p:cNvPr id="10" name="Google Shape;17;p14">
            <a:extLst>
              <a:ext uri="{FF2B5EF4-FFF2-40B4-BE49-F238E27FC236}">
                <a16:creationId xmlns:a16="http://schemas.microsoft.com/office/drawing/2014/main" id="{A5425004-736F-4525-B7AD-CD3BA1826B3A}"/>
              </a:ext>
            </a:extLst>
          </p:cNvPr>
          <p:cNvSpPr txBox="1">
            <a:spLocks noGrp="1"/>
          </p:cNvSpPr>
          <p:nvPr>
            <p:ph type="body" idx="13" hasCustomPrompt="1"/>
          </p:nvPr>
        </p:nvSpPr>
        <p:spPr>
          <a:xfrm>
            <a:off x="608400" y="6392913"/>
            <a:ext cx="2400778" cy="223138"/>
          </a:xfrm>
          <a:prstGeom prst="rect">
            <a:avLst/>
          </a:prstGeom>
          <a:noFill/>
          <a:ln>
            <a:noFill/>
          </a:ln>
        </p:spPr>
        <p:txBody>
          <a:bodyPr spcFirstLastPara="1" vert="horz" wrap="square" lIns="0" tIns="0" rIns="0" bIns="0" anchor="ctr" anchorCtr="0">
            <a:spAutoFit/>
          </a:bodyPr>
          <a:lstStyle>
            <a:lvl1pPr marL="457200" marR="0" lvl="0" indent="-228600" algn="l" rtl="0">
              <a:lnSpc>
                <a:spcPct val="100000"/>
              </a:lnSpc>
              <a:spcBef>
                <a:spcPts val="320"/>
              </a:spcBef>
              <a:spcAft>
                <a:spcPts val="0"/>
              </a:spcAft>
              <a:buClr>
                <a:srgbClr val="05416B"/>
              </a:buClr>
              <a:buSzPts val="1600"/>
              <a:buFont typeface="Noto Sans Symbols"/>
              <a:buNone/>
              <a:defRPr sz="1200" b="1" i="0" u="none" strike="noStrike" cap="none">
                <a:solidFill>
                  <a:schemeClr val="tx1">
                    <a:lumMod val="65000"/>
                    <a:lumOff val="35000"/>
                  </a:schemeClr>
                </a:solidFill>
                <a:latin typeface="Arial Narrow"/>
                <a:ea typeface="Arial Narrow"/>
                <a:cs typeface="Arial Narrow"/>
                <a:sym typeface="Arial Narrow"/>
              </a:defRPr>
            </a:lvl1pPr>
            <a:lvl2pPr marL="914400" marR="0" lvl="1"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600" marR="0" lvl="2"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800" marR="0" lvl="3"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6000" marR="0" lvl="4"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200" marR="0" lvl="5"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400" marR="0" lvl="6"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600" marR="0" lvl="7"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800" marR="0" lvl="8"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spTree>
    <p:extLst>
      <p:ext uri="{BB962C8B-B14F-4D97-AF65-F5344CB8AC3E}">
        <p14:creationId xmlns:p14="http://schemas.microsoft.com/office/powerpoint/2010/main" val="388509045"/>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pic>
        <p:nvPicPr>
          <p:cNvPr id="7" name="Picture 6" descr="background-slide1.png"/>
          <p:cNvPicPr>
            <a:picLocks noChangeAspect="1"/>
          </p:cNvPicPr>
          <p:nvPr userDrawn="1"/>
        </p:nvPicPr>
        <p:blipFill rotWithShape="1">
          <a:blip r:embed="rId2">
            <a:extLst>
              <a:ext uri="{28A0092B-C50C-407E-A947-70E740481C1C}">
                <a14:useLocalDpi xmlns:a14="http://schemas.microsoft.com/office/drawing/2010/main" val="0"/>
              </a:ext>
            </a:extLst>
          </a:blip>
          <a:srcRect l="61179" b="81378"/>
          <a:stretch/>
        </p:blipFill>
        <p:spPr bwMode="auto">
          <a:xfrm>
            <a:off x="8642194" y="0"/>
            <a:ext cx="3549805" cy="1276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09599" y="552120"/>
            <a:ext cx="8028000" cy="55399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defRPr lang="en-US" sz="2800" cap="all" baseline="0" dirty="0"/>
            </a:lvl1pPr>
          </a:lstStyle>
          <a:p>
            <a:pPr lvl="0"/>
            <a:r>
              <a:rPr lang="fr-CH" dirty="0"/>
              <a:t>Click to </a:t>
            </a:r>
            <a:r>
              <a:rPr lang="fr-CH" dirty="0" err="1"/>
              <a:t>edit</a:t>
            </a:r>
            <a:r>
              <a:rPr lang="fr-CH" dirty="0"/>
              <a:t> Master </a:t>
            </a:r>
            <a:r>
              <a:rPr lang="fr-CH" dirty="0" err="1"/>
              <a:t>title</a:t>
            </a:r>
            <a:r>
              <a:rPr lang="fr-CH" dirty="0"/>
              <a:t> style</a:t>
            </a:r>
            <a:endParaRPr lang="en-US" dirty="0"/>
          </a:p>
        </p:txBody>
      </p:sp>
      <p:sp>
        <p:nvSpPr>
          <p:cNvPr id="12" name="Text Placeholder 11"/>
          <p:cNvSpPr>
            <a:spLocks noGrp="1"/>
          </p:cNvSpPr>
          <p:nvPr>
            <p:ph type="body" sz="quarter" idx="10"/>
          </p:nvPr>
        </p:nvSpPr>
        <p:spPr>
          <a:xfrm>
            <a:off x="609599" y="1080001"/>
            <a:ext cx="8028000" cy="488795"/>
          </a:xfrm>
        </p:spPr>
        <p:txBody>
          <a:bodyPr>
            <a:noAutofit/>
          </a:bodyPr>
          <a:lstStyle>
            <a:lvl1pPr marL="0" indent="0">
              <a:buNone/>
              <a:defRPr sz="2400" baseline="0">
                <a:solidFill>
                  <a:srgbClr val="81104F"/>
                </a:solidFill>
              </a:defRPr>
            </a:lvl1pPr>
          </a:lstStyle>
          <a:p>
            <a:pPr lvl="0"/>
            <a:r>
              <a:rPr lang="fr-CH" dirty="0"/>
              <a:t>Click to </a:t>
            </a:r>
            <a:r>
              <a:rPr lang="fr-CH" dirty="0" err="1"/>
              <a:t>edit</a:t>
            </a:r>
            <a:r>
              <a:rPr lang="fr-CH" dirty="0"/>
              <a:t> Master </a:t>
            </a:r>
            <a:r>
              <a:rPr lang="fr-CH" dirty="0" err="1"/>
              <a:t>text</a:t>
            </a:r>
            <a:r>
              <a:rPr lang="fr-CH" dirty="0"/>
              <a:t> styles</a:t>
            </a:r>
          </a:p>
        </p:txBody>
      </p:sp>
      <p:pic>
        <p:nvPicPr>
          <p:cNvPr id="15" name="Picture 4" descr="background-title.png">
            <a:extLst>
              <a:ext uri="{FF2B5EF4-FFF2-40B4-BE49-F238E27FC236}">
                <a16:creationId xmlns:a16="http://schemas.microsoft.com/office/drawing/2014/main" id="{DE551DD1-8D59-4E01-A648-E8F09441C29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9647" t="90813" r="3152" b="4472"/>
          <a:stretch/>
        </p:blipFill>
        <p:spPr bwMode="auto">
          <a:xfrm>
            <a:off x="11246004" y="6342788"/>
            <a:ext cx="657923" cy="32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a16="http://schemas.microsoft.com/office/drawing/2014/main" id="{6B7ABA41-AA1D-4E9E-8D1F-D325A1DC3ADA}"/>
              </a:ext>
            </a:extLst>
          </p:cNvPr>
          <p:cNvSpPr txBox="1"/>
          <p:nvPr userDrawn="1"/>
        </p:nvSpPr>
        <p:spPr>
          <a:xfrm>
            <a:off x="6096000" y="6454468"/>
            <a:ext cx="5068649" cy="161583"/>
          </a:xfrm>
          <a:prstGeom prst="rect">
            <a:avLst/>
          </a:prstGeom>
          <a:noFill/>
        </p:spPr>
        <p:txBody>
          <a:bodyPr wrap="square" lIns="0" tIns="0" rIns="90000" bIns="0"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en-US" sz="1000" b="0" i="0" dirty="0">
                <a:solidFill>
                  <a:schemeClr val="tx1">
                    <a:lumMod val="65000"/>
                    <a:lumOff val="35000"/>
                  </a:schemeClr>
                </a:solidFill>
                <a:effectLst/>
                <a:latin typeface="Arial Narrow" panose="020B0606020202030204" pitchFamily="34" charset="0"/>
              </a:rPr>
              <a:t>Content of this </a:t>
            </a:r>
            <a:r>
              <a:rPr lang="en-US" sz="1050" b="0" i="0" dirty="0">
                <a:solidFill>
                  <a:schemeClr val="tx1">
                    <a:lumMod val="65000"/>
                    <a:lumOff val="35000"/>
                  </a:schemeClr>
                </a:solidFill>
                <a:effectLst/>
                <a:latin typeface="Arial Narrow" panose="020B0606020202030204" pitchFamily="34" charset="0"/>
              </a:rPr>
              <a:t>presentation</a:t>
            </a:r>
            <a:r>
              <a:rPr lang="en-US" sz="1000" b="0" i="0" dirty="0">
                <a:solidFill>
                  <a:schemeClr val="tx1">
                    <a:lumMod val="65000"/>
                    <a:lumOff val="35000"/>
                  </a:schemeClr>
                </a:solidFill>
                <a:effectLst/>
                <a:latin typeface="Arial Narrow" panose="020B0606020202030204" pitchFamily="34" charset="0"/>
              </a:rPr>
              <a:t> is copyright</a:t>
            </a:r>
            <a:r>
              <a:rPr lang="en-CH" sz="1000" b="0" i="0" dirty="0">
                <a:solidFill>
                  <a:schemeClr val="tx1">
                    <a:lumMod val="65000"/>
                    <a:lumOff val="35000"/>
                  </a:schemeClr>
                </a:solidFill>
                <a:effectLst/>
                <a:latin typeface="Arial Narrow" panose="020B0606020202030204" pitchFamily="34" charset="0"/>
              </a:rPr>
              <a:t> </a:t>
            </a:r>
            <a:r>
              <a:rPr lang="en-US" sz="1000" b="0" i="0" dirty="0">
                <a:solidFill>
                  <a:schemeClr val="tx1">
                    <a:lumMod val="65000"/>
                    <a:lumOff val="35000"/>
                  </a:schemeClr>
                </a:solidFill>
                <a:effectLst/>
                <a:latin typeface="Arial Narrow" panose="020B0606020202030204" pitchFamily="34" charset="0"/>
              </a:rPr>
              <a:t>and responsibility of the author. Permission is required for re-use</a:t>
            </a:r>
            <a:r>
              <a:rPr lang="en-CH" sz="1000" b="0" i="0" dirty="0">
                <a:solidFill>
                  <a:schemeClr val="tx1">
                    <a:lumMod val="65000"/>
                    <a:lumOff val="35000"/>
                  </a:schemeClr>
                </a:solidFill>
                <a:effectLst/>
                <a:latin typeface="Arial Narrow" panose="020B0606020202030204" pitchFamily="34" charset="0"/>
              </a:rPr>
              <a:t>.</a:t>
            </a:r>
            <a:endParaRPr lang="en-US" sz="1000" b="0" i="0" dirty="0">
              <a:solidFill>
                <a:schemeClr val="tx1">
                  <a:lumMod val="65000"/>
                  <a:lumOff val="35000"/>
                </a:schemeClr>
              </a:solidFill>
              <a:effectLst/>
              <a:latin typeface="Arial Narrow" panose="020B0606020202030204" pitchFamily="34" charset="0"/>
            </a:endParaRPr>
          </a:p>
        </p:txBody>
      </p:sp>
      <p:sp>
        <p:nvSpPr>
          <p:cNvPr id="17" name="Google Shape;17;p14">
            <a:extLst>
              <a:ext uri="{FF2B5EF4-FFF2-40B4-BE49-F238E27FC236}">
                <a16:creationId xmlns:a16="http://schemas.microsoft.com/office/drawing/2014/main" id="{55849296-8F52-43C3-B59E-592A631EF41B}"/>
              </a:ext>
            </a:extLst>
          </p:cNvPr>
          <p:cNvSpPr txBox="1">
            <a:spLocks noGrp="1"/>
          </p:cNvSpPr>
          <p:nvPr>
            <p:ph type="body" idx="13" hasCustomPrompt="1"/>
          </p:nvPr>
        </p:nvSpPr>
        <p:spPr>
          <a:xfrm>
            <a:off x="608400" y="6392913"/>
            <a:ext cx="2400778" cy="223138"/>
          </a:xfrm>
          <a:prstGeom prst="rect">
            <a:avLst/>
          </a:prstGeom>
          <a:noFill/>
          <a:ln>
            <a:noFill/>
          </a:ln>
        </p:spPr>
        <p:txBody>
          <a:bodyPr spcFirstLastPara="1" vert="horz" wrap="square" lIns="0" tIns="0" rIns="0" bIns="0" anchor="ctr" anchorCtr="0">
            <a:spAutoFit/>
          </a:bodyPr>
          <a:lstStyle>
            <a:lvl1pPr marL="457200" marR="0" lvl="0" indent="-228600" algn="l" rtl="0">
              <a:lnSpc>
                <a:spcPct val="100000"/>
              </a:lnSpc>
              <a:spcBef>
                <a:spcPts val="320"/>
              </a:spcBef>
              <a:spcAft>
                <a:spcPts val="0"/>
              </a:spcAft>
              <a:buClr>
                <a:srgbClr val="05416B"/>
              </a:buClr>
              <a:buSzPts val="1600"/>
              <a:buFont typeface="Noto Sans Symbols"/>
              <a:buNone/>
              <a:defRPr sz="1200" b="1" i="0" u="none" strike="noStrike" cap="none">
                <a:solidFill>
                  <a:schemeClr val="tx1">
                    <a:lumMod val="65000"/>
                    <a:lumOff val="35000"/>
                  </a:schemeClr>
                </a:solidFill>
                <a:latin typeface="Arial Narrow"/>
                <a:ea typeface="Arial Narrow"/>
                <a:cs typeface="Arial Narrow"/>
                <a:sym typeface="Arial Narrow"/>
              </a:defRPr>
            </a:lvl1pPr>
            <a:lvl2pPr marL="914400" marR="0" lvl="1"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600" marR="0" lvl="2"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800" marR="0" lvl="3"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6000" marR="0" lvl="4"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200" marR="0" lvl="5"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400" marR="0" lvl="6"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600" marR="0" lvl="7"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800" marR="0" lvl="8"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spTree>
    <p:extLst>
      <p:ext uri="{BB962C8B-B14F-4D97-AF65-F5344CB8AC3E}">
        <p14:creationId xmlns:p14="http://schemas.microsoft.com/office/powerpoint/2010/main" val="2793391315"/>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1_Title and Text (No Subtitle)">
    <p:spTree>
      <p:nvGrpSpPr>
        <p:cNvPr id="1" name=""/>
        <p:cNvGrpSpPr/>
        <p:nvPr/>
      </p:nvGrpSpPr>
      <p:grpSpPr>
        <a:xfrm>
          <a:off x="0" y="0"/>
          <a:ext cx="0" cy="0"/>
          <a:chOff x="0" y="0"/>
          <a:chExt cx="0" cy="0"/>
        </a:xfrm>
      </p:grpSpPr>
      <p:pic>
        <p:nvPicPr>
          <p:cNvPr id="7" name="Picture 6" descr="background-slide1.png"/>
          <p:cNvPicPr>
            <a:picLocks noChangeAspect="1"/>
          </p:cNvPicPr>
          <p:nvPr userDrawn="1"/>
        </p:nvPicPr>
        <p:blipFill rotWithShape="1">
          <a:blip r:embed="rId2">
            <a:extLst>
              <a:ext uri="{28A0092B-C50C-407E-A947-70E740481C1C}">
                <a14:useLocalDpi xmlns:a14="http://schemas.microsoft.com/office/drawing/2010/main" val="0"/>
              </a:ext>
            </a:extLst>
          </a:blip>
          <a:srcRect l="61179" b="81378"/>
          <a:stretch/>
        </p:blipFill>
        <p:spPr bwMode="auto">
          <a:xfrm>
            <a:off x="8642194" y="0"/>
            <a:ext cx="3549805" cy="1276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08400" y="552120"/>
            <a:ext cx="8028000" cy="553998"/>
          </a:xfrm>
        </p:spPr>
        <p:txBody>
          <a:bodyPr anchor="b">
            <a:noAutofit/>
          </a:bodyPr>
          <a:lstStyle>
            <a:lvl1pPr>
              <a:defRPr sz="2800" cap="all" baseline="0"/>
            </a:lvl1pPr>
          </a:lstStyle>
          <a:p>
            <a:r>
              <a:rPr lang="fr-CH" dirty="0"/>
              <a:t>Click to </a:t>
            </a:r>
            <a:r>
              <a:rPr lang="fr-CH" dirty="0" err="1"/>
              <a:t>edit</a:t>
            </a:r>
            <a:r>
              <a:rPr lang="fr-CH" dirty="0"/>
              <a:t> Master </a:t>
            </a:r>
            <a:r>
              <a:rPr lang="fr-CH" dirty="0" err="1"/>
              <a:t>title</a:t>
            </a:r>
            <a:r>
              <a:rPr lang="fr-CH" dirty="0"/>
              <a:t> style</a:t>
            </a:r>
            <a:endParaRPr lang="en-US" dirty="0"/>
          </a:p>
        </p:txBody>
      </p:sp>
      <p:sp>
        <p:nvSpPr>
          <p:cNvPr id="13" name="Text Placeholder 6"/>
          <p:cNvSpPr>
            <a:spLocks noGrp="1"/>
          </p:cNvSpPr>
          <p:nvPr>
            <p:ph type="body" sz="quarter" idx="12"/>
          </p:nvPr>
        </p:nvSpPr>
        <p:spPr>
          <a:xfrm>
            <a:off x="608400" y="1512000"/>
            <a:ext cx="10982400" cy="4608000"/>
          </a:xfrm>
        </p:spPr>
        <p:txBody>
          <a:bodyPr>
            <a:noAutofit/>
          </a:bodyPr>
          <a:lstStyle>
            <a:lvl1pPr marL="0" indent="0">
              <a:buNone/>
              <a:defRPr baseline="0"/>
            </a:lvl1pPr>
          </a:lstStyle>
          <a:p>
            <a:pPr lvl="0"/>
            <a:r>
              <a:rPr lang="fr-CH" dirty="0"/>
              <a:t>Click to </a:t>
            </a:r>
            <a:r>
              <a:rPr lang="fr-CH" dirty="0" err="1"/>
              <a:t>edit</a:t>
            </a:r>
            <a:r>
              <a:rPr lang="fr-CH" dirty="0"/>
              <a:t> Master </a:t>
            </a:r>
            <a:r>
              <a:rPr lang="fr-CH" dirty="0" err="1"/>
              <a:t>text</a:t>
            </a:r>
            <a:r>
              <a:rPr lang="fr-CH" dirty="0"/>
              <a:t> styles</a:t>
            </a:r>
          </a:p>
        </p:txBody>
      </p:sp>
      <p:pic>
        <p:nvPicPr>
          <p:cNvPr id="11" name="Picture 4" descr="background-title.png">
            <a:extLst>
              <a:ext uri="{FF2B5EF4-FFF2-40B4-BE49-F238E27FC236}">
                <a16:creationId xmlns:a16="http://schemas.microsoft.com/office/drawing/2014/main" id="{E88B6745-97FD-4E4F-81CC-3FD84BF76BC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9647" t="90813" r="3152" b="4472"/>
          <a:stretch/>
        </p:blipFill>
        <p:spPr bwMode="auto">
          <a:xfrm>
            <a:off x="11246004" y="6342788"/>
            <a:ext cx="657923" cy="32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62835D29-556F-4D8D-8F9E-8756AD0BBB9B}"/>
              </a:ext>
            </a:extLst>
          </p:cNvPr>
          <p:cNvSpPr txBox="1"/>
          <p:nvPr userDrawn="1"/>
        </p:nvSpPr>
        <p:spPr>
          <a:xfrm>
            <a:off x="6096000" y="6454468"/>
            <a:ext cx="5068649" cy="161583"/>
          </a:xfrm>
          <a:prstGeom prst="rect">
            <a:avLst/>
          </a:prstGeom>
          <a:noFill/>
        </p:spPr>
        <p:txBody>
          <a:bodyPr wrap="square" lIns="0" tIns="0" rIns="90000" bIns="0"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en-US" sz="1000" b="0" i="0" dirty="0">
                <a:solidFill>
                  <a:schemeClr val="tx1">
                    <a:lumMod val="65000"/>
                    <a:lumOff val="35000"/>
                  </a:schemeClr>
                </a:solidFill>
                <a:effectLst/>
                <a:latin typeface="Arial Narrow" panose="020B0606020202030204" pitchFamily="34" charset="0"/>
              </a:rPr>
              <a:t>Content of this </a:t>
            </a:r>
            <a:r>
              <a:rPr lang="en-US" sz="1050" b="0" i="0" dirty="0">
                <a:solidFill>
                  <a:schemeClr val="tx1">
                    <a:lumMod val="65000"/>
                    <a:lumOff val="35000"/>
                  </a:schemeClr>
                </a:solidFill>
                <a:effectLst/>
                <a:latin typeface="Arial Narrow" panose="020B0606020202030204" pitchFamily="34" charset="0"/>
              </a:rPr>
              <a:t>presentation</a:t>
            </a:r>
            <a:r>
              <a:rPr lang="en-US" sz="1000" b="0" i="0" dirty="0">
                <a:solidFill>
                  <a:schemeClr val="tx1">
                    <a:lumMod val="65000"/>
                    <a:lumOff val="35000"/>
                  </a:schemeClr>
                </a:solidFill>
                <a:effectLst/>
                <a:latin typeface="Arial Narrow" panose="020B0606020202030204" pitchFamily="34" charset="0"/>
              </a:rPr>
              <a:t> is copyright</a:t>
            </a:r>
            <a:r>
              <a:rPr lang="en-CH" sz="1000" b="0" i="0" dirty="0">
                <a:solidFill>
                  <a:schemeClr val="tx1">
                    <a:lumMod val="65000"/>
                    <a:lumOff val="35000"/>
                  </a:schemeClr>
                </a:solidFill>
                <a:effectLst/>
                <a:latin typeface="Arial Narrow" panose="020B0606020202030204" pitchFamily="34" charset="0"/>
              </a:rPr>
              <a:t> </a:t>
            </a:r>
            <a:r>
              <a:rPr lang="en-US" sz="1000" b="0" i="0" dirty="0">
                <a:solidFill>
                  <a:schemeClr val="tx1">
                    <a:lumMod val="65000"/>
                    <a:lumOff val="35000"/>
                  </a:schemeClr>
                </a:solidFill>
                <a:effectLst/>
                <a:latin typeface="Arial Narrow" panose="020B0606020202030204" pitchFamily="34" charset="0"/>
              </a:rPr>
              <a:t>and responsibility of the author. Permission is required for re-use</a:t>
            </a:r>
            <a:r>
              <a:rPr lang="en-CH" sz="1000" b="0" i="0" dirty="0">
                <a:solidFill>
                  <a:schemeClr val="tx1">
                    <a:lumMod val="65000"/>
                    <a:lumOff val="35000"/>
                  </a:schemeClr>
                </a:solidFill>
                <a:effectLst/>
                <a:latin typeface="Arial Narrow" panose="020B0606020202030204" pitchFamily="34" charset="0"/>
              </a:rPr>
              <a:t>.</a:t>
            </a:r>
            <a:endParaRPr lang="en-US" sz="1000" b="0" i="0" dirty="0">
              <a:solidFill>
                <a:schemeClr val="tx1">
                  <a:lumMod val="65000"/>
                  <a:lumOff val="35000"/>
                </a:schemeClr>
              </a:solidFill>
              <a:effectLst/>
              <a:latin typeface="Arial Narrow" panose="020B0606020202030204" pitchFamily="34" charset="0"/>
            </a:endParaRPr>
          </a:p>
        </p:txBody>
      </p:sp>
      <p:sp>
        <p:nvSpPr>
          <p:cNvPr id="14" name="Google Shape;17;p14">
            <a:extLst>
              <a:ext uri="{FF2B5EF4-FFF2-40B4-BE49-F238E27FC236}">
                <a16:creationId xmlns:a16="http://schemas.microsoft.com/office/drawing/2014/main" id="{1F0FF8E1-469D-49EF-8545-C2F77CD9833B}"/>
              </a:ext>
            </a:extLst>
          </p:cNvPr>
          <p:cNvSpPr txBox="1">
            <a:spLocks noGrp="1"/>
          </p:cNvSpPr>
          <p:nvPr>
            <p:ph type="body" idx="13" hasCustomPrompt="1"/>
          </p:nvPr>
        </p:nvSpPr>
        <p:spPr>
          <a:xfrm>
            <a:off x="608400" y="6392913"/>
            <a:ext cx="2400778" cy="223138"/>
          </a:xfrm>
          <a:prstGeom prst="rect">
            <a:avLst/>
          </a:prstGeom>
          <a:noFill/>
          <a:ln>
            <a:noFill/>
          </a:ln>
        </p:spPr>
        <p:txBody>
          <a:bodyPr spcFirstLastPara="1" vert="horz" wrap="square" lIns="0" tIns="0" rIns="0" bIns="0" anchor="ctr" anchorCtr="0">
            <a:spAutoFit/>
          </a:bodyPr>
          <a:lstStyle>
            <a:lvl1pPr marL="457200" marR="0" lvl="0" indent="-228600" algn="l" rtl="0">
              <a:lnSpc>
                <a:spcPct val="100000"/>
              </a:lnSpc>
              <a:spcBef>
                <a:spcPts val="320"/>
              </a:spcBef>
              <a:spcAft>
                <a:spcPts val="0"/>
              </a:spcAft>
              <a:buClr>
                <a:srgbClr val="05416B"/>
              </a:buClr>
              <a:buSzPts val="1600"/>
              <a:buFont typeface="Noto Sans Symbols"/>
              <a:buNone/>
              <a:defRPr sz="1200" b="1" i="0" u="none" strike="noStrike" cap="none">
                <a:solidFill>
                  <a:schemeClr val="tx1">
                    <a:lumMod val="65000"/>
                    <a:lumOff val="35000"/>
                  </a:schemeClr>
                </a:solidFill>
                <a:latin typeface="Arial Narrow"/>
                <a:ea typeface="Arial Narrow"/>
                <a:cs typeface="Arial Narrow"/>
                <a:sym typeface="Arial Narrow"/>
              </a:defRPr>
            </a:lvl1pPr>
            <a:lvl2pPr marL="914400" marR="0" lvl="1"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600" marR="0" lvl="2"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800" marR="0" lvl="3"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6000" marR="0" lvl="4"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200" marR="0" lvl="5"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400" marR="0" lvl="6"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600" marR="0" lvl="7"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800" marR="0" lvl="8"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spTree>
    <p:extLst>
      <p:ext uri="{BB962C8B-B14F-4D97-AF65-F5344CB8AC3E}">
        <p14:creationId xmlns:p14="http://schemas.microsoft.com/office/powerpoint/2010/main" val="4210280389"/>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9_Title, Content and Text">
    <p:spTree>
      <p:nvGrpSpPr>
        <p:cNvPr id="1" name=""/>
        <p:cNvGrpSpPr/>
        <p:nvPr/>
      </p:nvGrpSpPr>
      <p:grpSpPr>
        <a:xfrm>
          <a:off x="0" y="0"/>
          <a:ext cx="0" cy="0"/>
          <a:chOff x="0" y="0"/>
          <a:chExt cx="0" cy="0"/>
        </a:xfrm>
      </p:grpSpPr>
      <p:sp>
        <p:nvSpPr>
          <p:cNvPr id="5" name="Content Placeholder 4"/>
          <p:cNvSpPr>
            <a:spLocks noGrp="1"/>
          </p:cNvSpPr>
          <p:nvPr>
            <p:ph sz="quarter" idx="11"/>
          </p:nvPr>
        </p:nvSpPr>
        <p:spPr>
          <a:xfrm>
            <a:off x="605367" y="2112963"/>
            <a:ext cx="4551516" cy="4013626"/>
          </a:xfrm>
          <a:solidFill>
            <a:schemeClr val="bg1">
              <a:lumMod val="85000"/>
            </a:schemeClr>
          </a:solidFill>
        </p:spPr>
        <p:txBody>
          <a:bodyPr anchor="ctr"/>
          <a:lstStyle>
            <a:lvl1pPr marL="0" indent="0" algn="ctr">
              <a:buNone/>
              <a:defRPr baseline="0"/>
            </a:lvl1pPr>
          </a:lstStyle>
          <a:p>
            <a:pPr lvl="0"/>
            <a:r>
              <a:rPr lang="fr-CH"/>
              <a:t>Click to edit Master text styles</a:t>
            </a:r>
          </a:p>
        </p:txBody>
      </p:sp>
      <p:sp>
        <p:nvSpPr>
          <p:cNvPr id="7" name="Text Placeholder 6"/>
          <p:cNvSpPr>
            <a:spLocks noGrp="1"/>
          </p:cNvSpPr>
          <p:nvPr>
            <p:ph type="body" sz="quarter" idx="12"/>
          </p:nvPr>
        </p:nvSpPr>
        <p:spPr>
          <a:xfrm>
            <a:off x="5327805" y="2113389"/>
            <a:ext cx="6259200" cy="4013200"/>
          </a:xfrm>
        </p:spPr>
        <p:txBody>
          <a:bodyPr>
            <a:noAutofit/>
          </a:bodyPr>
          <a:lstStyle>
            <a:lvl1pPr marL="0" indent="0">
              <a:buNone/>
              <a:defRPr baseline="0"/>
            </a:lvl1pPr>
          </a:lstStyle>
          <a:p>
            <a:pPr lvl="0"/>
            <a:r>
              <a:rPr lang="fr-CH" dirty="0"/>
              <a:t>Click to </a:t>
            </a:r>
            <a:r>
              <a:rPr lang="fr-CH" dirty="0" err="1"/>
              <a:t>edit</a:t>
            </a:r>
            <a:r>
              <a:rPr lang="fr-CH" dirty="0"/>
              <a:t> Master </a:t>
            </a:r>
            <a:r>
              <a:rPr lang="fr-CH" dirty="0" err="1"/>
              <a:t>text</a:t>
            </a:r>
            <a:r>
              <a:rPr lang="fr-CH" dirty="0"/>
              <a:t> styles</a:t>
            </a:r>
          </a:p>
        </p:txBody>
      </p:sp>
      <p:sp>
        <p:nvSpPr>
          <p:cNvPr id="10" name="Title 1"/>
          <p:cNvSpPr>
            <a:spLocks noGrp="1"/>
          </p:cNvSpPr>
          <p:nvPr>
            <p:ph type="title"/>
          </p:nvPr>
        </p:nvSpPr>
        <p:spPr>
          <a:xfrm>
            <a:off x="609599" y="550800"/>
            <a:ext cx="8028000" cy="55399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defRPr lang="en-US" sz="2800" cap="all" baseline="0" dirty="0"/>
            </a:lvl1pPr>
          </a:lstStyle>
          <a:p>
            <a:pPr lvl="0"/>
            <a:r>
              <a:rPr lang="fr-CH" dirty="0"/>
              <a:t>Click to </a:t>
            </a:r>
            <a:r>
              <a:rPr lang="fr-CH" dirty="0" err="1"/>
              <a:t>edit</a:t>
            </a:r>
            <a:r>
              <a:rPr lang="fr-CH" dirty="0"/>
              <a:t> Master </a:t>
            </a:r>
            <a:r>
              <a:rPr lang="fr-CH" dirty="0" err="1"/>
              <a:t>title</a:t>
            </a:r>
            <a:r>
              <a:rPr lang="fr-CH" dirty="0"/>
              <a:t> style</a:t>
            </a:r>
            <a:endParaRPr lang="en-US" dirty="0"/>
          </a:p>
        </p:txBody>
      </p:sp>
      <p:sp>
        <p:nvSpPr>
          <p:cNvPr id="11" name="Text Placeholder 11"/>
          <p:cNvSpPr>
            <a:spLocks noGrp="1"/>
          </p:cNvSpPr>
          <p:nvPr>
            <p:ph type="body" sz="quarter" idx="10"/>
          </p:nvPr>
        </p:nvSpPr>
        <p:spPr>
          <a:xfrm>
            <a:off x="609599" y="1080001"/>
            <a:ext cx="8028000" cy="488795"/>
          </a:xfrm>
        </p:spPr>
        <p:txBody>
          <a:bodyPr>
            <a:noAutofit/>
          </a:bodyPr>
          <a:lstStyle>
            <a:lvl1pPr marL="0" indent="0">
              <a:buNone/>
              <a:defRPr sz="2400" baseline="0">
                <a:solidFill>
                  <a:srgbClr val="81104F"/>
                </a:solidFill>
              </a:defRPr>
            </a:lvl1pPr>
          </a:lstStyle>
          <a:p>
            <a:pPr lvl="0"/>
            <a:r>
              <a:rPr lang="fr-CH" dirty="0"/>
              <a:t>Click to </a:t>
            </a:r>
            <a:r>
              <a:rPr lang="fr-CH" dirty="0" err="1"/>
              <a:t>edit</a:t>
            </a:r>
            <a:r>
              <a:rPr lang="fr-CH" dirty="0"/>
              <a:t> Master </a:t>
            </a:r>
            <a:r>
              <a:rPr lang="fr-CH" dirty="0" err="1"/>
              <a:t>text</a:t>
            </a:r>
            <a:r>
              <a:rPr lang="fr-CH" dirty="0"/>
              <a:t> styles</a:t>
            </a:r>
          </a:p>
        </p:txBody>
      </p:sp>
      <p:pic>
        <p:nvPicPr>
          <p:cNvPr id="9" name="Picture 8" descr="background-slide1.png"/>
          <p:cNvPicPr>
            <a:picLocks noChangeAspect="1"/>
          </p:cNvPicPr>
          <p:nvPr userDrawn="1"/>
        </p:nvPicPr>
        <p:blipFill rotWithShape="1">
          <a:blip r:embed="rId2">
            <a:extLst>
              <a:ext uri="{28A0092B-C50C-407E-A947-70E740481C1C}">
                <a14:useLocalDpi xmlns:a14="http://schemas.microsoft.com/office/drawing/2010/main" val="0"/>
              </a:ext>
            </a:extLst>
          </a:blip>
          <a:srcRect l="61179" b="81378"/>
          <a:stretch/>
        </p:blipFill>
        <p:spPr bwMode="auto">
          <a:xfrm>
            <a:off x="8642194" y="0"/>
            <a:ext cx="3549805" cy="1276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 descr="background-title.png">
            <a:extLst>
              <a:ext uri="{FF2B5EF4-FFF2-40B4-BE49-F238E27FC236}">
                <a16:creationId xmlns:a16="http://schemas.microsoft.com/office/drawing/2014/main" id="{94B3BB7B-D192-40D5-A383-C201ED62708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9647" t="90813" r="3152" b="4472"/>
          <a:stretch/>
        </p:blipFill>
        <p:spPr bwMode="auto">
          <a:xfrm>
            <a:off x="11246004" y="6342788"/>
            <a:ext cx="657923" cy="32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a16="http://schemas.microsoft.com/office/drawing/2014/main" id="{DD00D4DD-9A13-42EF-94D9-40510CA0244D}"/>
              </a:ext>
            </a:extLst>
          </p:cNvPr>
          <p:cNvSpPr txBox="1"/>
          <p:nvPr userDrawn="1"/>
        </p:nvSpPr>
        <p:spPr>
          <a:xfrm>
            <a:off x="6096000" y="6454468"/>
            <a:ext cx="5068649" cy="161583"/>
          </a:xfrm>
          <a:prstGeom prst="rect">
            <a:avLst/>
          </a:prstGeom>
          <a:noFill/>
        </p:spPr>
        <p:txBody>
          <a:bodyPr wrap="square" lIns="0" tIns="0" rIns="90000" bIns="0"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en-US" sz="1000" b="0" i="0" dirty="0">
                <a:solidFill>
                  <a:schemeClr val="tx1">
                    <a:lumMod val="65000"/>
                    <a:lumOff val="35000"/>
                  </a:schemeClr>
                </a:solidFill>
                <a:effectLst/>
                <a:latin typeface="Arial Narrow" panose="020B0606020202030204" pitchFamily="34" charset="0"/>
              </a:rPr>
              <a:t>Content of this </a:t>
            </a:r>
            <a:r>
              <a:rPr lang="en-US" sz="1050" b="0" i="0" dirty="0">
                <a:solidFill>
                  <a:schemeClr val="tx1">
                    <a:lumMod val="65000"/>
                    <a:lumOff val="35000"/>
                  </a:schemeClr>
                </a:solidFill>
                <a:effectLst/>
                <a:latin typeface="Arial Narrow" panose="020B0606020202030204" pitchFamily="34" charset="0"/>
              </a:rPr>
              <a:t>presentation</a:t>
            </a:r>
            <a:r>
              <a:rPr lang="en-US" sz="1000" b="0" i="0" dirty="0">
                <a:solidFill>
                  <a:schemeClr val="tx1">
                    <a:lumMod val="65000"/>
                    <a:lumOff val="35000"/>
                  </a:schemeClr>
                </a:solidFill>
                <a:effectLst/>
                <a:latin typeface="Arial Narrow" panose="020B0606020202030204" pitchFamily="34" charset="0"/>
              </a:rPr>
              <a:t> is copyright</a:t>
            </a:r>
            <a:r>
              <a:rPr lang="en-CH" sz="1000" b="0" i="0" dirty="0">
                <a:solidFill>
                  <a:schemeClr val="tx1">
                    <a:lumMod val="65000"/>
                    <a:lumOff val="35000"/>
                  </a:schemeClr>
                </a:solidFill>
                <a:effectLst/>
                <a:latin typeface="Arial Narrow" panose="020B0606020202030204" pitchFamily="34" charset="0"/>
              </a:rPr>
              <a:t> </a:t>
            </a:r>
            <a:r>
              <a:rPr lang="en-US" sz="1000" b="0" i="0" dirty="0">
                <a:solidFill>
                  <a:schemeClr val="tx1">
                    <a:lumMod val="65000"/>
                    <a:lumOff val="35000"/>
                  </a:schemeClr>
                </a:solidFill>
                <a:effectLst/>
                <a:latin typeface="Arial Narrow" panose="020B0606020202030204" pitchFamily="34" charset="0"/>
              </a:rPr>
              <a:t>and responsibility of the author. Permission is required for re-use</a:t>
            </a:r>
            <a:r>
              <a:rPr lang="en-CH" sz="1000" b="0" i="0" dirty="0">
                <a:solidFill>
                  <a:schemeClr val="tx1">
                    <a:lumMod val="65000"/>
                    <a:lumOff val="35000"/>
                  </a:schemeClr>
                </a:solidFill>
                <a:effectLst/>
                <a:latin typeface="Arial Narrow" panose="020B0606020202030204" pitchFamily="34" charset="0"/>
              </a:rPr>
              <a:t>.</a:t>
            </a:r>
            <a:endParaRPr lang="en-US" sz="1000" b="0" i="0" dirty="0">
              <a:solidFill>
                <a:schemeClr val="tx1">
                  <a:lumMod val="65000"/>
                  <a:lumOff val="35000"/>
                </a:schemeClr>
              </a:solidFill>
              <a:effectLst/>
              <a:latin typeface="Arial Narrow" panose="020B0606020202030204" pitchFamily="34" charset="0"/>
            </a:endParaRPr>
          </a:p>
        </p:txBody>
      </p:sp>
      <p:sp>
        <p:nvSpPr>
          <p:cNvPr id="17" name="Google Shape;17;p14">
            <a:extLst>
              <a:ext uri="{FF2B5EF4-FFF2-40B4-BE49-F238E27FC236}">
                <a16:creationId xmlns:a16="http://schemas.microsoft.com/office/drawing/2014/main" id="{BF0CD5D2-8D1D-494F-9787-7D046DB9E794}"/>
              </a:ext>
            </a:extLst>
          </p:cNvPr>
          <p:cNvSpPr txBox="1">
            <a:spLocks noGrp="1"/>
          </p:cNvSpPr>
          <p:nvPr>
            <p:ph type="body" idx="13" hasCustomPrompt="1"/>
          </p:nvPr>
        </p:nvSpPr>
        <p:spPr>
          <a:xfrm>
            <a:off x="608400" y="6392913"/>
            <a:ext cx="2400778" cy="223138"/>
          </a:xfrm>
          <a:prstGeom prst="rect">
            <a:avLst/>
          </a:prstGeom>
          <a:noFill/>
          <a:ln>
            <a:noFill/>
          </a:ln>
        </p:spPr>
        <p:txBody>
          <a:bodyPr spcFirstLastPara="1" vert="horz" wrap="square" lIns="0" tIns="0" rIns="0" bIns="0" anchor="ctr" anchorCtr="0">
            <a:spAutoFit/>
          </a:bodyPr>
          <a:lstStyle>
            <a:lvl1pPr marL="457200" marR="0" lvl="0" indent="-228600" algn="l" rtl="0">
              <a:lnSpc>
                <a:spcPct val="100000"/>
              </a:lnSpc>
              <a:spcBef>
                <a:spcPts val="320"/>
              </a:spcBef>
              <a:spcAft>
                <a:spcPts val="0"/>
              </a:spcAft>
              <a:buClr>
                <a:srgbClr val="05416B"/>
              </a:buClr>
              <a:buSzPts val="1600"/>
              <a:buFont typeface="Noto Sans Symbols"/>
              <a:buNone/>
              <a:defRPr sz="1200" b="1" i="0" u="none" strike="noStrike" cap="none">
                <a:solidFill>
                  <a:schemeClr val="tx1">
                    <a:lumMod val="65000"/>
                    <a:lumOff val="35000"/>
                  </a:schemeClr>
                </a:solidFill>
                <a:latin typeface="Arial Narrow"/>
                <a:ea typeface="Arial Narrow"/>
                <a:cs typeface="Arial Narrow"/>
                <a:sym typeface="Arial Narrow"/>
              </a:defRPr>
            </a:lvl1pPr>
            <a:lvl2pPr marL="914400" marR="0" lvl="1"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600" marR="0" lvl="2"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800" marR="0" lvl="3"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6000" marR="0" lvl="4"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200" marR="0" lvl="5"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400" marR="0" lvl="6"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600" marR="0" lvl="7"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800" marR="0" lvl="8"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spTree>
    <p:extLst>
      <p:ext uri="{BB962C8B-B14F-4D97-AF65-F5344CB8AC3E}">
        <p14:creationId xmlns:p14="http://schemas.microsoft.com/office/powerpoint/2010/main" val="787500926"/>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8_Title, Content and Text">
    <p:spTree>
      <p:nvGrpSpPr>
        <p:cNvPr id="1" name=""/>
        <p:cNvGrpSpPr/>
        <p:nvPr/>
      </p:nvGrpSpPr>
      <p:grpSpPr>
        <a:xfrm>
          <a:off x="0" y="0"/>
          <a:ext cx="0" cy="0"/>
          <a:chOff x="0" y="0"/>
          <a:chExt cx="0" cy="0"/>
        </a:xfrm>
      </p:grpSpPr>
      <p:pic>
        <p:nvPicPr>
          <p:cNvPr id="9" name="Picture 8" descr="background-slide1.png"/>
          <p:cNvPicPr>
            <a:picLocks noChangeAspect="1"/>
          </p:cNvPicPr>
          <p:nvPr userDrawn="1"/>
        </p:nvPicPr>
        <p:blipFill rotWithShape="1">
          <a:blip r:embed="rId2">
            <a:extLst>
              <a:ext uri="{28A0092B-C50C-407E-A947-70E740481C1C}">
                <a14:useLocalDpi xmlns:a14="http://schemas.microsoft.com/office/drawing/2010/main" val="0"/>
              </a:ext>
            </a:extLst>
          </a:blip>
          <a:srcRect l="61179" b="81378"/>
          <a:stretch/>
        </p:blipFill>
        <p:spPr bwMode="auto">
          <a:xfrm>
            <a:off x="8642194" y="0"/>
            <a:ext cx="3549805" cy="1276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4"/>
          <p:cNvSpPr>
            <a:spLocks noGrp="1"/>
          </p:cNvSpPr>
          <p:nvPr>
            <p:ph sz="quarter" idx="11"/>
          </p:nvPr>
        </p:nvSpPr>
        <p:spPr>
          <a:xfrm>
            <a:off x="609599" y="4132146"/>
            <a:ext cx="10982400" cy="1994017"/>
          </a:xfrm>
          <a:solidFill>
            <a:schemeClr val="bg1">
              <a:lumMod val="85000"/>
            </a:schemeClr>
          </a:solidFill>
        </p:spPr>
        <p:txBody>
          <a:bodyPr anchor="ctr"/>
          <a:lstStyle>
            <a:lvl1pPr marL="0" marR="0" indent="0" algn="ctr" defTabSz="457200" rtl="0" eaLnBrk="1" fontAlgn="auto" latinLnBrk="0" hangingPunct="1">
              <a:lnSpc>
                <a:spcPct val="100000"/>
              </a:lnSpc>
              <a:spcBef>
                <a:spcPct val="20000"/>
              </a:spcBef>
              <a:spcAft>
                <a:spcPts val="0"/>
              </a:spcAft>
              <a:buClr>
                <a:srgbClr val="000000"/>
              </a:buClr>
              <a:buSzPct val="35000"/>
              <a:buFont typeface="Wingdings" charset="2"/>
              <a:buNone/>
              <a:tabLst/>
              <a:defRPr baseline="0"/>
            </a:lvl1pPr>
          </a:lstStyle>
          <a:p>
            <a:pPr lvl="0"/>
            <a:r>
              <a:rPr lang="fr-CH" dirty="0"/>
              <a:t>Click to </a:t>
            </a:r>
            <a:r>
              <a:rPr lang="fr-CH" dirty="0" err="1"/>
              <a:t>edit</a:t>
            </a:r>
            <a:r>
              <a:rPr lang="fr-CH" dirty="0"/>
              <a:t> Master </a:t>
            </a:r>
            <a:r>
              <a:rPr lang="fr-CH" dirty="0" err="1"/>
              <a:t>text</a:t>
            </a:r>
            <a:r>
              <a:rPr lang="fr-CH" dirty="0"/>
              <a:t> styles</a:t>
            </a:r>
          </a:p>
        </p:txBody>
      </p:sp>
      <p:sp>
        <p:nvSpPr>
          <p:cNvPr id="7" name="Text Placeholder 6"/>
          <p:cNvSpPr>
            <a:spLocks noGrp="1"/>
          </p:cNvSpPr>
          <p:nvPr>
            <p:ph type="body" sz="quarter" idx="12"/>
          </p:nvPr>
        </p:nvSpPr>
        <p:spPr>
          <a:xfrm>
            <a:off x="609600" y="2112963"/>
            <a:ext cx="10982400" cy="1895281"/>
          </a:xfrm>
        </p:spPr>
        <p:txBody>
          <a:bodyPr>
            <a:noAutofit/>
          </a:bodyPr>
          <a:lstStyle>
            <a:lvl1pPr marL="0" indent="0">
              <a:buNone/>
              <a:defRPr baseline="0"/>
            </a:lvl1pPr>
          </a:lstStyle>
          <a:p>
            <a:pPr lvl="0"/>
            <a:r>
              <a:rPr lang="fr-CH" dirty="0"/>
              <a:t>Click to </a:t>
            </a:r>
            <a:r>
              <a:rPr lang="fr-CH" dirty="0" err="1"/>
              <a:t>edit</a:t>
            </a:r>
            <a:r>
              <a:rPr lang="fr-CH" dirty="0"/>
              <a:t> Master </a:t>
            </a:r>
            <a:r>
              <a:rPr lang="fr-CH" dirty="0" err="1"/>
              <a:t>text</a:t>
            </a:r>
            <a:r>
              <a:rPr lang="fr-CH" dirty="0"/>
              <a:t> styles</a:t>
            </a:r>
          </a:p>
        </p:txBody>
      </p:sp>
      <p:sp>
        <p:nvSpPr>
          <p:cNvPr id="10" name="Title 1"/>
          <p:cNvSpPr>
            <a:spLocks noGrp="1"/>
          </p:cNvSpPr>
          <p:nvPr>
            <p:ph type="title"/>
          </p:nvPr>
        </p:nvSpPr>
        <p:spPr>
          <a:xfrm>
            <a:off x="609599" y="550800"/>
            <a:ext cx="8028000" cy="55399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defRPr lang="en-US" sz="2800" cap="all" baseline="0" dirty="0"/>
            </a:lvl1pPr>
          </a:lstStyle>
          <a:p>
            <a:pPr lvl="0"/>
            <a:r>
              <a:rPr lang="fr-CH" dirty="0"/>
              <a:t>Click to </a:t>
            </a:r>
            <a:r>
              <a:rPr lang="fr-CH" dirty="0" err="1"/>
              <a:t>edit</a:t>
            </a:r>
            <a:r>
              <a:rPr lang="fr-CH" dirty="0"/>
              <a:t> Master </a:t>
            </a:r>
            <a:r>
              <a:rPr lang="fr-CH" dirty="0" err="1"/>
              <a:t>title</a:t>
            </a:r>
            <a:r>
              <a:rPr lang="fr-CH" dirty="0"/>
              <a:t> style</a:t>
            </a:r>
            <a:endParaRPr lang="en-US" dirty="0"/>
          </a:p>
        </p:txBody>
      </p:sp>
      <p:sp>
        <p:nvSpPr>
          <p:cNvPr id="11" name="Text Placeholder 11"/>
          <p:cNvSpPr>
            <a:spLocks noGrp="1"/>
          </p:cNvSpPr>
          <p:nvPr>
            <p:ph type="body" sz="quarter" idx="10"/>
          </p:nvPr>
        </p:nvSpPr>
        <p:spPr>
          <a:xfrm>
            <a:off x="609599" y="1080001"/>
            <a:ext cx="8028000" cy="488795"/>
          </a:xfrm>
        </p:spPr>
        <p:txBody>
          <a:bodyPr>
            <a:noAutofit/>
          </a:bodyPr>
          <a:lstStyle>
            <a:lvl1pPr marL="0" indent="0">
              <a:buNone/>
              <a:defRPr sz="2400" baseline="0">
                <a:solidFill>
                  <a:srgbClr val="81104F"/>
                </a:solidFill>
              </a:defRPr>
            </a:lvl1pPr>
          </a:lstStyle>
          <a:p>
            <a:pPr lvl="0"/>
            <a:r>
              <a:rPr lang="fr-CH" dirty="0"/>
              <a:t>Click to </a:t>
            </a:r>
            <a:r>
              <a:rPr lang="fr-CH" dirty="0" err="1"/>
              <a:t>edit</a:t>
            </a:r>
            <a:r>
              <a:rPr lang="fr-CH" dirty="0"/>
              <a:t> Master </a:t>
            </a:r>
            <a:r>
              <a:rPr lang="fr-CH" dirty="0" err="1"/>
              <a:t>text</a:t>
            </a:r>
            <a:r>
              <a:rPr lang="fr-CH" dirty="0"/>
              <a:t> styles</a:t>
            </a:r>
          </a:p>
        </p:txBody>
      </p:sp>
      <p:pic>
        <p:nvPicPr>
          <p:cNvPr id="15" name="Picture 4" descr="background-title.png">
            <a:extLst>
              <a:ext uri="{FF2B5EF4-FFF2-40B4-BE49-F238E27FC236}">
                <a16:creationId xmlns:a16="http://schemas.microsoft.com/office/drawing/2014/main" id="{D1CF8675-6D8E-4E77-997F-498C0B305BB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9647" t="90813" r="3152" b="4472"/>
          <a:stretch/>
        </p:blipFill>
        <p:spPr bwMode="auto">
          <a:xfrm>
            <a:off x="11246004" y="6342788"/>
            <a:ext cx="657923" cy="32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a16="http://schemas.microsoft.com/office/drawing/2014/main" id="{8528D2F2-BF89-4151-82FF-9CC1A7BF4EC0}"/>
              </a:ext>
            </a:extLst>
          </p:cNvPr>
          <p:cNvSpPr txBox="1"/>
          <p:nvPr userDrawn="1"/>
        </p:nvSpPr>
        <p:spPr>
          <a:xfrm>
            <a:off x="6096000" y="6454468"/>
            <a:ext cx="5068649" cy="161583"/>
          </a:xfrm>
          <a:prstGeom prst="rect">
            <a:avLst/>
          </a:prstGeom>
          <a:noFill/>
        </p:spPr>
        <p:txBody>
          <a:bodyPr wrap="square" lIns="0" tIns="0" rIns="90000" bIns="0"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en-US" sz="1000" b="0" i="0" dirty="0">
                <a:solidFill>
                  <a:schemeClr val="tx1">
                    <a:lumMod val="65000"/>
                    <a:lumOff val="35000"/>
                  </a:schemeClr>
                </a:solidFill>
                <a:effectLst/>
                <a:latin typeface="Arial Narrow" panose="020B0606020202030204" pitchFamily="34" charset="0"/>
              </a:rPr>
              <a:t>Content of this </a:t>
            </a:r>
            <a:r>
              <a:rPr lang="en-US" sz="1050" b="0" i="0" dirty="0">
                <a:solidFill>
                  <a:schemeClr val="tx1">
                    <a:lumMod val="65000"/>
                    <a:lumOff val="35000"/>
                  </a:schemeClr>
                </a:solidFill>
                <a:effectLst/>
                <a:latin typeface="Arial Narrow" panose="020B0606020202030204" pitchFamily="34" charset="0"/>
              </a:rPr>
              <a:t>presentation</a:t>
            </a:r>
            <a:r>
              <a:rPr lang="en-US" sz="1000" b="0" i="0" dirty="0">
                <a:solidFill>
                  <a:schemeClr val="tx1">
                    <a:lumMod val="65000"/>
                    <a:lumOff val="35000"/>
                  </a:schemeClr>
                </a:solidFill>
                <a:effectLst/>
                <a:latin typeface="Arial Narrow" panose="020B0606020202030204" pitchFamily="34" charset="0"/>
              </a:rPr>
              <a:t> is copyright</a:t>
            </a:r>
            <a:r>
              <a:rPr lang="en-CH" sz="1000" b="0" i="0" dirty="0">
                <a:solidFill>
                  <a:schemeClr val="tx1">
                    <a:lumMod val="65000"/>
                    <a:lumOff val="35000"/>
                  </a:schemeClr>
                </a:solidFill>
                <a:effectLst/>
                <a:latin typeface="Arial Narrow" panose="020B0606020202030204" pitchFamily="34" charset="0"/>
              </a:rPr>
              <a:t> </a:t>
            </a:r>
            <a:r>
              <a:rPr lang="en-US" sz="1000" b="0" i="0" dirty="0">
                <a:solidFill>
                  <a:schemeClr val="tx1">
                    <a:lumMod val="65000"/>
                    <a:lumOff val="35000"/>
                  </a:schemeClr>
                </a:solidFill>
                <a:effectLst/>
                <a:latin typeface="Arial Narrow" panose="020B0606020202030204" pitchFamily="34" charset="0"/>
              </a:rPr>
              <a:t>and responsibility of the author. Permission is required for re-use</a:t>
            </a:r>
            <a:r>
              <a:rPr lang="en-CH" sz="1000" b="0" i="0" dirty="0">
                <a:solidFill>
                  <a:schemeClr val="tx1">
                    <a:lumMod val="65000"/>
                    <a:lumOff val="35000"/>
                  </a:schemeClr>
                </a:solidFill>
                <a:effectLst/>
                <a:latin typeface="Arial Narrow" panose="020B0606020202030204" pitchFamily="34" charset="0"/>
              </a:rPr>
              <a:t>.</a:t>
            </a:r>
            <a:endParaRPr lang="en-US" sz="1000" b="0" i="0" dirty="0">
              <a:solidFill>
                <a:schemeClr val="tx1">
                  <a:lumMod val="65000"/>
                  <a:lumOff val="35000"/>
                </a:schemeClr>
              </a:solidFill>
              <a:effectLst/>
              <a:latin typeface="Arial Narrow" panose="020B0606020202030204" pitchFamily="34" charset="0"/>
            </a:endParaRPr>
          </a:p>
        </p:txBody>
      </p:sp>
      <p:sp>
        <p:nvSpPr>
          <p:cNvPr id="17" name="Google Shape;17;p14">
            <a:extLst>
              <a:ext uri="{FF2B5EF4-FFF2-40B4-BE49-F238E27FC236}">
                <a16:creationId xmlns:a16="http://schemas.microsoft.com/office/drawing/2014/main" id="{C2E7EF18-FDBC-43BB-945B-1FE73175B3D5}"/>
              </a:ext>
            </a:extLst>
          </p:cNvPr>
          <p:cNvSpPr txBox="1">
            <a:spLocks noGrp="1"/>
          </p:cNvSpPr>
          <p:nvPr>
            <p:ph type="body" idx="13" hasCustomPrompt="1"/>
          </p:nvPr>
        </p:nvSpPr>
        <p:spPr>
          <a:xfrm>
            <a:off x="608400" y="6392913"/>
            <a:ext cx="2400778" cy="223138"/>
          </a:xfrm>
          <a:prstGeom prst="rect">
            <a:avLst/>
          </a:prstGeom>
          <a:noFill/>
          <a:ln>
            <a:noFill/>
          </a:ln>
        </p:spPr>
        <p:txBody>
          <a:bodyPr spcFirstLastPara="1" vert="horz" wrap="square" lIns="0" tIns="0" rIns="0" bIns="0" anchor="ctr" anchorCtr="0">
            <a:spAutoFit/>
          </a:bodyPr>
          <a:lstStyle>
            <a:lvl1pPr marL="457200" marR="0" lvl="0" indent="-228600" algn="l" rtl="0">
              <a:lnSpc>
                <a:spcPct val="100000"/>
              </a:lnSpc>
              <a:spcBef>
                <a:spcPts val="320"/>
              </a:spcBef>
              <a:spcAft>
                <a:spcPts val="0"/>
              </a:spcAft>
              <a:buClr>
                <a:srgbClr val="05416B"/>
              </a:buClr>
              <a:buSzPts val="1600"/>
              <a:buFont typeface="Noto Sans Symbols"/>
              <a:buNone/>
              <a:defRPr sz="1200" b="1" i="0" u="none" strike="noStrike" cap="none">
                <a:solidFill>
                  <a:schemeClr val="tx1">
                    <a:lumMod val="65000"/>
                    <a:lumOff val="35000"/>
                  </a:schemeClr>
                </a:solidFill>
                <a:latin typeface="Arial Narrow"/>
                <a:ea typeface="Arial Narrow"/>
                <a:cs typeface="Arial Narrow"/>
                <a:sym typeface="Arial Narrow"/>
              </a:defRPr>
            </a:lvl1pPr>
            <a:lvl2pPr marL="914400" marR="0" lvl="1"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600" marR="0" lvl="2"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800" marR="0" lvl="3"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6000" marR="0" lvl="4"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200" marR="0" lvl="5"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400" marR="0" lvl="6"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600" marR="0" lvl="7"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800" marR="0" lvl="8"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spTree>
    <p:extLst>
      <p:ext uri="{BB962C8B-B14F-4D97-AF65-F5344CB8AC3E}">
        <p14:creationId xmlns:p14="http://schemas.microsoft.com/office/powerpoint/2010/main" val="42633124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588924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7_Title and List">
    <p:spTree>
      <p:nvGrpSpPr>
        <p:cNvPr id="1" name=""/>
        <p:cNvGrpSpPr/>
        <p:nvPr/>
      </p:nvGrpSpPr>
      <p:grpSpPr>
        <a:xfrm>
          <a:off x="0" y="0"/>
          <a:ext cx="0" cy="0"/>
          <a:chOff x="0" y="0"/>
          <a:chExt cx="0" cy="0"/>
        </a:xfrm>
      </p:grpSpPr>
      <p:pic>
        <p:nvPicPr>
          <p:cNvPr id="8" name="Picture 7" descr="background-slide1.png"/>
          <p:cNvPicPr>
            <a:picLocks noChangeAspect="1"/>
          </p:cNvPicPr>
          <p:nvPr userDrawn="1"/>
        </p:nvPicPr>
        <p:blipFill rotWithShape="1">
          <a:blip r:embed="rId2">
            <a:extLst>
              <a:ext uri="{28A0092B-C50C-407E-A947-70E740481C1C}">
                <a14:useLocalDpi xmlns:a14="http://schemas.microsoft.com/office/drawing/2010/main" val="0"/>
              </a:ext>
            </a:extLst>
          </a:blip>
          <a:srcRect l="61179" b="81378"/>
          <a:stretch/>
        </p:blipFill>
        <p:spPr bwMode="auto">
          <a:xfrm>
            <a:off x="8642194" y="0"/>
            <a:ext cx="3549805" cy="1276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3"/>
          <p:cNvSpPr>
            <a:spLocks noGrp="1"/>
          </p:cNvSpPr>
          <p:nvPr>
            <p:ph type="body" sz="quarter" idx="13"/>
          </p:nvPr>
        </p:nvSpPr>
        <p:spPr>
          <a:xfrm>
            <a:off x="609600" y="2112963"/>
            <a:ext cx="10982400" cy="4013627"/>
          </a:xfrm>
        </p:spPr>
        <p:txBody>
          <a:bodyPr>
            <a:noAutofit/>
          </a:bodyPr>
          <a:lstStyle/>
          <a:p>
            <a:pPr lvl="0"/>
            <a:r>
              <a:rPr lang="fr-CH" dirty="0"/>
              <a:t>Click to edit Master text styles</a:t>
            </a:r>
          </a:p>
          <a:p>
            <a:pPr lvl="1"/>
            <a:r>
              <a:rPr lang="fr-CH" dirty="0"/>
              <a:t>Second level</a:t>
            </a:r>
          </a:p>
          <a:p>
            <a:pPr lvl="2"/>
            <a:r>
              <a:rPr lang="fr-CH" dirty="0"/>
              <a:t>Third level</a:t>
            </a:r>
            <a:endParaRPr lang="en-US" dirty="0"/>
          </a:p>
        </p:txBody>
      </p:sp>
      <p:sp>
        <p:nvSpPr>
          <p:cNvPr id="7" name="Title 1"/>
          <p:cNvSpPr>
            <a:spLocks noGrp="1"/>
          </p:cNvSpPr>
          <p:nvPr>
            <p:ph type="title"/>
          </p:nvPr>
        </p:nvSpPr>
        <p:spPr>
          <a:xfrm>
            <a:off x="609599" y="550800"/>
            <a:ext cx="8028000" cy="55399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defRPr lang="en-US" sz="2800" cap="all" baseline="0" dirty="0"/>
            </a:lvl1pPr>
          </a:lstStyle>
          <a:p>
            <a:pPr lvl="0"/>
            <a:r>
              <a:rPr lang="fr-CH" dirty="0"/>
              <a:t>Click to </a:t>
            </a:r>
            <a:r>
              <a:rPr lang="fr-CH" dirty="0" err="1"/>
              <a:t>edit</a:t>
            </a:r>
            <a:r>
              <a:rPr lang="fr-CH" dirty="0"/>
              <a:t> Master </a:t>
            </a:r>
            <a:r>
              <a:rPr lang="fr-CH" dirty="0" err="1"/>
              <a:t>title</a:t>
            </a:r>
            <a:r>
              <a:rPr lang="fr-CH" dirty="0"/>
              <a:t> style</a:t>
            </a:r>
            <a:endParaRPr lang="en-US" dirty="0"/>
          </a:p>
        </p:txBody>
      </p:sp>
      <p:sp>
        <p:nvSpPr>
          <p:cNvPr id="10" name="Text Placeholder 11"/>
          <p:cNvSpPr>
            <a:spLocks noGrp="1"/>
          </p:cNvSpPr>
          <p:nvPr>
            <p:ph type="body" sz="quarter" idx="10"/>
          </p:nvPr>
        </p:nvSpPr>
        <p:spPr>
          <a:xfrm>
            <a:off x="609599" y="1080001"/>
            <a:ext cx="8028000" cy="488795"/>
          </a:xfrm>
        </p:spPr>
        <p:txBody>
          <a:bodyPr>
            <a:noAutofit/>
          </a:bodyPr>
          <a:lstStyle>
            <a:lvl1pPr marL="0" indent="0">
              <a:buNone/>
              <a:defRPr sz="2400" baseline="0">
                <a:solidFill>
                  <a:srgbClr val="81104F"/>
                </a:solidFill>
              </a:defRPr>
            </a:lvl1pPr>
          </a:lstStyle>
          <a:p>
            <a:pPr lvl="0"/>
            <a:r>
              <a:rPr lang="fr-CH" dirty="0"/>
              <a:t>Click to </a:t>
            </a:r>
            <a:r>
              <a:rPr lang="fr-CH" dirty="0" err="1"/>
              <a:t>edit</a:t>
            </a:r>
            <a:r>
              <a:rPr lang="fr-CH" dirty="0"/>
              <a:t> Master </a:t>
            </a:r>
            <a:r>
              <a:rPr lang="fr-CH" dirty="0" err="1"/>
              <a:t>text</a:t>
            </a:r>
            <a:r>
              <a:rPr lang="fr-CH" dirty="0"/>
              <a:t> styles</a:t>
            </a:r>
          </a:p>
        </p:txBody>
      </p:sp>
      <p:pic>
        <p:nvPicPr>
          <p:cNvPr id="11" name="Picture 4" descr="background-title.png">
            <a:extLst>
              <a:ext uri="{FF2B5EF4-FFF2-40B4-BE49-F238E27FC236}">
                <a16:creationId xmlns:a16="http://schemas.microsoft.com/office/drawing/2014/main" id="{FFC43940-904F-4AE6-881A-6D1127D89B1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9647" t="90813" r="3152" b="4472"/>
          <a:stretch/>
        </p:blipFill>
        <p:spPr bwMode="auto">
          <a:xfrm>
            <a:off x="11246004" y="6342788"/>
            <a:ext cx="657923" cy="32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ED5ED9B5-8993-4E35-922E-4759356D96B8}"/>
              </a:ext>
            </a:extLst>
          </p:cNvPr>
          <p:cNvSpPr txBox="1"/>
          <p:nvPr userDrawn="1"/>
        </p:nvSpPr>
        <p:spPr>
          <a:xfrm>
            <a:off x="6096000" y="6454468"/>
            <a:ext cx="5068649" cy="161583"/>
          </a:xfrm>
          <a:prstGeom prst="rect">
            <a:avLst/>
          </a:prstGeom>
          <a:noFill/>
        </p:spPr>
        <p:txBody>
          <a:bodyPr wrap="square" lIns="0" tIns="0" rIns="90000" bIns="0"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en-US" sz="1000" b="0" i="0" dirty="0">
                <a:solidFill>
                  <a:schemeClr val="tx1">
                    <a:lumMod val="65000"/>
                    <a:lumOff val="35000"/>
                  </a:schemeClr>
                </a:solidFill>
                <a:effectLst/>
                <a:latin typeface="Arial Narrow" panose="020B0606020202030204" pitchFamily="34" charset="0"/>
              </a:rPr>
              <a:t>Content of this </a:t>
            </a:r>
            <a:r>
              <a:rPr lang="en-US" sz="1050" b="0" i="0" dirty="0">
                <a:solidFill>
                  <a:schemeClr val="tx1">
                    <a:lumMod val="65000"/>
                    <a:lumOff val="35000"/>
                  </a:schemeClr>
                </a:solidFill>
                <a:effectLst/>
                <a:latin typeface="Arial Narrow" panose="020B0606020202030204" pitchFamily="34" charset="0"/>
              </a:rPr>
              <a:t>presentation</a:t>
            </a:r>
            <a:r>
              <a:rPr lang="en-US" sz="1000" b="0" i="0" dirty="0">
                <a:solidFill>
                  <a:schemeClr val="tx1">
                    <a:lumMod val="65000"/>
                    <a:lumOff val="35000"/>
                  </a:schemeClr>
                </a:solidFill>
                <a:effectLst/>
                <a:latin typeface="Arial Narrow" panose="020B0606020202030204" pitchFamily="34" charset="0"/>
              </a:rPr>
              <a:t> is copyright</a:t>
            </a:r>
            <a:r>
              <a:rPr lang="en-CH" sz="1000" b="0" i="0" dirty="0">
                <a:solidFill>
                  <a:schemeClr val="tx1">
                    <a:lumMod val="65000"/>
                    <a:lumOff val="35000"/>
                  </a:schemeClr>
                </a:solidFill>
                <a:effectLst/>
                <a:latin typeface="Arial Narrow" panose="020B0606020202030204" pitchFamily="34" charset="0"/>
              </a:rPr>
              <a:t> </a:t>
            </a:r>
            <a:r>
              <a:rPr lang="en-US" sz="1000" b="0" i="0" dirty="0">
                <a:solidFill>
                  <a:schemeClr val="tx1">
                    <a:lumMod val="65000"/>
                    <a:lumOff val="35000"/>
                  </a:schemeClr>
                </a:solidFill>
                <a:effectLst/>
                <a:latin typeface="Arial Narrow" panose="020B0606020202030204" pitchFamily="34" charset="0"/>
              </a:rPr>
              <a:t>and responsibility of the author. Permission is required for re-use</a:t>
            </a:r>
            <a:r>
              <a:rPr lang="en-CH" sz="1000" b="0" i="0" dirty="0">
                <a:solidFill>
                  <a:schemeClr val="tx1">
                    <a:lumMod val="65000"/>
                    <a:lumOff val="35000"/>
                  </a:schemeClr>
                </a:solidFill>
                <a:effectLst/>
                <a:latin typeface="Arial Narrow" panose="020B0606020202030204" pitchFamily="34" charset="0"/>
              </a:rPr>
              <a:t>.</a:t>
            </a:r>
            <a:endParaRPr lang="en-US" sz="1000" b="0" i="0" dirty="0">
              <a:solidFill>
                <a:schemeClr val="tx1">
                  <a:lumMod val="65000"/>
                  <a:lumOff val="35000"/>
                </a:schemeClr>
              </a:solidFill>
              <a:effectLst/>
              <a:latin typeface="Arial Narrow" panose="020B0606020202030204" pitchFamily="34" charset="0"/>
            </a:endParaRPr>
          </a:p>
        </p:txBody>
      </p:sp>
      <p:sp>
        <p:nvSpPr>
          <p:cNvPr id="13" name="Google Shape;17;p14">
            <a:extLst>
              <a:ext uri="{FF2B5EF4-FFF2-40B4-BE49-F238E27FC236}">
                <a16:creationId xmlns:a16="http://schemas.microsoft.com/office/drawing/2014/main" id="{DD441E51-5C21-4C4C-B96E-A99F7FE50749}"/>
              </a:ext>
            </a:extLst>
          </p:cNvPr>
          <p:cNvSpPr txBox="1">
            <a:spLocks noGrp="1"/>
          </p:cNvSpPr>
          <p:nvPr>
            <p:ph type="body" idx="14" hasCustomPrompt="1"/>
          </p:nvPr>
        </p:nvSpPr>
        <p:spPr>
          <a:xfrm>
            <a:off x="608400" y="6392913"/>
            <a:ext cx="2400778" cy="223138"/>
          </a:xfrm>
          <a:prstGeom prst="rect">
            <a:avLst/>
          </a:prstGeom>
          <a:noFill/>
          <a:ln>
            <a:noFill/>
          </a:ln>
        </p:spPr>
        <p:txBody>
          <a:bodyPr spcFirstLastPara="1" vert="horz" wrap="square" lIns="0" tIns="0" rIns="0" bIns="0" anchor="ctr" anchorCtr="0">
            <a:spAutoFit/>
          </a:bodyPr>
          <a:lstStyle>
            <a:lvl1pPr marL="457200" marR="0" lvl="0" indent="-228600" algn="l" rtl="0">
              <a:lnSpc>
                <a:spcPct val="100000"/>
              </a:lnSpc>
              <a:spcBef>
                <a:spcPts val="320"/>
              </a:spcBef>
              <a:spcAft>
                <a:spcPts val="0"/>
              </a:spcAft>
              <a:buClr>
                <a:srgbClr val="05416B"/>
              </a:buClr>
              <a:buSzPts val="1600"/>
              <a:buFont typeface="Noto Sans Symbols"/>
              <a:buNone/>
              <a:defRPr sz="1200" b="1" i="0" u="none" strike="noStrike" cap="none">
                <a:solidFill>
                  <a:schemeClr val="tx1">
                    <a:lumMod val="65000"/>
                    <a:lumOff val="35000"/>
                  </a:schemeClr>
                </a:solidFill>
                <a:latin typeface="Arial Narrow"/>
                <a:ea typeface="Arial Narrow"/>
                <a:cs typeface="Arial Narrow"/>
                <a:sym typeface="Arial Narrow"/>
              </a:defRPr>
            </a:lvl1pPr>
            <a:lvl2pPr marL="914400" marR="0" lvl="1"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600" marR="0" lvl="2"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800" marR="0" lvl="3"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6000" marR="0" lvl="4"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200" marR="0" lvl="5"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400" marR="0" lvl="6"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600" marR="0" lvl="7"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800" marR="0" lvl="8"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spTree>
    <p:extLst>
      <p:ext uri="{BB962C8B-B14F-4D97-AF65-F5344CB8AC3E}">
        <p14:creationId xmlns:p14="http://schemas.microsoft.com/office/powerpoint/2010/main" val="2755922806"/>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10_Free Content">
    <p:spTree>
      <p:nvGrpSpPr>
        <p:cNvPr id="1" name=""/>
        <p:cNvGrpSpPr/>
        <p:nvPr/>
      </p:nvGrpSpPr>
      <p:grpSpPr>
        <a:xfrm>
          <a:off x="0" y="0"/>
          <a:ext cx="0" cy="0"/>
          <a:chOff x="0" y="0"/>
          <a:chExt cx="0" cy="0"/>
        </a:xfrm>
      </p:grpSpPr>
      <p:pic>
        <p:nvPicPr>
          <p:cNvPr id="4" name="Picture 3" descr="background-slide1.png"/>
          <p:cNvPicPr>
            <a:picLocks noChangeAspect="1"/>
          </p:cNvPicPr>
          <p:nvPr userDrawn="1"/>
        </p:nvPicPr>
        <p:blipFill rotWithShape="1">
          <a:blip r:embed="rId2">
            <a:extLst>
              <a:ext uri="{28A0092B-C50C-407E-A947-70E740481C1C}">
                <a14:useLocalDpi xmlns:a14="http://schemas.microsoft.com/office/drawing/2010/main" val="0"/>
              </a:ext>
            </a:extLst>
          </a:blip>
          <a:srcRect l="61179" b="81378"/>
          <a:stretch/>
        </p:blipFill>
        <p:spPr bwMode="auto">
          <a:xfrm>
            <a:off x="8642194" y="0"/>
            <a:ext cx="3549805" cy="1276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background-title.png">
            <a:extLst>
              <a:ext uri="{FF2B5EF4-FFF2-40B4-BE49-F238E27FC236}">
                <a16:creationId xmlns:a16="http://schemas.microsoft.com/office/drawing/2014/main" id="{3D467BB9-5E4C-4248-93BA-9D2ACC4B38C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9647" t="90813" r="3152" b="4472"/>
          <a:stretch/>
        </p:blipFill>
        <p:spPr bwMode="auto">
          <a:xfrm>
            <a:off x="11246004" y="6342788"/>
            <a:ext cx="657923" cy="32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9604DE0C-1B2D-48FE-A3B3-69A3030C6D2E}"/>
              </a:ext>
            </a:extLst>
          </p:cNvPr>
          <p:cNvSpPr txBox="1"/>
          <p:nvPr userDrawn="1"/>
        </p:nvSpPr>
        <p:spPr>
          <a:xfrm>
            <a:off x="6096000" y="6454468"/>
            <a:ext cx="5068649" cy="161583"/>
          </a:xfrm>
          <a:prstGeom prst="rect">
            <a:avLst/>
          </a:prstGeom>
          <a:noFill/>
        </p:spPr>
        <p:txBody>
          <a:bodyPr wrap="square" lIns="0" tIns="0" rIns="90000" bIns="0"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en-US" sz="1000" b="0" i="0" dirty="0">
                <a:solidFill>
                  <a:schemeClr val="tx1">
                    <a:lumMod val="65000"/>
                    <a:lumOff val="35000"/>
                  </a:schemeClr>
                </a:solidFill>
                <a:effectLst/>
                <a:latin typeface="Arial Narrow" panose="020B0606020202030204" pitchFamily="34" charset="0"/>
              </a:rPr>
              <a:t>Content of this </a:t>
            </a:r>
            <a:r>
              <a:rPr lang="en-US" sz="1050" b="0" i="0" dirty="0">
                <a:solidFill>
                  <a:schemeClr val="tx1">
                    <a:lumMod val="65000"/>
                    <a:lumOff val="35000"/>
                  </a:schemeClr>
                </a:solidFill>
                <a:effectLst/>
                <a:latin typeface="Arial Narrow" panose="020B0606020202030204" pitchFamily="34" charset="0"/>
              </a:rPr>
              <a:t>presentation</a:t>
            </a:r>
            <a:r>
              <a:rPr lang="en-US" sz="1000" b="0" i="0" dirty="0">
                <a:solidFill>
                  <a:schemeClr val="tx1">
                    <a:lumMod val="65000"/>
                    <a:lumOff val="35000"/>
                  </a:schemeClr>
                </a:solidFill>
                <a:effectLst/>
                <a:latin typeface="Arial Narrow" panose="020B0606020202030204" pitchFamily="34" charset="0"/>
              </a:rPr>
              <a:t> is copyright</a:t>
            </a:r>
            <a:r>
              <a:rPr lang="en-CH" sz="1000" b="0" i="0" dirty="0">
                <a:solidFill>
                  <a:schemeClr val="tx1">
                    <a:lumMod val="65000"/>
                    <a:lumOff val="35000"/>
                  </a:schemeClr>
                </a:solidFill>
                <a:effectLst/>
                <a:latin typeface="Arial Narrow" panose="020B0606020202030204" pitchFamily="34" charset="0"/>
              </a:rPr>
              <a:t> </a:t>
            </a:r>
            <a:r>
              <a:rPr lang="en-US" sz="1000" b="0" i="0" dirty="0">
                <a:solidFill>
                  <a:schemeClr val="tx1">
                    <a:lumMod val="65000"/>
                    <a:lumOff val="35000"/>
                  </a:schemeClr>
                </a:solidFill>
                <a:effectLst/>
                <a:latin typeface="Arial Narrow" panose="020B0606020202030204" pitchFamily="34" charset="0"/>
              </a:rPr>
              <a:t>and responsibility of the author. Permission is required for re-use</a:t>
            </a:r>
            <a:r>
              <a:rPr lang="en-CH" sz="1000" b="0" i="0" dirty="0">
                <a:solidFill>
                  <a:schemeClr val="tx1">
                    <a:lumMod val="65000"/>
                    <a:lumOff val="35000"/>
                  </a:schemeClr>
                </a:solidFill>
                <a:effectLst/>
                <a:latin typeface="Arial Narrow" panose="020B0606020202030204" pitchFamily="34" charset="0"/>
              </a:rPr>
              <a:t>.</a:t>
            </a:r>
            <a:endParaRPr lang="en-US" sz="1000" b="0" i="0" dirty="0">
              <a:solidFill>
                <a:schemeClr val="tx1">
                  <a:lumMod val="65000"/>
                  <a:lumOff val="35000"/>
                </a:schemeClr>
              </a:solidFill>
              <a:effectLst/>
              <a:latin typeface="Arial Narrow" panose="020B0606020202030204" pitchFamily="34" charset="0"/>
            </a:endParaRPr>
          </a:p>
        </p:txBody>
      </p:sp>
      <p:sp>
        <p:nvSpPr>
          <p:cNvPr id="8" name="Google Shape;17;p14">
            <a:extLst>
              <a:ext uri="{FF2B5EF4-FFF2-40B4-BE49-F238E27FC236}">
                <a16:creationId xmlns:a16="http://schemas.microsoft.com/office/drawing/2014/main" id="{15E30E08-721E-42AA-9CF9-BACF4F17DEB6}"/>
              </a:ext>
            </a:extLst>
          </p:cNvPr>
          <p:cNvSpPr txBox="1">
            <a:spLocks noGrp="1"/>
          </p:cNvSpPr>
          <p:nvPr>
            <p:ph type="body" idx="13" hasCustomPrompt="1"/>
          </p:nvPr>
        </p:nvSpPr>
        <p:spPr>
          <a:xfrm>
            <a:off x="608400" y="6392913"/>
            <a:ext cx="2400778" cy="223138"/>
          </a:xfrm>
          <a:prstGeom prst="rect">
            <a:avLst/>
          </a:prstGeom>
          <a:noFill/>
          <a:ln>
            <a:noFill/>
          </a:ln>
        </p:spPr>
        <p:txBody>
          <a:bodyPr spcFirstLastPara="1" vert="horz" wrap="square" lIns="0" tIns="0" rIns="0" bIns="0" anchor="ctr" anchorCtr="0">
            <a:spAutoFit/>
          </a:bodyPr>
          <a:lstStyle>
            <a:lvl1pPr marL="457200" marR="0" lvl="0" indent="-228600" algn="l" rtl="0">
              <a:lnSpc>
                <a:spcPct val="100000"/>
              </a:lnSpc>
              <a:spcBef>
                <a:spcPts val="320"/>
              </a:spcBef>
              <a:spcAft>
                <a:spcPts val="0"/>
              </a:spcAft>
              <a:buClr>
                <a:srgbClr val="05416B"/>
              </a:buClr>
              <a:buSzPts val="1600"/>
              <a:buFont typeface="Noto Sans Symbols"/>
              <a:buNone/>
              <a:defRPr sz="1200" b="1" i="0" u="none" strike="noStrike" cap="none">
                <a:solidFill>
                  <a:schemeClr val="tx1">
                    <a:lumMod val="65000"/>
                    <a:lumOff val="35000"/>
                  </a:schemeClr>
                </a:solidFill>
                <a:latin typeface="Arial Narrow"/>
                <a:ea typeface="Arial Narrow"/>
                <a:cs typeface="Arial Narrow"/>
                <a:sym typeface="Arial Narrow"/>
              </a:defRPr>
            </a:lvl1pPr>
            <a:lvl2pPr marL="914400" marR="0" lvl="1"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600" marR="0" lvl="2"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800" marR="0" lvl="3"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6000" marR="0" lvl="4"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200" marR="0" lvl="5"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400" marR="0" lvl="6"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600" marR="0" lvl="7"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800" marR="0" lvl="8"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spTree>
    <p:extLst>
      <p:ext uri="{BB962C8B-B14F-4D97-AF65-F5344CB8AC3E}">
        <p14:creationId xmlns:p14="http://schemas.microsoft.com/office/powerpoint/2010/main" val="3149596595"/>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9_Free Content">
    <p:spTree>
      <p:nvGrpSpPr>
        <p:cNvPr id="1" name=""/>
        <p:cNvGrpSpPr/>
        <p:nvPr/>
      </p:nvGrpSpPr>
      <p:grpSpPr>
        <a:xfrm>
          <a:off x="0" y="0"/>
          <a:ext cx="0" cy="0"/>
          <a:chOff x="0" y="0"/>
          <a:chExt cx="0" cy="0"/>
        </a:xfrm>
      </p:grpSpPr>
      <p:sp>
        <p:nvSpPr>
          <p:cNvPr id="5" name="Text Placeholder 3"/>
          <p:cNvSpPr>
            <a:spLocks noGrp="1"/>
          </p:cNvSpPr>
          <p:nvPr>
            <p:ph type="body" sz="quarter" idx="13"/>
          </p:nvPr>
        </p:nvSpPr>
        <p:spPr>
          <a:xfrm>
            <a:off x="609600" y="2112963"/>
            <a:ext cx="10982400" cy="4013627"/>
          </a:xfrm>
        </p:spPr>
        <p:txBody>
          <a:bodyPr>
            <a:noAutofit/>
          </a:bodyPr>
          <a:lstStyle/>
          <a:p>
            <a:pPr lvl="0"/>
            <a:r>
              <a:rPr lang="fr-CH" dirty="0"/>
              <a:t>Click to edit Master text styles</a:t>
            </a:r>
          </a:p>
          <a:p>
            <a:pPr lvl="1"/>
            <a:r>
              <a:rPr lang="fr-CH" dirty="0"/>
              <a:t>Second level</a:t>
            </a:r>
          </a:p>
          <a:p>
            <a:pPr lvl="2"/>
            <a:r>
              <a:rPr lang="fr-CH" dirty="0"/>
              <a:t>Third level</a:t>
            </a:r>
            <a:endParaRPr lang="en-US" dirty="0"/>
          </a:p>
        </p:txBody>
      </p:sp>
      <p:sp>
        <p:nvSpPr>
          <p:cNvPr id="6" name="Title 1"/>
          <p:cNvSpPr>
            <a:spLocks noGrp="1"/>
          </p:cNvSpPr>
          <p:nvPr>
            <p:ph type="title"/>
          </p:nvPr>
        </p:nvSpPr>
        <p:spPr>
          <a:xfrm>
            <a:off x="609600" y="550800"/>
            <a:ext cx="10982400" cy="55399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defRPr lang="en-US" sz="2800" cap="all" baseline="0" dirty="0"/>
            </a:lvl1pPr>
          </a:lstStyle>
          <a:p>
            <a:pPr lvl="0"/>
            <a:r>
              <a:rPr lang="fr-CH" dirty="0"/>
              <a:t>Click to </a:t>
            </a:r>
            <a:r>
              <a:rPr lang="fr-CH" dirty="0" err="1"/>
              <a:t>edit</a:t>
            </a:r>
            <a:r>
              <a:rPr lang="fr-CH" dirty="0"/>
              <a:t> Master </a:t>
            </a:r>
            <a:r>
              <a:rPr lang="fr-CH" dirty="0" err="1"/>
              <a:t>title</a:t>
            </a:r>
            <a:r>
              <a:rPr lang="fr-CH" dirty="0"/>
              <a:t> style</a:t>
            </a:r>
            <a:endParaRPr lang="en-US" dirty="0"/>
          </a:p>
        </p:txBody>
      </p:sp>
      <p:sp>
        <p:nvSpPr>
          <p:cNvPr id="7" name="Text Placeholder 11"/>
          <p:cNvSpPr>
            <a:spLocks noGrp="1"/>
          </p:cNvSpPr>
          <p:nvPr>
            <p:ph type="body" sz="quarter" idx="14"/>
          </p:nvPr>
        </p:nvSpPr>
        <p:spPr>
          <a:xfrm>
            <a:off x="609600" y="1080001"/>
            <a:ext cx="10982400" cy="488795"/>
          </a:xfrm>
        </p:spPr>
        <p:txBody>
          <a:bodyPr>
            <a:noAutofit/>
          </a:bodyPr>
          <a:lstStyle>
            <a:lvl1pPr marL="0" indent="0">
              <a:buNone/>
              <a:defRPr sz="2400" baseline="0">
                <a:solidFill>
                  <a:srgbClr val="81104F"/>
                </a:solidFill>
              </a:defRPr>
            </a:lvl1pPr>
          </a:lstStyle>
          <a:p>
            <a:pPr lvl="0"/>
            <a:r>
              <a:rPr lang="fr-CH" dirty="0"/>
              <a:t>Click to </a:t>
            </a:r>
            <a:r>
              <a:rPr lang="fr-CH" dirty="0" err="1"/>
              <a:t>edit</a:t>
            </a:r>
            <a:r>
              <a:rPr lang="fr-CH" dirty="0"/>
              <a:t> Master </a:t>
            </a:r>
            <a:r>
              <a:rPr lang="fr-CH" dirty="0" err="1"/>
              <a:t>text</a:t>
            </a:r>
            <a:r>
              <a:rPr lang="fr-CH" dirty="0"/>
              <a:t> styles</a:t>
            </a:r>
          </a:p>
        </p:txBody>
      </p:sp>
      <p:pic>
        <p:nvPicPr>
          <p:cNvPr id="8" name="Picture 4" descr="background-title.png">
            <a:extLst>
              <a:ext uri="{FF2B5EF4-FFF2-40B4-BE49-F238E27FC236}">
                <a16:creationId xmlns:a16="http://schemas.microsoft.com/office/drawing/2014/main" id="{C88DD83A-3905-4529-8E01-BC06AD87921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9647" t="90813" r="3152" b="4472"/>
          <a:stretch/>
        </p:blipFill>
        <p:spPr bwMode="auto">
          <a:xfrm>
            <a:off x="11246004" y="6342788"/>
            <a:ext cx="657923" cy="32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A3527949-319F-4814-8EF2-7103A7732CA7}"/>
              </a:ext>
            </a:extLst>
          </p:cNvPr>
          <p:cNvSpPr txBox="1"/>
          <p:nvPr userDrawn="1"/>
        </p:nvSpPr>
        <p:spPr>
          <a:xfrm>
            <a:off x="6096000" y="6454468"/>
            <a:ext cx="5068649" cy="161583"/>
          </a:xfrm>
          <a:prstGeom prst="rect">
            <a:avLst/>
          </a:prstGeom>
          <a:noFill/>
        </p:spPr>
        <p:txBody>
          <a:bodyPr wrap="square" lIns="0" tIns="0" rIns="90000" bIns="0"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en-US" sz="1000" b="0" i="0" dirty="0">
                <a:solidFill>
                  <a:schemeClr val="tx1">
                    <a:lumMod val="65000"/>
                    <a:lumOff val="35000"/>
                  </a:schemeClr>
                </a:solidFill>
                <a:effectLst/>
                <a:latin typeface="Arial Narrow" panose="020B0606020202030204" pitchFamily="34" charset="0"/>
              </a:rPr>
              <a:t>Content of this </a:t>
            </a:r>
            <a:r>
              <a:rPr lang="en-US" sz="1050" b="0" i="0" dirty="0">
                <a:solidFill>
                  <a:schemeClr val="tx1">
                    <a:lumMod val="65000"/>
                    <a:lumOff val="35000"/>
                  </a:schemeClr>
                </a:solidFill>
                <a:effectLst/>
                <a:latin typeface="Arial Narrow" panose="020B0606020202030204" pitchFamily="34" charset="0"/>
              </a:rPr>
              <a:t>presentation</a:t>
            </a:r>
            <a:r>
              <a:rPr lang="en-US" sz="1000" b="0" i="0" dirty="0">
                <a:solidFill>
                  <a:schemeClr val="tx1">
                    <a:lumMod val="65000"/>
                    <a:lumOff val="35000"/>
                  </a:schemeClr>
                </a:solidFill>
                <a:effectLst/>
                <a:latin typeface="Arial Narrow" panose="020B0606020202030204" pitchFamily="34" charset="0"/>
              </a:rPr>
              <a:t> is copyright</a:t>
            </a:r>
            <a:r>
              <a:rPr lang="en-CH" sz="1000" b="0" i="0" dirty="0">
                <a:solidFill>
                  <a:schemeClr val="tx1">
                    <a:lumMod val="65000"/>
                    <a:lumOff val="35000"/>
                  </a:schemeClr>
                </a:solidFill>
                <a:effectLst/>
                <a:latin typeface="Arial Narrow" panose="020B0606020202030204" pitchFamily="34" charset="0"/>
              </a:rPr>
              <a:t> </a:t>
            </a:r>
            <a:r>
              <a:rPr lang="en-US" sz="1000" b="0" i="0" dirty="0">
                <a:solidFill>
                  <a:schemeClr val="tx1">
                    <a:lumMod val="65000"/>
                    <a:lumOff val="35000"/>
                  </a:schemeClr>
                </a:solidFill>
                <a:effectLst/>
                <a:latin typeface="Arial Narrow" panose="020B0606020202030204" pitchFamily="34" charset="0"/>
              </a:rPr>
              <a:t>and responsibility of the author. Permission is required for re-use</a:t>
            </a:r>
            <a:r>
              <a:rPr lang="en-CH" sz="1000" b="0" i="0" dirty="0">
                <a:solidFill>
                  <a:schemeClr val="tx1">
                    <a:lumMod val="65000"/>
                    <a:lumOff val="35000"/>
                  </a:schemeClr>
                </a:solidFill>
                <a:effectLst/>
                <a:latin typeface="Arial Narrow" panose="020B0606020202030204" pitchFamily="34" charset="0"/>
              </a:rPr>
              <a:t>.</a:t>
            </a:r>
            <a:endParaRPr lang="en-US" sz="1000" b="0" i="0" dirty="0">
              <a:solidFill>
                <a:schemeClr val="tx1">
                  <a:lumMod val="65000"/>
                  <a:lumOff val="35000"/>
                </a:schemeClr>
              </a:solidFill>
              <a:effectLst/>
              <a:latin typeface="Arial Narrow" panose="020B0606020202030204" pitchFamily="34" charset="0"/>
            </a:endParaRPr>
          </a:p>
        </p:txBody>
      </p:sp>
      <p:sp>
        <p:nvSpPr>
          <p:cNvPr id="12" name="Google Shape;17;p14">
            <a:extLst>
              <a:ext uri="{FF2B5EF4-FFF2-40B4-BE49-F238E27FC236}">
                <a16:creationId xmlns:a16="http://schemas.microsoft.com/office/drawing/2014/main" id="{AF1B53D8-DC87-4920-8B8F-0F73ADD4333F}"/>
              </a:ext>
            </a:extLst>
          </p:cNvPr>
          <p:cNvSpPr txBox="1">
            <a:spLocks noGrp="1"/>
          </p:cNvSpPr>
          <p:nvPr>
            <p:ph type="body" idx="15" hasCustomPrompt="1"/>
          </p:nvPr>
        </p:nvSpPr>
        <p:spPr>
          <a:xfrm>
            <a:off x="608400" y="6392913"/>
            <a:ext cx="2400778" cy="223138"/>
          </a:xfrm>
          <a:prstGeom prst="rect">
            <a:avLst/>
          </a:prstGeom>
          <a:noFill/>
          <a:ln>
            <a:noFill/>
          </a:ln>
        </p:spPr>
        <p:txBody>
          <a:bodyPr spcFirstLastPara="1" vert="horz" wrap="square" lIns="0" tIns="0" rIns="0" bIns="0" anchor="ctr" anchorCtr="0">
            <a:spAutoFit/>
          </a:bodyPr>
          <a:lstStyle>
            <a:lvl1pPr marL="457200" marR="0" lvl="0" indent="-228600" algn="l" rtl="0">
              <a:lnSpc>
                <a:spcPct val="100000"/>
              </a:lnSpc>
              <a:spcBef>
                <a:spcPts val="320"/>
              </a:spcBef>
              <a:spcAft>
                <a:spcPts val="0"/>
              </a:spcAft>
              <a:buClr>
                <a:srgbClr val="05416B"/>
              </a:buClr>
              <a:buSzPts val="1600"/>
              <a:buFont typeface="Noto Sans Symbols"/>
              <a:buNone/>
              <a:defRPr sz="1200" b="1" i="0" u="none" strike="noStrike" cap="none">
                <a:solidFill>
                  <a:schemeClr val="tx1">
                    <a:lumMod val="65000"/>
                    <a:lumOff val="35000"/>
                  </a:schemeClr>
                </a:solidFill>
                <a:latin typeface="Arial Narrow"/>
                <a:ea typeface="Arial Narrow"/>
                <a:cs typeface="Arial Narrow"/>
                <a:sym typeface="Arial Narrow"/>
              </a:defRPr>
            </a:lvl1pPr>
            <a:lvl2pPr marL="914400" marR="0" lvl="1"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600" marR="0" lvl="2"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800" marR="0" lvl="3"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6000" marR="0" lvl="4"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200" marR="0" lvl="5"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400" marR="0" lvl="6"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600" marR="0" lvl="7"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800" marR="0" lvl="8"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spTree>
    <p:extLst>
      <p:ext uri="{BB962C8B-B14F-4D97-AF65-F5344CB8AC3E}">
        <p14:creationId xmlns:p14="http://schemas.microsoft.com/office/powerpoint/2010/main" val="2657443925"/>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9_Contact">
    <p:spTree>
      <p:nvGrpSpPr>
        <p:cNvPr id="1" name=""/>
        <p:cNvGrpSpPr/>
        <p:nvPr/>
      </p:nvGrpSpPr>
      <p:grpSpPr>
        <a:xfrm>
          <a:off x="0" y="0"/>
          <a:ext cx="0" cy="0"/>
          <a:chOff x="0" y="0"/>
          <a:chExt cx="0" cy="0"/>
        </a:xfrm>
      </p:grpSpPr>
      <p:pic>
        <p:nvPicPr>
          <p:cNvPr id="13" name="Picture 4" descr="background-main.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60700" y="0"/>
            <a:ext cx="9131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userDrawn="1"/>
        </p:nvSpPr>
        <p:spPr bwMode="auto">
          <a:xfrm>
            <a:off x="914401" y="3692526"/>
            <a:ext cx="3992033" cy="1417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defRPr/>
            </a:pPr>
            <a:r>
              <a:rPr lang="en-US" altLang="en-US" sz="1800" b="1" baseline="30000" dirty="0">
                <a:solidFill>
                  <a:srgbClr val="81104F"/>
                </a:solidFill>
                <a:latin typeface="Arial Narrow" pitchFamily="34" charset="0"/>
              </a:rPr>
              <a:t>Contacts ESMO </a:t>
            </a:r>
          </a:p>
          <a:p>
            <a:pPr eaLnBrk="1" hangingPunct="1">
              <a:defRPr/>
            </a:pPr>
            <a:endParaRPr lang="en-US" altLang="en-US" sz="1800" b="1" baseline="30000" dirty="0">
              <a:solidFill>
                <a:srgbClr val="81104F"/>
              </a:solidFill>
              <a:latin typeface="Arial Narrow" pitchFamily="34" charset="0"/>
            </a:endParaRPr>
          </a:p>
          <a:p>
            <a:pPr eaLnBrk="1" hangingPunct="1">
              <a:defRPr/>
            </a:pPr>
            <a:r>
              <a:rPr lang="en-US" altLang="en-US" sz="1800" baseline="30000" dirty="0">
                <a:solidFill>
                  <a:srgbClr val="81104F"/>
                </a:solidFill>
                <a:latin typeface="Arial Narrow" pitchFamily="34" charset="0"/>
              </a:rPr>
              <a:t>European Society for Medical Oncology </a:t>
            </a:r>
            <a:br>
              <a:rPr lang="en-US" altLang="en-US" sz="1800" baseline="30000" dirty="0">
                <a:solidFill>
                  <a:srgbClr val="81104F"/>
                </a:solidFill>
                <a:latin typeface="Arial Narrow" pitchFamily="34" charset="0"/>
              </a:rPr>
            </a:br>
            <a:r>
              <a:rPr lang="en-US" altLang="en-US" sz="1800" baseline="30000" dirty="0">
                <a:solidFill>
                  <a:srgbClr val="81104F"/>
                </a:solidFill>
                <a:latin typeface="Arial Narrow" pitchFamily="34" charset="0"/>
              </a:rPr>
              <a:t>Via Ginevra 4, CH-6900 Lugano</a:t>
            </a:r>
            <a:br>
              <a:rPr lang="en-US" altLang="en-US" sz="1800" baseline="30000" dirty="0">
                <a:solidFill>
                  <a:srgbClr val="81104F"/>
                </a:solidFill>
                <a:latin typeface="Arial Narrow" pitchFamily="34" charset="0"/>
              </a:rPr>
            </a:br>
            <a:r>
              <a:rPr lang="en-US" altLang="en-US" sz="1800" baseline="30000" dirty="0">
                <a:solidFill>
                  <a:srgbClr val="81104F"/>
                </a:solidFill>
                <a:latin typeface="Arial Narrow" pitchFamily="34" charset="0"/>
              </a:rPr>
              <a:t>T. +41 (0)91 973 19 00</a:t>
            </a:r>
            <a:br>
              <a:rPr lang="en-US" altLang="en-US" sz="1800" baseline="30000" dirty="0">
                <a:solidFill>
                  <a:srgbClr val="81104F"/>
                </a:solidFill>
                <a:latin typeface="Arial Narrow" pitchFamily="34" charset="0"/>
              </a:rPr>
            </a:br>
            <a:r>
              <a:rPr lang="en-US" altLang="en-US" sz="1800" baseline="30000" dirty="0">
                <a:solidFill>
                  <a:srgbClr val="81104F"/>
                </a:solidFill>
                <a:latin typeface="Arial Narrow" pitchFamily="34" charset="0"/>
              </a:rPr>
              <a:t>esmo@esmo.org</a:t>
            </a:r>
          </a:p>
          <a:p>
            <a:pPr eaLnBrk="1" hangingPunct="1">
              <a:lnSpc>
                <a:spcPct val="110000"/>
              </a:lnSpc>
              <a:defRPr/>
            </a:pPr>
            <a:endParaRPr lang="en-US" altLang="en-US" sz="1400" b="1" dirty="0">
              <a:solidFill>
                <a:srgbClr val="81104F"/>
              </a:solidFill>
              <a:latin typeface="Arial Narrow" pitchFamily="34" charset="0"/>
            </a:endParaRPr>
          </a:p>
        </p:txBody>
      </p:sp>
      <p:sp>
        <p:nvSpPr>
          <p:cNvPr id="11" name="TextBox 10"/>
          <p:cNvSpPr txBox="1">
            <a:spLocks noChangeArrowheads="1"/>
          </p:cNvSpPr>
          <p:nvPr userDrawn="1"/>
        </p:nvSpPr>
        <p:spPr bwMode="auto">
          <a:xfrm>
            <a:off x="914401" y="6064251"/>
            <a:ext cx="399203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defRPr/>
            </a:pPr>
            <a:r>
              <a:rPr lang="en-US" altLang="en-US" b="1" baseline="30000">
                <a:solidFill>
                  <a:srgbClr val="81104F"/>
                </a:solidFill>
                <a:latin typeface="Arial Narrow" panose="020B0606020202030204" pitchFamily="34" charset="0"/>
                <a:cs typeface="Arial Narrow" panose="020B0606020202030204" pitchFamily="34" charset="0"/>
              </a:rPr>
              <a:t>esmo.org</a:t>
            </a:r>
            <a:endParaRPr lang="en-US" altLang="en-US" sz="1400" b="1">
              <a:solidFill>
                <a:srgbClr val="81104F"/>
              </a:solidFill>
              <a:latin typeface="Arial Narrow" panose="020B0606020202030204" pitchFamily="34" charset="0"/>
              <a:cs typeface="Arial Narrow" panose="020B0606020202030204" pitchFamily="34" charset="0"/>
            </a:endParaRPr>
          </a:p>
        </p:txBody>
      </p:sp>
      <p:sp>
        <p:nvSpPr>
          <p:cNvPr id="5" name="Text Placeholder 18"/>
          <p:cNvSpPr>
            <a:spLocks noGrp="1"/>
          </p:cNvSpPr>
          <p:nvPr>
            <p:ph type="body" sz="quarter" idx="10"/>
          </p:nvPr>
        </p:nvSpPr>
        <p:spPr>
          <a:xfrm>
            <a:off x="914399" y="2266720"/>
            <a:ext cx="8421131" cy="297517"/>
          </a:xfrm>
        </p:spPr>
        <p:txBody>
          <a:bodyPr anchor="ctr">
            <a:noAutofit/>
          </a:bodyPr>
          <a:lstStyle>
            <a:lvl1pPr marL="0" indent="0" rtl="0">
              <a:buFontTx/>
              <a:buNone/>
              <a:defRPr lang="en-US" sz="2000" b="1" i="0" u="none" strike="noStrike" baseline="30000" smtClean="0">
                <a:solidFill>
                  <a:srgbClr val="81104F"/>
                </a:solidFill>
              </a:defRPr>
            </a:lvl1pPr>
          </a:lstStyle>
          <a:p>
            <a:pPr lvl="0"/>
            <a:r>
              <a:rPr lang="fr-CH" dirty="0"/>
              <a:t>Click to </a:t>
            </a:r>
            <a:r>
              <a:rPr lang="fr-CH" dirty="0" err="1"/>
              <a:t>edit</a:t>
            </a:r>
            <a:r>
              <a:rPr lang="fr-CH" dirty="0"/>
              <a:t> Master </a:t>
            </a:r>
            <a:r>
              <a:rPr lang="fr-CH" dirty="0" err="1"/>
              <a:t>text</a:t>
            </a:r>
            <a:r>
              <a:rPr lang="fr-CH" dirty="0"/>
              <a:t> styles</a:t>
            </a:r>
          </a:p>
        </p:txBody>
      </p:sp>
      <p:sp>
        <p:nvSpPr>
          <p:cNvPr id="6" name="Text Placeholder 18"/>
          <p:cNvSpPr>
            <a:spLocks noGrp="1"/>
          </p:cNvSpPr>
          <p:nvPr>
            <p:ph type="body" sz="quarter" idx="11"/>
          </p:nvPr>
        </p:nvSpPr>
        <p:spPr>
          <a:xfrm>
            <a:off x="914400" y="2664487"/>
            <a:ext cx="8421129" cy="270474"/>
          </a:xfrm>
        </p:spPr>
        <p:txBody>
          <a:bodyPr anchor="ctr">
            <a:noAutofit/>
          </a:bodyPr>
          <a:lstStyle>
            <a:lvl1pPr marL="0" indent="0" rtl="0">
              <a:buFontTx/>
              <a:buNone/>
              <a:defRPr lang="en-US" sz="2000" b="0" i="0" u="none" strike="noStrike" baseline="30000" smtClean="0">
                <a:solidFill>
                  <a:srgbClr val="81104F"/>
                </a:solidFill>
              </a:defRPr>
            </a:lvl1pPr>
          </a:lstStyle>
          <a:p>
            <a:pPr lvl="0"/>
            <a:r>
              <a:rPr lang="fr-CH"/>
              <a:t>Click to edit Master text styles</a:t>
            </a:r>
          </a:p>
        </p:txBody>
      </p:sp>
      <p:sp>
        <p:nvSpPr>
          <p:cNvPr id="10" name="Text Placeholder 18"/>
          <p:cNvSpPr>
            <a:spLocks noGrp="1"/>
          </p:cNvSpPr>
          <p:nvPr>
            <p:ph type="body" sz="quarter" idx="12"/>
          </p:nvPr>
        </p:nvSpPr>
        <p:spPr>
          <a:xfrm>
            <a:off x="914400" y="2874144"/>
            <a:ext cx="8421129" cy="297517"/>
          </a:xfrm>
        </p:spPr>
        <p:txBody>
          <a:bodyPr anchor="ctr">
            <a:noAutofit/>
          </a:bodyPr>
          <a:lstStyle>
            <a:lvl1pPr marL="0" indent="0" rtl="0">
              <a:buFontTx/>
              <a:buNone/>
              <a:defRPr lang="en-US" sz="2000" b="0" i="0" u="none" strike="noStrike" baseline="30000" smtClean="0">
                <a:solidFill>
                  <a:srgbClr val="81104F"/>
                </a:solidFill>
              </a:defRPr>
            </a:lvl1pPr>
          </a:lstStyle>
          <a:p>
            <a:pPr lvl="0"/>
            <a:r>
              <a:rPr lang="fr-CH"/>
              <a:t>Click to edit Master text styles</a:t>
            </a:r>
          </a:p>
        </p:txBody>
      </p:sp>
      <p:sp>
        <p:nvSpPr>
          <p:cNvPr id="12" name="Slide Number Placeholder 5"/>
          <p:cNvSpPr>
            <a:spLocks noGrp="1"/>
          </p:cNvSpPr>
          <p:nvPr>
            <p:ph type="sldNum" sz="quarter" idx="13"/>
          </p:nvPr>
        </p:nvSpPr>
        <p:spPr/>
        <p:txBody>
          <a:bodyPr/>
          <a:lstStyle>
            <a:lvl1pPr>
              <a:defRPr/>
            </a:lvl1pPr>
          </a:lstStyle>
          <a:p>
            <a:pPr>
              <a:defRPr/>
            </a:pPr>
            <a:fld id="{FC19FB4C-FCC4-423E-B433-D9FA2CAED6D2}" type="slidenum">
              <a:rPr lang="en-US" altLang="en-US"/>
              <a:pPr>
                <a:defRPr/>
              </a:pPr>
              <a:t>‹#›</a:t>
            </a:fld>
            <a:endParaRPr lang="en-US" altLang="en-US"/>
          </a:p>
        </p:txBody>
      </p:sp>
      <p:pic>
        <p:nvPicPr>
          <p:cNvPr id="15" name="Picture 6" descr="ESMO_Logo_CMYK.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06138" y="611188"/>
            <a:ext cx="13589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6062316"/>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userDrawn="1">
  <p:cSld name="4_Title and Text">
    <p:spTree>
      <p:nvGrpSpPr>
        <p:cNvPr id="1" name=""/>
        <p:cNvGrpSpPr/>
        <p:nvPr/>
      </p:nvGrpSpPr>
      <p:grpSpPr>
        <a:xfrm>
          <a:off x="0" y="0"/>
          <a:ext cx="0" cy="0"/>
          <a:chOff x="0" y="0"/>
          <a:chExt cx="0" cy="0"/>
        </a:xfrm>
      </p:grpSpPr>
      <p:pic>
        <p:nvPicPr>
          <p:cNvPr id="7" name="Picture 6" descr="background-slide1.png"/>
          <p:cNvPicPr>
            <a:picLocks noChangeAspect="1"/>
          </p:cNvPicPr>
          <p:nvPr userDrawn="1"/>
        </p:nvPicPr>
        <p:blipFill rotWithShape="1">
          <a:blip r:embed="rId2">
            <a:extLst>
              <a:ext uri="{28A0092B-C50C-407E-A947-70E740481C1C}">
                <a14:useLocalDpi xmlns:a14="http://schemas.microsoft.com/office/drawing/2010/main" val="0"/>
              </a:ext>
            </a:extLst>
          </a:blip>
          <a:srcRect l="61179" b="81378"/>
          <a:stretch/>
        </p:blipFill>
        <p:spPr bwMode="auto">
          <a:xfrm>
            <a:off x="8642194" y="0"/>
            <a:ext cx="3549805" cy="1276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08400" y="552120"/>
            <a:ext cx="8028000" cy="553998"/>
          </a:xfrm>
        </p:spPr>
        <p:txBody>
          <a:bodyPr anchor="b">
            <a:noAutofit/>
          </a:bodyPr>
          <a:lstStyle>
            <a:lvl1pPr>
              <a:defRPr sz="2800" cap="all" baseline="0"/>
            </a:lvl1pPr>
          </a:lstStyle>
          <a:p>
            <a:r>
              <a:rPr lang="fr-CH" dirty="0"/>
              <a:t>Click to </a:t>
            </a:r>
            <a:r>
              <a:rPr lang="fr-CH" dirty="0" err="1"/>
              <a:t>edit</a:t>
            </a:r>
            <a:r>
              <a:rPr lang="fr-CH" dirty="0"/>
              <a:t> Master </a:t>
            </a:r>
            <a:r>
              <a:rPr lang="fr-CH" dirty="0" err="1"/>
              <a:t>title</a:t>
            </a:r>
            <a:r>
              <a:rPr lang="fr-CH" dirty="0"/>
              <a:t> style</a:t>
            </a:r>
            <a:endParaRPr lang="en-US" dirty="0"/>
          </a:p>
        </p:txBody>
      </p:sp>
      <p:sp>
        <p:nvSpPr>
          <p:cNvPr id="12" name="Text Placeholder 11"/>
          <p:cNvSpPr>
            <a:spLocks noGrp="1"/>
          </p:cNvSpPr>
          <p:nvPr>
            <p:ph type="body" sz="quarter" idx="10"/>
          </p:nvPr>
        </p:nvSpPr>
        <p:spPr>
          <a:xfrm>
            <a:off x="608400" y="1080001"/>
            <a:ext cx="8028000" cy="488795"/>
          </a:xfrm>
        </p:spPr>
        <p:txBody>
          <a:bodyPr>
            <a:noAutofit/>
          </a:bodyPr>
          <a:lstStyle>
            <a:lvl1pPr marL="0" indent="0">
              <a:buNone/>
              <a:defRPr sz="2400" baseline="0">
                <a:solidFill>
                  <a:srgbClr val="81104F"/>
                </a:solidFill>
              </a:defRPr>
            </a:lvl1pPr>
          </a:lstStyle>
          <a:p>
            <a:pPr lvl="0"/>
            <a:r>
              <a:rPr lang="fr-CH" dirty="0"/>
              <a:t>Click to </a:t>
            </a:r>
            <a:r>
              <a:rPr lang="fr-CH" dirty="0" err="1"/>
              <a:t>edit</a:t>
            </a:r>
            <a:r>
              <a:rPr lang="fr-CH" dirty="0"/>
              <a:t> Master </a:t>
            </a:r>
            <a:r>
              <a:rPr lang="fr-CH" dirty="0" err="1"/>
              <a:t>text</a:t>
            </a:r>
            <a:r>
              <a:rPr lang="fr-CH" dirty="0"/>
              <a:t> styles</a:t>
            </a:r>
          </a:p>
        </p:txBody>
      </p:sp>
      <p:sp>
        <p:nvSpPr>
          <p:cNvPr id="13" name="Text Placeholder 6"/>
          <p:cNvSpPr>
            <a:spLocks noGrp="1"/>
          </p:cNvSpPr>
          <p:nvPr>
            <p:ph type="body" sz="quarter" idx="12"/>
          </p:nvPr>
        </p:nvSpPr>
        <p:spPr>
          <a:xfrm>
            <a:off x="608400" y="2112963"/>
            <a:ext cx="10982400" cy="4020208"/>
          </a:xfrm>
        </p:spPr>
        <p:txBody>
          <a:bodyPr>
            <a:noAutofit/>
          </a:bodyPr>
          <a:lstStyle>
            <a:lvl1pPr marL="0" indent="0">
              <a:buNone/>
              <a:defRPr baseline="0"/>
            </a:lvl1pPr>
          </a:lstStyle>
          <a:p>
            <a:pPr lvl="0"/>
            <a:r>
              <a:rPr lang="fr-CH" dirty="0"/>
              <a:t>Click to </a:t>
            </a:r>
            <a:r>
              <a:rPr lang="fr-CH" dirty="0" err="1"/>
              <a:t>edit</a:t>
            </a:r>
            <a:r>
              <a:rPr lang="fr-CH" dirty="0"/>
              <a:t> Master </a:t>
            </a:r>
            <a:r>
              <a:rPr lang="fr-CH" dirty="0" err="1"/>
              <a:t>text</a:t>
            </a:r>
            <a:r>
              <a:rPr lang="fr-CH" dirty="0"/>
              <a:t> styles</a:t>
            </a:r>
          </a:p>
        </p:txBody>
      </p:sp>
      <p:pic>
        <p:nvPicPr>
          <p:cNvPr id="8" name="Picture 4" descr="background-title.png"/>
          <p:cNvPicPr>
            <a:picLocks noChangeAspect="1"/>
          </p:cNvPicPr>
          <p:nvPr userDrawn="1"/>
        </p:nvPicPr>
        <p:blipFill rotWithShape="1">
          <a:blip r:embed="rId3">
            <a:extLst>
              <a:ext uri="{28A0092B-C50C-407E-A947-70E740481C1C}">
                <a14:useLocalDpi xmlns:a14="http://schemas.microsoft.com/office/drawing/2010/main" val="0"/>
              </a:ext>
            </a:extLst>
          </a:blip>
          <a:srcRect l="89647" t="90813" r="3152" b="4472"/>
          <a:stretch/>
        </p:blipFill>
        <p:spPr bwMode="auto">
          <a:xfrm>
            <a:off x="11246004" y="6342788"/>
            <a:ext cx="657923" cy="32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97948C6E-FAC3-450E-B054-E8C334125454}"/>
              </a:ext>
            </a:extLst>
          </p:cNvPr>
          <p:cNvSpPr txBox="1"/>
          <p:nvPr userDrawn="1"/>
        </p:nvSpPr>
        <p:spPr>
          <a:xfrm>
            <a:off x="6096000" y="6454468"/>
            <a:ext cx="5068649" cy="161583"/>
          </a:xfrm>
          <a:prstGeom prst="rect">
            <a:avLst/>
          </a:prstGeom>
          <a:noFill/>
        </p:spPr>
        <p:txBody>
          <a:bodyPr wrap="square" lIns="0" tIns="0" rIns="90000" bIns="0"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en-US" sz="1000" b="0" i="0" dirty="0">
                <a:solidFill>
                  <a:schemeClr val="tx1">
                    <a:lumMod val="65000"/>
                    <a:lumOff val="35000"/>
                  </a:schemeClr>
                </a:solidFill>
                <a:effectLst/>
                <a:latin typeface="Arial Narrow" panose="020B0606020202030204" pitchFamily="34" charset="0"/>
              </a:rPr>
              <a:t>Content of this </a:t>
            </a:r>
            <a:r>
              <a:rPr lang="en-US" sz="1050" b="0" i="0" dirty="0">
                <a:solidFill>
                  <a:schemeClr val="tx1">
                    <a:lumMod val="65000"/>
                    <a:lumOff val="35000"/>
                  </a:schemeClr>
                </a:solidFill>
                <a:effectLst/>
                <a:latin typeface="Arial Narrow" panose="020B0606020202030204" pitchFamily="34" charset="0"/>
              </a:rPr>
              <a:t>presentation</a:t>
            </a:r>
            <a:r>
              <a:rPr lang="en-US" sz="1000" b="0" i="0" dirty="0">
                <a:solidFill>
                  <a:schemeClr val="tx1">
                    <a:lumMod val="65000"/>
                    <a:lumOff val="35000"/>
                  </a:schemeClr>
                </a:solidFill>
                <a:effectLst/>
                <a:latin typeface="Arial Narrow" panose="020B0606020202030204" pitchFamily="34" charset="0"/>
              </a:rPr>
              <a:t> is copyright</a:t>
            </a:r>
            <a:r>
              <a:rPr lang="en-CH" sz="1000" b="0" i="0" dirty="0">
                <a:solidFill>
                  <a:schemeClr val="tx1">
                    <a:lumMod val="65000"/>
                    <a:lumOff val="35000"/>
                  </a:schemeClr>
                </a:solidFill>
                <a:effectLst/>
                <a:latin typeface="Arial Narrow" panose="020B0606020202030204" pitchFamily="34" charset="0"/>
              </a:rPr>
              <a:t> </a:t>
            </a:r>
            <a:r>
              <a:rPr lang="en-US" sz="1000" b="0" i="0" dirty="0">
                <a:solidFill>
                  <a:schemeClr val="tx1">
                    <a:lumMod val="65000"/>
                    <a:lumOff val="35000"/>
                  </a:schemeClr>
                </a:solidFill>
                <a:effectLst/>
                <a:latin typeface="Arial Narrow" panose="020B0606020202030204" pitchFamily="34" charset="0"/>
              </a:rPr>
              <a:t>and responsibility of the author. Permission is required for re-use</a:t>
            </a:r>
            <a:r>
              <a:rPr lang="en-CH" sz="1000" b="0" i="0" dirty="0">
                <a:solidFill>
                  <a:schemeClr val="tx1">
                    <a:lumMod val="65000"/>
                    <a:lumOff val="35000"/>
                  </a:schemeClr>
                </a:solidFill>
                <a:effectLst/>
                <a:latin typeface="Arial Narrow" panose="020B0606020202030204" pitchFamily="34" charset="0"/>
              </a:rPr>
              <a:t>.</a:t>
            </a:r>
            <a:endParaRPr lang="en-US" sz="1000" b="0" i="0" dirty="0">
              <a:solidFill>
                <a:schemeClr val="tx1">
                  <a:lumMod val="65000"/>
                  <a:lumOff val="35000"/>
                </a:schemeClr>
              </a:solidFill>
              <a:effectLst/>
              <a:latin typeface="Arial Narrow" panose="020B0606020202030204" pitchFamily="34" charset="0"/>
            </a:endParaRPr>
          </a:p>
        </p:txBody>
      </p:sp>
      <p:sp>
        <p:nvSpPr>
          <p:cNvPr id="10" name="Google Shape;17;p14">
            <a:extLst>
              <a:ext uri="{FF2B5EF4-FFF2-40B4-BE49-F238E27FC236}">
                <a16:creationId xmlns:a16="http://schemas.microsoft.com/office/drawing/2014/main" id="{A5425004-736F-4525-B7AD-CD3BA1826B3A}"/>
              </a:ext>
            </a:extLst>
          </p:cNvPr>
          <p:cNvSpPr txBox="1">
            <a:spLocks noGrp="1"/>
          </p:cNvSpPr>
          <p:nvPr>
            <p:ph type="body" idx="13" hasCustomPrompt="1"/>
          </p:nvPr>
        </p:nvSpPr>
        <p:spPr>
          <a:xfrm>
            <a:off x="608400" y="6392913"/>
            <a:ext cx="2400778" cy="223138"/>
          </a:xfrm>
          <a:prstGeom prst="rect">
            <a:avLst/>
          </a:prstGeom>
          <a:noFill/>
          <a:ln>
            <a:noFill/>
          </a:ln>
        </p:spPr>
        <p:txBody>
          <a:bodyPr spcFirstLastPara="1" vert="horz" wrap="square" lIns="0" tIns="0" rIns="0" bIns="0" anchor="ctr" anchorCtr="0">
            <a:spAutoFit/>
          </a:bodyPr>
          <a:lstStyle>
            <a:lvl1pPr marL="457200" marR="0" lvl="0" indent="-228600" algn="l" rtl="0">
              <a:lnSpc>
                <a:spcPct val="100000"/>
              </a:lnSpc>
              <a:spcBef>
                <a:spcPts val="320"/>
              </a:spcBef>
              <a:spcAft>
                <a:spcPts val="0"/>
              </a:spcAft>
              <a:buClr>
                <a:srgbClr val="05416B"/>
              </a:buClr>
              <a:buSzPts val="1600"/>
              <a:buFont typeface="Noto Sans Symbols"/>
              <a:buNone/>
              <a:defRPr sz="1200" b="1" i="0" u="none" strike="noStrike" cap="none">
                <a:solidFill>
                  <a:schemeClr val="tx1">
                    <a:lumMod val="65000"/>
                    <a:lumOff val="35000"/>
                  </a:schemeClr>
                </a:solidFill>
                <a:latin typeface="Arial Narrow"/>
                <a:ea typeface="Arial Narrow"/>
                <a:cs typeface="Arial Narrow"/>
                <a:sym typeface="Arial Narrow"/>
              </a:defRPr>
            </a:lvl1pPr>
            <a:lvl2pPr marL="914400" marR="0" lvl="1"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600" marR="0" lvl="2"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800" marR="0" lvl="3"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6000" marR="0" lvl="4"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200" marR="0" lvl="5"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400" marR="0" lvl="6"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600" marR="0" lvl="7"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800" marR="0" lvl="8"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sp>
        <p:nvSpPr>
          <p:cNvPr id="3" name="Textplatzhalter 7">
            <a:extLst>
              <a:ext uri="{FF2B5EF4-FFF2-40B4-BE49-F238E27FC236}">
                <a16:creationId xmlns:a16="http://schemas.microsoft.com/office/drawing/2014/main" id="{DF37AAAB-465B-7FFE-3A3D-FCECED7DE996}"/>
              </a:ext>
            </a:extLst>
          </p:cNvPr>
          <p:cNvSpPr>
            <a:spLocks noGrp="1"/>
          </p:cNvSpPr>
          <p:nvPr>
            <p:ph type="body" sz="quarter" idx="18" hasCustomPrompt="1"/>
          </p:nvPr>
        </p:nvSpPr>
        <p:spPr>
          <a:xfrm>
            <a:off x="3583305" y="6231330"/>
            <a:ext cx="7536180" cy="223138"/>
          </a:xfrm>
        </p:spPr>
        <p:txBody>
          <a:bodyPr anchor="b"/>
          <a:lstStyle>
            <a:lvl1pPr marL="0" indent="0" algn="r">
              <a:buNone/>
              <a:defRPr sz="900"/>
            </a:lvl1pPr>
          </a:lstStyle>
          <a:p>
            <a:pPr lvl="0"/>
            <a:r>
              <a:rPr lang="de-DE" dirty="0"/>
              <a:t>Referenzen</a:t>
            </a:r>
          </a:p>
        </p:txBody>
      </p:sp>
    </p:spTree>
    <p:extLst>
      <p:ext uri="{BB962C8B-B14F-4D97-AF65-F5344CB8AC3E}">
        <p14:creationId xmlns:p14="http://schemas.microsoft.com/office/powerpoint/2010/main" val="387862009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userDrawn="1">
  <p:cSld name="7_Title Only">
    <p:spTree>
      <p:nvGrpSpPr>
        <p:cNvPr id="1" name=""/>
        <p:cNvGrpSpPr/>
        <p:nvPr/>
      </p:nvGrpSpPr>
      <p:grpSpPr>
        <a:xfrm>
          <a:off x="0" y="0"/>
          <a:ext cx="0" cy="0"/>
          <a:chOff x="0" y="0"/>
          <a:chExt cx="0" cy="0"/>
        </a:xfrm>
      </p:grpSpPr>
      <p:pic>
        <p:nvPicPr>
          <p:cNvPr id="7" name="Picture 6" descr="background-slide1.png"/>
          <p:cNvPicPr>
            <a:picLocks noChangeAspect="1"/>
          </p:cNvPicPr>
          <p:nvPr userDrawn="1"/>
        </p:nvPicPr>
        <p:blipFill rotWithShape="1">
          <a:blip r:embed="rId2">
            <a:extLst>
              <a:ext uri="{28A0092B-C50C-407E-A947-70E740481C1C}">
                <a14:useLocalDpi xmlns:a14="http://schemas.microsoft.com/office/drawing/2010/main" val="0"/>
              </a:ext>
            </a:extLst>
          </a:blip>
          <a:srcRect l="61179" b="81378"/>
          <a:stretch/>
        </p:blipFill>
        <p:spPr bwMode="auto">
          <a:xfrm>
            <a:off x="8642194" y="0"/>
            <a:ext cx="3549805" cy="1276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09599" y="552120"/>
            <a:ext cx="8028000" cy="55399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defRPr lang="en-US" sz="2800" cap="all" baseline="0" dirty="0"/>
            </a:lvl1pPr>
          </a:lstStyle>
          <a:p>
            <a:pPr lvl="0"/>
            <a:r>
              <a:rPr lang="fr-CH" dirty="0"/>
              <a:t>Click to </a:t>
            </a:r>
            <a:r>
              <a:rPr lang="fr-CH" dirty="0" err="1"/>
              <a:t>edit</a:t>
            </a:r>
            <a:r>
              <a:rPr lang="fr-CH" dirty="0"/>
              <a:t> Master </a:t>
            </a:r>
            <a:r>
              <a:rPr lang="fr-CH" dirty="0" err="1"/>
              <a:t>title</a:t>
            </a:r>
            <a:r>
              <a:rPr lang="fr-CH" dirty="0"/>
              <a:t> style</a:t>
            </a:r>
            <a:endParaRPr lang="en-US" dirty="0"/>
          </a:p>
        </p:txBody>
      </p:sp>
      <p:sp>
        <p:nvSpPr>
          <p:cNvPr id="12" name="Text Placeholder 11"/>
          <p:cNvSpPr>
            <a:spLocks noGrp="1"/>
          </p:cNvSpPr>
          <p:nvPr>
            <p:ph type="body" sz="quarter" idx="10"/>
          </p:nvPr>
        </p:nvSpPr>
        <p:spPr>
          <a:xfrm>
            <a:off x="609599" y="1080001"/>
            <a:ext cx="8028000" cy="488795"/>
          </a:xfrm>
        </p:spPr>
        <p:txBody>
          <a:bodyPr>
            <a:noAutofit/>
          </a:bodyPr>
          <a:lstStyle>
            <a:lvl1pPr marL="0" indent="0">
              <a:buNone/>
              <a:defRPr sz="2400" baseline="0">
                <a:solidFill>
                  <a:srgbClr val="81104F"/>
                </a:solidFill>
              </a:defRPr>
            </a:lvl1pPr>
          </a:lstStyle>
          <a:p>
            <a:pPr lvl="0"/>
            <a:r>
              <a:rPr lang="fr-CH" dirty="0"/>
              <a:t>Click to </a:t>
            </a:r>
            <a:r>
              <a:rPr lang="fr-CH" dirty="0" err="1"/>
              <a:t>edit</a:t>
            </a:r>
            <a:r>
              <a:rPr lang="fr-CH" dirty="0"/>
              <a:t> Master </a:t>
            </a:r>
            <a:r>
              <a:rPr lang="fr-CH" dirty="0" err="1"/>
              <a:t>text</a:t>
            </a:r>
            <a:r>
              <a:rPr lang="fr-CH" dirty="0"/>
              <a:t> styles</a:t>
            </a:r>
          </a:p>
        </p:txBody>
      </p:sp>
      <p:pic>
        <p:nvPicPr>
          <p:cNvPr id="15" name="Picture 4" descr="background-title.png">
            <a:extLst>
              <a:ext uri="{FF2B5EF4-FFF2-40B4-BE49-F238E27FC236}">
                <a16:creationId xmlns:a16="http://schemas.microsoft.com/office/drawing/2014/main" id="{DE551DD1-8D59-4E01-A648-E8F09441C29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9647" t="90813" r="3152" b="4472"/>
          <a:stretch/>
        </p:blipFill>
        <p:spPr bwMode="auto">
          <a:xfrm>
            <a:off x="11246004" y="6342788"/>
            <a:ext cx="657923" cy="32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a16="http://schemas.microsoft.com/office/drawing/2014/main" id="{6B7ABA41-AA1D-4E9E-8D1F-D325A1DC3ADA}"/>
              </a:ext>
            </a:extLst>
          </p:cNvPr>
          <p:cNvSpPr txBox="1"/>
          <p:nvPr userDrawn="1"/>
        </p:nvSpPr>
        <p:spPr>
          <a:xfrm>
            <a:off x="6096000" y="6454468"/>
            <a:ext cx="5068649" cy="161583"/>
          </a:xfrm>
          <a:prstGeom prst="rect">
            <a:avLst/>
          </a:prstGeom>
          <a:noFill/>
        </p:spPr>
        <p:txBody>
          <a:bodyPr wrap="square" lIns="0" tIns="0" rIns="90000" bIns="0"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en-US" sz="1000" b="0" i="0" dirty="0">
                <a:solidFill>
                  <a:schemeClr val="tx1">
                    <a:lumMod val="65000"/>
                    <a:lumOff val="35000"/>
                  </a:schemeClr>
                </a:solidFill>
                <a:effectLst/>
                <a:latin typeface="Arial Narrow" panose="020B0606020202030204" pitchFamily="34" charset="0"/>
              </a:rPr>
              <a:t>Content of this </a:t>
            </a:r>
            <a:r>
              <a:rPr lang="en-US" sz="1050" b="0" i="0" dirty="0">
                <a:solidFill>
                  <a:schemeClr val="tx1">
                    <a:lumMod val="65000"/>
                    <a:lumOff val="35000"/>
                  </a:schemeClr>
                </a:solidFill>
                <a:effectLst/>
                <a:latin typeface="Arial Narrow" panose="020B0606020202030204" pitchFamily="34" charset="0"/>
              </a:rPr>
              <a:t>presentation</a:t>
            </a:r>
            <a:r>
              <a:rPr lang="en-US" sz="1000" b="0" i="0" dirty="0">
                <a:solidFill>
                  <a:schemeClr val="tx1">
                    <a:lumMod val="65000"/>
                    <a:lumOff val="35000"/>
                  </a:schemeClr>
                </a:solidFill>
                <a:effectLst/>
                <a:latin typeface="Arial Narrow" panose="020B0606020202030204" pitchFamily="34" charset="0"/>
              </a:rPr>
              <a:t> is copyright</a:t>
            </a:r>
            <a:r>
              <a:rPr lang="en-CH" sz="1000" b="0" i="0" dirty="0">
                <a:solidFill>
                  <a:schemeClr val="tx1">
                    <a:lumMod val="65000"/>
                    <a:lumOff val="35000"/>
                  </a:schemeClr>
                </a:solidFill>
                <a:effectLst/>
                <a:latin typeface="Arial Narrow" panose="020B0606020202030204" pitchFamily="34" charset="0"/>
              </a:rPr>
              <a:t> </a:t>
            </a:r>
            <a:r>
              <a:rPr lang="en-US" sz="1000" b="0" i="0" dirty="0">
                <a:solidFill>
                  <a:schemeClr val="tx1">
                    <a:lumMod val="65000"/>
                    <a:lumOff val="35000"/>
                  </a:schemeClr>
                </a:solidFill>
                <a:effectLst/>
                <a:latin typeface="Arial Narrow" panose="020B0606020202030204" pitchFamily="34" charset="0"/>
              </a:rPr>
              <a:t>and responsibility of the author. Permission is required for re-use</a:t>
            </a:r>
            <a:r>
              <a:rPr lang="en-CH" sz="1000" b="0" i="0" dirty="0">
                <a:solidFill>
                  <a:schemeClr val="tx1">
                    <a:lumMod val="65000"/>
                    <a:lumOff val="35000"/>
                  </a:schemeClr>
                </a:solidFill>
                <a:effectLst/>
                <a:latin typeface="Arial Narrow" panose="020B0606020202030204" pitchFamily="34" charset="0"/>
              </a:rPr>
              <a:t>.</a:t>
            </a:r>
            <a:endParaRPr lang="en-US" sz="1000" b="0" i="0" dirty="0">
              <a:solidFill>
                <a:schemeClr val="tx1">
                  <a:lumMod val="65000"/>
                  <a:lumOff val="35000"/>
                </a:schemeClr>
              </a:solidFill>
              <a:effectLst/>
              <a:latin typeface="Arial Narrow" panose="020B0606020202030204" pitchFamily="34" charset="0"/>
            </a:endParaRPr>
          </a:p>
        </p:txBody>
      </p:sp>
      <p:sp>
        <p:nvSpPr>
          <p:cNvPr id="17" name="Google Shape;17;p14">
            <a:extLst>
              <a:ext uri="{FF2B5EF4-FFF2-40B4-BE49-F238E27FC236}">
                <a16:creationId xmlns:a16="http://schemas.microsoft.com/office/drawing/2014/main" id="{55849296-8F52-43C3-B59E-592A631EF41B}"/>
              </a:ext>
            </a:extLst>
          </p:cNvPr>
          <p:cNvSpPr txBox="1">
            <a:spLocks noGrp="1"/>
          </p:cNvSpPr>
          <p:nvPr>
            <p:ph type="body" idx="13" hasCustomPrompt="1"/>
          </p:nvPr>
        </p:nvSpPr>
        <p:spPr>
          <a:xfrm>
            <a:off x="608400" y="6392913"/>
            <a:ext cx="2400778" cy="223138"/>
          </a:xfrm>
          <a:prstGeom prst="rect">
            <a:avLst/>
          </a:prstGeom>
          <a:noFill/>
          <a:ln>
            <a:noFill/>
          </a:ln>
        </p:spPr>
        <p:txBody>
          <a:bodyPr spcFirstLastPara="1" vert="horz" wrap="square" lIns="0" tIns="0" rIns="0" bIns="0" anchor="ctr" anchorCtr="0">
            <a:spAutoFit/>
          </a:bodyPr>
          <a:lstStyle>
            <a:lvl1pPr marL="457200" marR="0" lvl="0" indent="-228600" algn="l" rtl="0">
              <a:lnSpc>
                <a:spcPct val="100000"/>
              </a:lnSpc>
              <a:spcBef>
                <a:spcPts val="320"/>
              </a:spcBef>
              <a:spcAft>
                <a:spcPts val="0"/>
              </a:spcAft>
              <a:buClr>
                <a:srgbClr val="05416B"/>
              </a:buClr>
              <a:buSzPts val="1600"/>
              <a:buFont typeface="Noto Sans Symbols"/>
              <a:buNone/>
              <a:defRPr sz="1200" b="1" i="0" u="none" strike="noStrike" cap="none">
                <a:solidFill>
                  <a:schemeClr val="tx1">
                    <a:lumMod val="65000"/>
                    <a:lumOff val="35000"/>
                  </a:schemeClr>
                </a:solidFill>
                <a:latin typeface="Arial Narrow"/>
                <a:ea typeface="Arial Narrow"/>
                <a:cs typeface="Arial Narrow"/>
                <a:sym typeface="Arial Narrow"/>
              </a:defRPr>
            </a:lvl1pPr>
            <a:lvl2pPr marL="914400" marR="0" lvl="1"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600" marR="0" lvl="2"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800" marR="0" lvl="3"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6000" marR="0" lvl="4"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200" marR="0" lvl="5"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400" marR="0" lvl="6"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600" marR="0" lvl="7"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800" marR="0" lvl="8"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sp>
        <p:nvSpPr>
          <p:cNvPr id="3" name="Textplatzhalter 7">
            <a:extLst>
              <a:ext uri="{FF2B5EF4-FFF2-40B4-BE49-F238E27FC236}">
                <a16:creationId xmlns:a16="http://schemas.microsoft.com/office/drawing/2014/main" id="{4ABB1F61-1713-98D8-29BF-86A211231C64}"/>
              </a:ext>
            </a:extLst>
          </p:cNvPr>
          <p:cNvSpPr>
            <a:spLocks noGrp="1"/>
          </p:cNvSpPr>
          <p:nvPr>
            <p:ph type="body" sz="quarter" idx="18" hasCustomPrompt="1"/>
          </p:nvPr>
        </p:nvSpPr>
        <p:spPr>
          <a:xfrm>
            <a:off x="3583305" y="6231330"/>
            <a:ext cx="7536180" cy="223138"/>
          </a:xfrm>
        </p:spPr>
        <p:txBody>
          <a:bodyPr anchor="b"/>
          <a:lstStyle>
            <a:lvl1pPr marL="0" indent="0" algn="r">
              <a:buNone/>
              <a:defRPr sz="900"/>
            </a:lvl1pPr>
          </a:lstStyle>
          <a:p>
            <a:pPr lvl="0"/>
            <a:r>
              <a:rPr lang="de-DE" dirty="0"/>
              <a:t>Referenzen</a:t>
            </a:r>
          </a:p>
        </p:txBody>
      </p:sp>
    </p:spTree>
    <p:extLst>
      <p:ext uri="{BB962C8B-B14F-4D97-AF65-F5344CB8AC3E}">
        <p14:creationId xmlns:p14="http://schemas.microsoft.com/office/powerpoint/2010/main" val="2418464712"/>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pic>
        <p:nvPicPr>
          <p:cNvPr id="7" name="Picture 6" descr="background-slide1.png"/>
          <p:cNvPicPr>
            <a:picLocks noChangeAspect="1"/>
          </p:cNvPicPr>
          <p:nvPr userDrawn="1"/>
        </p:nvPicPr>
        <p:blipFill rotWithShape="1">
          <a:blip r:embed="rId2">
            <a:extLst>
              <a:ext uri="{28A0092B-C50C-407E-A947-70E740481C1C}">
                <a14:useLocalDpi xmlns:a14="http://schemas.microsoft.com/office/drawing/2010/main" val="0"/>
              </a:ext>
            </a:extLst>
          </a:blip>
          <a:srcRect l="61179" b="81378"/>
          <a:stretch/>
        </p:blipFill>
        <p:spPr bwMode="auto">
          <a:xfrm>
            <a:off x="8642194" y="0"/>
            <a:ext cx="3549805" cy="1276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09599" y="552120"/>
            <a:ext cx="8028000" cy="55399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defRPr lang="en-US" sz="2800" cap="all" baseline="0" dirty="0"/>
            </a:lvl1pPr>
          </a:lstStyle>
          <a:p>
            <a:pPr lvl="0"/>
            <a:r>
              <a:rPr lang="fr-CH" dirty="0"/>
              <a:t>Click to </a:t>
            </a:r>
            <a:r>
              <a:rPr lang="fr-CH" dirty="0" err="1"/>
              <a:t>edit</a:t>
            </a:r>
            <a:r>
              <a:rPr lang="fr-CH" dirty="0"/>
              <a:t> Master </a:t>
            </a:r>
            <a:r>
              <a:rPr lang="fr-CH" dirty="0" err="1"/>
              <a:t>title</a:t>
            </a:r>
            <a:r>
              <a:rPr lang="fr-CH" dirty="0"/>
              <a:t> style</a:t>
            </a:r>
            <a:endParaRPr lang="en-US" dirty="0"/>
          </a:p>
        </p:txBody>
      </p:sp>
      <p:sp>
        <p:nvSpPr>
          <p:cNvPr id="12" name="Text Placeholder 11"/>
          <p:cNvSpPr>
            <a:spLocks noGrp="1"/>
          </p:cNvSpPr>
          <p:nvPr>
            <p:ph type="body" sz="quarter" idx="10"/>
          </p:nvPr>
        </p:nvSpPr>
        <p:spPr>
          <a:xfrm>
            <a:off x="609599" y="1080001"/>
            <a:ext cx="8028000" cy="488795"/>
          </a:xfrm>
        </p:spPr>
        <p:txBody>
          <a:bodyPr>
            <a:noAutofit/>
          </a:bodyPr>
          <a:lstStyle>
            <a:lvl1pPr marL="0" indent="0">
              <a:buNone/>
              <a:defRPr sz="2400" baseline="0">
                <a:solidFill>
                  <a:srgbClr val="81104F"/>
                </a:solidFill>
              </a:defRPr>
            </a:lvl1pPr>
          </a:lstStyle>
          <a:p>
            <a:pPr lvl="0"/>
            <a:r>
              <a:rPr lang="fr-CH" dirty="0"/>
              <a:t>Click to </a:t>
            </a:r>
            <a:r>
              <a:rPr lang="fr-CH" dirty="0" err="1"/>
              <a:t>edit</a:t>
            </a:r>
            <a:r>
              <a:rPr lang="fr-CH" dirty="0"/>
              <a:t> Master </a:t>
            </a:r>
            <a:r>
              <a:rPr lang="fr-CH" dirty="0" err="1"/>
              <a:t>text</a:t>
            </a:r>
            <a:r>
              <a:rPr lang="fr-CH" dirty="0"/>
              <a:t> styles</a:t>
            </a:r>
          </a:p>
        </p:txBody>
      </p:sp>
      <p:pic>
        <p:nvPicPr>
          <p:cNvPr id="15" name="Picture 4" descr="background-title.png">
            <a:extLst>
              <a:ext uri="{FF2B5EF4-FFF2-40B4-BE49-F238E27FC236}">
                <a16:creationId xmlns:a16="http://schemas.microsoft.com/office/drawing/2014/main" id="{DE551DD1-8D59-4E01-A648-E8F09441C29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9647" t="90813" r="3152" b="4472"/>
          <a:stretch/>
        </p:blipFill>
        <p:spPr bwMode="auto">
          <a:xfrm>
            <a:off x="11246004" y="6342788"/>
            <a:ext cx="657923" cy="32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a16="http://schemas.microsoft.com/office/drawing/2014/main" id="{6B7ABA41-AA1D-4E9E-8D1F-D325A1DC3ADA}"/>
              </a:ext>
            </a:extLst>
          </p:cNvPr>
          <p:cNvSpPr txBox="1"/>
          <p:nvPr userDrawn="1"/>
        </p:nvSpPr>
        <p:spPr>
          <a:xfrm>
            <a:off x="6096000" y="6454468"/>
            <a:ext cx="5068649" cy="161583"/>
          </a:xfrm>
          <a:prstGeom prst="rect">
            <a:avLst/>
          </a:prstGeom>
          <a:noFill/>
        </p:spPr>
        <p:txBody>
          <a:bodyPr wrap="square" lIns="0" tIns="0" rIns="90000" bIns="0"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en-US" sz="1000" b="0" i="0" dirty="0">
                <a:solidFill>
                  <a:schemeClr val="tx1">
                    <a:lumMod val="65000"/>
                    <a:lumOff val="35000"/>
                  </a:schemeClr>
                </a:solidFill>
                <a:effectLst/>
                <a:latin typeface="Arial Narrow" panose="020B0606020202030204" pitchFamily="34" charset="0"/>
              </a:rPr>
              <a:t>Content of this </a:t>
            </a:r>
            <a:r>
              <a:rPr lang="en-US" sz="1050" b="0" i="0" dirty="0">
                <a:solidFill>
                  <a:schemeClr val="tx1">
                    <a:lumMod val="65000"/>
                    <a:lumOff val="35000"/>
                  </a:schemeClr>
                </a:solidFill>
                <a:effectLst/>
                <a:latin typeface="Arial Narrow" panose="020B0606020202030204" pitchFamily="34" charset="0"/>
              </a:rPr>
              <a:t>presentation</a:t>
            </a:r>
            <a:r>
              <a:rPr lang="en-US" sz="1000" b="0" i="0" dirty="0">
                <a:solidFill>
                  <a:schemeClr val="tx1">
                    <a:lumMod val="65000"/>
                    <a:lumOff val="35000"/>
                  </a:schemeClr>
                </a:solidFill>
                <a:effectLst/>
                <a:latin typeface="Arial Narrow" panose="020B0606020202030204" pitchFamily="34" charset="0"/>
              </a:rPr>
              <a:t> is copyright</a:t>
            </a:r>
            <a:r>
              <a:rPr lang="en-CH" sz="1000" b="0" i="0" dirty="0">
                <a:solidFill>
                  <a:schemeClr val="tx1">
                    <a:lumMod val="65000"/>
                    <a:lumOff val="35000"/>
                  </a:schemeClr>
                </a:solidFill>
                <a:effectLst/>
                <a:latin typeface="Arial Narrow" panose="020B0606020202030204" pitchFamily="34" charset="0"/>
              </a:rPr>
              <a:t> </a:t>
            </a:r>
            <a:r>
              <a:rPr lang="en-US" sz="1000" b="0" i="0" dirty="0">
                <a:solidFill>
                  <a:schemeClr val="tx1">
                    <a:lumMod val="65000"/>
                    <a:lumOff val="35000"/>
                  </a:schemeClr>
                </a:solidFill>
                <a:effectLst/>
                <a:latin typeface="Arial Narrow" panose="020B0606020202030204" pitchFamily="34" charset="0"/>
              </a:rPr>
              <a:t>and responsibility of the author. Permission is required for re-use</a:t>
            </a:r>
            <a:r>
              <a:rPr lang="en-CH" sz="1000" b="0" i="0" dirty="0">
                <a:solidFill>
                  <a:schemeClr val="tx1">
                    <a:lumMod val="65000"/>
                    <a:lumOff val="35000"/>
                  </a:schemeClr>
                </a:solidFill>
                <a:effectLst/>
                <a:latin typeface="Arial Narrow" panose="020B0606020202030204" pitchFamily="34" charset="0"/>
              </a:rPr>
              <a:t>.</a:t>
            </a:r>
            <a:endParaRPr lang="en-US" sz="1000" b="0" i="0" dirty="0">
              <a:solidFill>
                <a:schemeClr val="tx1">
                  <a:lumMod val="65000"/>
                  <a:lumOff val="35000"/>
                </a:schemeClr>
              </a:solidFill>
              <a:effectLst/>
              <a:latin typeface="Arial Narrow" panose="020B0606020202030204" pitchFamily="34" charset="0"/>
            </a:endParaRPr>
          </a:p>
        </p:txBody>
      </p:sp>
      <p:sp>
        <p:nvSpPr>
          <p:cNvPr id="17" name="Google Shape;17;p14">
            <a:extLst>
              <a:ext uri="{FF2B5EF4-FFF2-40B4-BE49-F238E27FC236}">
                <a16:creationId xmlns:a16="http://schemas.microsoft.com/office/drawing/2014/main" id="{55849296-8F52-43C3-B59E-592A631EF41B}"/>
              </a:ext>
            </a:extLst>
          </p:cNvPr>
          <p:cNvSpPr txBox="1">
            <a:spLocks noGrp="1"/>
          </p:cNvSpPr>
          <p:nvPr>
            <p:ph type="body" idx="13" hasCustomPrompt="1"/>
          </p:nvPr>
        </p:nvSpPr>
        <p:spPr>
          <a:xfrm>
            <a:off x="608400" y="6392913"/>
            <a:ext cx="2400778" cy="223138"/>
          </a:xfrm>
          <a:prstGeom prst="rect">
            <a:avLst/>
          </a:prstGeom>
          <a:noFill/>
          <a:ln>
            <a:noFill/>
          </a:ln>
        </p:spPr>
        <p:txBody>
          <a:bodyPr spcFirstLastPara="1" vert="horz" wrap="square" lIns="0" tIns="0" rIns="0" bIns="0" anchor="ctr" anchorCtr="0">
            <a:spAutoFit/>
          </a:bodyPr>
          <a:lstStyle>
            <a:lvl1pPr marL="457200" marR="0" lvl="0" indent="-228600" algn="l" rtl="0">
              <a:lnSpc>
                <a:spcPct val="100000"/>
              </a:lnSpc>
              <a:spcBef>
                <a:spcPts val="320"/>
              </a:spcBef>
              <a:spcAft>
                <a:spcPts val="0"/>
              </a:spcAft>
              <a:buClr>
                <a:srgbClr val="05416B"/>
              </a:buClr>
              <a:buSzPts val="1600"/>
              <a:buFont typeface="Noto Sans Symbols"/>
              <a:buNone/>
              <a:defRPr sz="1200" b="1" i="0" u="none" strike="noStrike" cap="none">
                <a:solidFill>
                  <a:schemeClr val="tx1">
                    <a:lumMod val="65000"/>
                    <a:lumOff val="35000"/>
                  </a:schemeClr>
                </a:solidFill>
                <a:latin typeface="Arial Narrow"/>
                <a:ea typeface="Arial Narrow"/>
                <a:cs typeface="Arial Narrow"/>
                <a:sym typeface="Arial Narrow"/>
              </a:defRPr>
            </a:lvl1pPr>
            <a:lvl2pPr marL="914400" marR="0" lvl="1"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600" marR="0" lvl="2"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800" marR="0" lvl="3"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6000" marR="0" lvl="4"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200" marR="0" lvl="5"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400" marR="0" lvl="6"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600" marR="0" lvl="7"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800" marR="0" lvl="8"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sp>
        <p:nvSpPr>
          <p:cNvPr id="4" name="Bildplatzhalter 3">
            <a:extLst>
              <a:ext uri="{FF2B5EF4-FFF2-40B4-BE49-F238E27FC236}">
                <a16:creationId xmlns:a16="http://schemas.microsoft.com/office/drawing/2014/main" id="{B3F0AA49-2623-7267-4BD4-5D5EB1199997}"/>
              </a:ext>
            </a:extLst>
          </p:cNvPr>
          <p:cNvSpPr>
            <a:spLocks noGrp="1"/>
          </p:cNvSpPr>
          <p:nvPr>
            <p:ph type="pic" sz="quarter" idx="14"/>
          </p:nvPr>
        </p:nvSpPr>
        <p:spPr>
          <a:xfrm>
            <a:off x="608400" y="2146519"/>
            <a:ext cx="5449173" cy="3620274"/>
          </a:xfrm>
        </p:spPr>
        <p:txBody>
          <a:bodyPr/>
          <a:lstStyle/>
          <a:p>
            <a:endParaRPr lang="de-DE"/>
          </a:p>
        </p:txBody>
      </p:sp>
      <p:sp>
        <p:nvSpPr>
          <p:cNvPr id="5" name="Bildplatzhalter 3">
            <a:extLst>
              <a:ext uri="{FF2B5EF4-FFF2-40B4-BE49-F238E27FC236}">
                <a16:creationId xmlns:a16="http://schemas.microsoft.com/office/drawing/2014/main" id="{CD29AD14-4DAE-5769-C116-7E0DFA003C05}"/>
              </a:ext>
            </a:extLst>
          </p:cNvPr>
          <p:cNvSpPr>
            <a:spLocks noGrp="1"/>
          </p:cNvSpPr>
          <p:nvPr>
            <p:ph type="pic" sz="quarter" idx="15"/>
          </p:nvPr>
        </p:nvSpPr>
        <p:spPr>
          <a:xfrm>
            <a:off x="6369447" y="2143125"/>
            <a:ext cx="5449173" cy="3620274"/>
          </a:xfrm>
        </p:spPr>
        <p:txBody>
          <a:bodyPr/>
          <a:lstStyle/>
          <a:p>
            <a:endParaRPr lang="de-DE"/>
          </a:p>
        </p:txBody>
      </p:sp>
      <p:sp>
        <p:nvSpPr>
          <p:cNvPr id="8" name="Textplatzhalter 7">
            <a:extLst>
              <a:ext uri="{FF2B5EF4-FFF2-40B4-BE49-F238E27FC236}">
                <a16:creationId xmlns:a16="http://schemas.microsoft.com/office/drawing/2014/main" id="{A6556AC4-F26E-EF4A-4A00-9BCA70591071}"/>
              </a:ext>
            </a:extLst>
          </p:cNvPr>
          <p:cNvSpPr>
            <a:spLocks noGrp="1"/>
          </p:cNvSpPr>
          <p:nvPr>
            <p:ph type="body" sz="quarter" idx="16"/>
          </p:nvPr>
        </p:nvSpPr>
        <p:spPr>
          <a:xfrm>
            <a:off x="608400" y="1720850"/>
            <a:ext cx="5449500" cy="365125"/>
          </a:xfrm>
        </p:spPr>
        <p:txBody>
          <a:bodyPr/>
          <a:lstStyle>
            <a:lvl1pPr marL="0" indent="0">
              <a:buNone/>
              <a:defRPr/>
            </a:lvl1pPr>
          </a:lstStyle>
          <a:p>
            <a:pPr lvl="0"/>
            <a:r>
              <a:rPr lang="de-DE" dirty="0"/>
              <a:t>Mastertextformat bearbeiten</a:t>
            </a:r>
          </a:p>
        </p:txBody>
      </p:sp>
      <p:sp>
        <p:nvSpPr>
          <p:cNvPr id="9" name="Textplatzhalter 7">
            <a:extLst>
              <a:ext uri="{FF2B5EF4-FFF2-40B4-BE49-F238E27FC236}">
                <a16:creationId xmlns:a16="http://schemas.microsoft.com/office/drawing/2014/main" id="{CE72F6E6-4A25-880E-C1E2-C19E9602C0B7}"/>
              </a:ext>
            </a:extLst>
          </p:cNvPr>
          <p:cNvSpPr>
            <a:spLocks noGrp="1"/>
          </p:cNvSpPr>
          <p:nvPr>
            <p:ph type="body" sz="quarter" idx="17"/>
          </p:nvPr>
        </p:nvSpPr>
        <p:spPr>
          <a:xfrm>
            <a:off x="6369120" y="1719580"/>
            <a:ext cx="5449500" cy="365125"/>
          </a:xfrm>
        </p:spPr>
        <p:txBody>
          <a:bodyPr/>
          <a:lstStyle>
            <a:lvl1pPr marL="0" indent="0">
              <a:buNone/>
              <a:defRPr/>
            </a:lvl1pPr>
          </a:lstStyle>
          <a:p>
            <a:pPr lvl="0"/>
            <a:r>
              <a:rPr lang="de-DE" dirty="0"/>
              <a:t>Mastertextformat bearbeiten</a:t>
            </a:r>
          </a:p>
        </p:txBody>
      </p:sp>
      <p:sp>
        <p:nvSpPr>
          <p:cNvPr id="10" name="Textplatzhalter 7">
            <a:extLst>
              <a:ext uri="{FF2B5EF4-FFF2-40B4-BE49-F238E27FC236}">
                <a16:creationId xmlns:a16="http://schemas.microsoft.com/office/drawing/2014/main" id="{F334EDFC-0B50-1C70-E042-6258D7C69BEC}"/>
              </a:ext>
            </a:extLst>
          </p:cNvPr>
          <p:cNvSpPr>
            <a:spLocks noGrp="1"/>
          </p:cNvSpPr>
          <p:nvPr>
            <p:ph type="body" sz="quarter" idx="18" hasCustomPrompt="1"/>
          </p:nvPr>
        </p:nvSpPr>
        <p:spPr>
          <a:xfrm>
            <a:off x="3583305" y="6231330"/>
            <a:ext cx="7536180" cy="223138"/>
          </a:xfrm>
        </p:spPr>
        <p:txBody>
          <a:bodyPr anchor="b"/>
          <a:lstStyle>
            <a:lvl1pPr marL="0" indent="0" algn="r">
              <a:buNone/>
              <a:defRPr sz="900"/>
            </a:lvl1pPr>
          </a:lstStyle>
          <a:p>
            <a:pPr lvl="0"/>
            <a:r>
              <a:rPr lang="de-DE" dirty="0"/>
              <a:t>Referenzen</a:t>
            </a:r>
          </a:p>
        </p:txBody>
      </p:sp>
    </p:spTree>
    <p:extLst>
      <p:ext uri="{BB962C8B-B14F-4D97-AF65-F5344CB8AC3E}">
        <p14:creationId xmlns:p14="http://schemas.microsoft.com/office/powerpoint/2010/main" val="2057008542"/>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pic>
        <p:nvPicPr>
          <p:cNvPr id="7" name="Picture 6" descr="background-slide1.png"/>
          <p:cNvPicPr>
            <a:picLocks noChangeAspect="1"/>
          </p:cNvPicPr>
          <p:nvPr userDrawn="1"/>
        </p:nvPicPr>
        <p:blipFill rotWithShape="1">
          <a:blip r:embed="rId2">
            <a:extLst>
              <a:ext uri="{28A0092B-C50C-407E-A947-70E740481C1C}">
                <a14:useLocalDpi xmlns:a14="http://schemas.microsoft.com/office/drawing/2010/main" val="0"/>
              </a:ext>
            </a:extLst>
          </a:blip>
          <a:srcRect l="61179" b="81378"/>
          <a:stretch/>
        </p:blipFill>
        <p:spPr bwMode="auto">
          <a:xfrm>
            <a:off x="8642194" y="0"/>
            <a:ext cx="3549805" cy="1276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09599" y="552120"/>
            <a:ext cx="8028000" cy="55399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defRPr lang="en-US" sz="2800" cap="all" baseline="0" dirty="0"/>
            </a:lvl1pPr>
          </a:lstStyle>
          <a:p>
            <a:pPr lvl="0"/>
            <a:r>
              <a:rPr lang="fr-CH" dirty="0"/>
              <a:t>Click to </a:t>
            </a:r>
            <a:r>
              <a:rPr lang="fr-CH" dirty="0" err="1"/>
              <a:t>edit</a:t>
            </a:r>
            <a:r>
              <a:rPr lang="fr-CH" dirty="0"/>
              <a:t> Master </a:t>
            </a:r>
            <a:r>
              <a:rPr lang="fr-CH" dirty="0" err="1"/>
              <a:t>title</a:t>
            </a:r>
            <a:r>
              <a:rPr lang="fr-CH" dirty="0"/>
              <a:t> style</a:t>
            </a:r>
            <a:endParaRPr lang="en-US" dirty="0"/>
          </a:p>
        </p:txBody>
      </p:sp>
      <p:sp>
        <p:nvSpPr>
          <p:cNvPr id="12" name="Text Placeholder 11"/>
          <p:cNvSpPr>
            <a:spLocks noGrp="1"/>
          </p:cNvSpPr>
          <p:nvPr>
            <p:ph type="body" sz="quarter" idx="10"/>
          </p:nvPr>
        </p:nvSpPr>
        <p:spPr>
          <a:xfrm>
            <a:off x="609599" y="1080001"/>
            <a:ext cx="8028000" cy="488795"/>
          </a:xfrm>
        </p:spPr>
        <p:txBody>
          <a:bodyPr>
            <a:noAutofit/>
          </a:bodyPr>
          <a:lstStyle>
            <a:lvl1pPr marL="0" indent="0">
              <a:buNone/>
              <a:defRPr sz="2400" baseline="0">
                <a:solidFill>
                  <a:srgbClr val="81104F"/>
                </a:solidFill>
              </a:defRPr>
            </a:lvl1pPr>
          </a:lstStyle>
          <a:p>
            <a:pPr lvl="0"/>
            <a:r>
              <a:rPr lang="fr-CH" dirty="0"/>
              <a:t>Click to </a:t>
            </a:r>
            <a:r>
              <a:rPr lang="fr-CH" dirty="0" err="1"/>
              <a:t>edit</a:t>
            </a:r>
            <a:r>
              <a:rPr lang="fr-CH" dirty="0"/>
              <a:t> Master </a:t>
            </a:r>
            <a:r>
              <a:rPr lang="fr-CH" dirty="0" err="1"/>
              <a:t>text</a:t>
            </a:r>
            <a:r>
              <a:rPr lang="fr-CH" dirty="0"/>
              <a:t> styles</a:t>
            </a:r>
          </a:p>
        </p:txBody>
      </p:sp>
      <p:pic>
        <p:nvPicPr>
          <p:cNvPr id="15" name="Picture 4" descr="background-title.png">
            <a:extLst>
              <a:ext uri="{FF2B5EF4-FFF2-40B4-BE49-F238E27FC236}">
                <a16:creationId xmlns:a16="http://schemas.microsoft.com/office/drawing/2014/main" id="{DE551DD1-8D59-4E01-A648-E8F09441C29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9647" t="90813" r="3152" b="4472"/>
          <a:stretch/>
        </p:blipFill>
        <p:spPr bwMode="auto">
          <a:xfrm>
            <a:off x="11246004" y="6342788"/>
            <a:ext cx="657923" cy="32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a16="http://schemas.microsoft.com/office/drawing/2014/main" id="{6B7ABA41-AA1D-4E9E-8D1F-D325A1DC3ADA}"/>
              </a:ext>
            </a:extLst>
          </p:cNvPr>
          <p:cNvSpPr txBox="1"/>
          <p:nvPr userDrawn="1"/>
        </p:nvSpPr>
        <p:spPr>
          <a:xfrm>
            <a:off x="6096000" y="6454468"/>
            <a:ext cx="5068649" cy="161583"/>
          </a:xfrm>
          <a:prstGeom prst="rect">
            <a:avLst/>
          </a:prstGeom>
          <a:noFill/>
        </p:spPr>
        <p:txBody>
          <a:bodyPr wrap="square" lIns="0" tIns="0" rIns="90000" bIns="0"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en-US" sz="1000" b="0" i="0" dirty="0">
                <a:solidFill>
                  <a:schemeClr val="tx1">
                    <a:lumMod val="65000"/>
                    <a:lumOff val="35000"/>
                  </a:schemeClr>
                </a:solidFill>
                <a:effectLst/>
                <a:latin typeface="Arial Narrow" panose="020B0606020202030204" pitchFamily="34" charset="0"/>
              </a:rPr>
              <a:t>Content of this </a:t>
            </a:r>
            <a:r>
              <a:rPr lang="en-US" sz="1050" b="0" i="0" dirty="0">
                <a:solidFill>
                  <a:schemeClr val="tx1">
                    <a:lumMod val="65000"/>
                    <a:lumOff val="35000"/>
                  </a:schemeClr>
                </a:solidFill>
                <a:effectLst/>
                <a:latin typeface="Arial Narrow" panose="020B0606020202030204" pitchFamily="34" charset="0"/>
              </a:rPr>
              <a:t>presentation</a:t>
            </a:r>
            <a:r>
              <a:rPr lang="en-US" sz="1000" b="0" i="0" dirty="0">
                <a:solidFill>
                  <a:schemeClr val="tx1">
                    <a:lumMod val="65000"/>
                    <a:lumOff val="35000"/>
                  </a:schemeClr>
                </a:solidFill>
                <a:effectLst/>
                <a:latin typeface="Arial Narrow" panose="020B0606020202030204" pitchFamily="34" charset="0"/>
              </a:rPr>
              <a:t> is copyright</a:t>
            </a:r>
            <a:r>
              <a:rPr lang="en-CH" sz="1000" b="0" i="0" dirty="0">
                <a:solidFill>
                  <a:schemeClr val="tx1">
                    <a:lumMod val="65000"/>
                    <a:lumOff val="35000"/>
                  </a:schemeClr>
                </a:solidFill>
                <a:effectLst/>
                <a:latin typeface="Arial Narrow" panose="020B0606020202030204" pitchFamily="34" charset="0"/>
              </a:rPr>
              <a:t> </a:t>
            </a:r>
            <a:r>
              <a:rPr lang="en-US" sz="1000" b="0" i="0" dirty="0">
                <a:solidFill>
                  <a:schemeClr val="tx1">
                    <a:lumMod val="65000"/>
                    <a:lumOff val="35000"/>
                  </a:schemeClr>
                </a:solidFill>
                <a:effectLst/>
                <a:latin typeface="Arial Narrow" panose="020B0606020202030204" pitchFamily="34" charset="0"/>
              </a:rPr>
              <a:t>and responsibility of the author. Permission is required for re-use</a:t>
            </a:r>
            <a:r>
              <a:rPr lang="en-CH" sz="1000" b="0" i="0" dirty="0">
                <a:solidFill>
                  <a:schemeClr val="tx1">
                    <a:lumMod val="65000"/>
                    <a:lumOff val="35000"/>
                  </a:schemeClr>
                </a:solidFill>
                <a:effectLst/>
                <a:latin typeface="Arial Narrow" panose="020B0606020202030204" pitchFamily="34" charset="0"/>
              </a:rPr>
              <a:t>.</a:t>
            </a:r>
            <a:endParaRPr lang="en-US" sz="1000" b="0" i="0" dirty="0">
              <a:solidFill>
                <a:schemeClr val="tx1">
                  <a:lumMod val="65000"/>
                  <a:lumOff val="35000"/>
                </a:schemeClr>
              </a:solidFill>
              <a:effectLst/>
              <a:latin typeface="Arial Narrow" panose="020B0606020202030204" pitchFamily="34" charset="0"/>
            </a:endParaRPr>
          </a:p>
        </p:txBody>
      </p:sp>
      <p:sp>
        <p:nvSpPr>
          <p:cNvPr id="17" name="Google Shape;17;p14">
            <a:extLst>
              <a:ext uri="{FF2B5EF4-FFF2-40B4-BE49-F238E27FC236}">
                <a16:creationId xmlns:a16="http://schemas.microsoft.com/office/drawing/2014/main" id="{55849296-8F52-43C3-B59E-592A631EF41B}"/>
              </a:ext>
            </a:extLst>
          </p:cNvPr>
          <p:cNvSpPr txBox="1">
            <a:spLocks noGrp="1"/>
          </p:cNvSpPr>
          <p:nvPr>
            <p:ph type="body" idx="13" hasCustomPrompt="1"/>
          </p:nvPr>
        </p:nvSpPr>
        <p:spPr>
          <a:xfrm>
            <a:off x="608400" y="6392913"/>
            <a:ext cx="2400778" cy="223138"/>
          </a:xfrm>
          <a:prstGeom prst="rect">
            <a:avLst/>
          </a:prstGeom>
          <a:noFill/>
          <a:ln>
            <a:noFill/>
          </a:ln>
        </p:spPr>
        <p:txBody>
          <a:bodyPr spcFirstLastPara="1" vert="horz" wrap="square" lIns="0" tIns="0" rIns="0" bIns="0" anchor="ctr" anchorCtr="0">
            <a:spAutoFit/>
          </a:bodyPr>
          <a:lstStyle>
            <a:lvl1pPr marL="457200" marR="0" lvl="0" indent="-228600" algn="l" rtl="0">
              <a:lnSpc>
                <a:spcPct val="100000"/>
              </a:lnSpc>
              <a:spcBef>
                <a:spcPts val="320"/>
              </a:spcBef>
              <a:spcAft>
                <a:spcPts val="0"/>
              </a:spcAft>
              <a:buClr>
                <a:srgbClr val="05416B"/>
              </a:buClr>
              <a:buSzPts val="1600"/>
              <a:buFont typeface="Noto Sans Symbols"/>
              <a:buNone/>
              <a:defRPr sz="1200" b="1" i="0" u="none" strike="noStrike" cap="none">
                <a:solidFill>
                  <a:schemeClr val="tx1">
                    <a:lumMod val="65000"/>
                    <a:lumOff val="35000"/>
                  </a:schemeClr>
                </a:solidFill>
                <a:latin typeface="Arial Narrow"/>
                <a:ea typeface="Arial Narrow"/>
                <a:cs typeface="Arial Narrow"/>
                <a:sym typeface="Arial Narrow"/>
              </a:defRPr>
            </a:lvl1pPr>
            <a:lvl2pPr marL="914400" marR="0" lvl="1"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600" marR="0" lvl="2"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800" marR="0" lvl="3"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6000" marR="0" lvl="4"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200" marR="0" lvl="5"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400" marR="0" lvl="6"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600" marR="0" lvl="7"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800" marR="0" lvl="8"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sp>
        <p:nvSpPr>
          <p:cNvPr id="4" name="Bildplatzhalter 3">
            <a:extLst>
              <a:ext uri="{FF2B5EF4-FFF2-40B4-BE49-F238E27FC236}">
                <a16:creationId xmlns:a16="http://schemas.microsoft.com/office/drawing/2014/main" id="{B3F0AA49-2623-7267-4BD4-5D5EB1199997}"/>
              </a:ext>
            </a:extLst>
          </p:cNvPr>
          <p:cNvSpPr>
            <a:spLocks noGrp="1"/>
          </p:cNvSpPr>
          <p:nvPr>
            <p:ph type="pic" sz="quarter" idx="14"/>
          </p:nvPr>
        </p:nvSpPr>
        <p:spPr>
          <a:xfrm>
            <a:off x="608400" y="1658238"/>
            <a:ext cx="11295527" cy="4513853"/>
          </a:xfrm>
        </p:spPr>
        <p:txBody>
          <a:bodyPr/>
          <a:lstStyle/>
          <a:p>
            <a:endParaRPr lang="de-DE"/>
          </a:p>
        </p:txBody>
      </p:sp>
      <p:sp>
        <p:nvSpPr>
          <p:cNvPr id="10" name="Textplatzhalter 7">
            <a:extLst>
              <a:ext uri="{FF2B5EF4-FFF2-40B4-BE49-F238E27FC236}">
                <a16:creationId xmlns:a16="http://schemas.microsoft.com/office/drawing/2014/main" id="{F334EDFC-0B50-1C70-E042-6258D7C69BEC}"/>
              </a:ext>
            </a:extLst>
          </p:cNvPr>
          <p:cNvSpPr>
            <a:spLocks noGrp="1"/>
          </p:cNvSpPr>
          <p:nvPr>
            <p:ph type="body" sz="quarter" idx="18" hasCustomPrompt="1"/>
          </p:nvPr>
        </p:nvSpPr>
        <p:spPr>
          <a:xfrm>
            <a:off x="3583305" y="6231330"/>
            <a:ext cx="7536180" cy="223138"/>
          </a:xfrm>
        </p:spPr>
        <p:txBody>
          <a:bodyPr anchor="b"/>
          <a:lstStyle>
            <a:lvl1pPr marL="0" indent="0" algn="r">
              <a:buNone/>
              <a:defRPr sz="900"/>
            </a:lvl1pPr>
          </a:lstStyle>
          <a:p>
            <a:pPr lvl="0"/>
            <a:r>
              <a:rPr lang="de-DE" dirty="0"/>
              <a:t>Referenzen</a:t>
            </a:r>
          </a:p>
        </p:txBody>
      </p:sp>
    </p:spTree>
    <p:extLst>
      <p:ext uri="{BB962C8B-B14F-4D97-AF65-F5344CB8AC3E}">
        <p14:creationId xmlns:p14="http://schemas.microsoft.com/office/powerpoint/2010/main" val="2703194486"/>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userDrawn="1">
  <p:cSld name="7_Title, Content and Text">
    <p:spTree>
      <p:nvGrpSpPr>
        <p:cNvPr id="1" name=""/>
        <p:cNvGrpSpPr/>
        <p:nvPr/>
      </p:nvGrpSpPr>
      <p:grpSpPr>
        <a:xfrm>
          <a:off x="0" y="0"/>
          <a:ext cx="0" cy="0"/>
          <a:chOff x="0" y="0"/>
          <a:chExt cx="0" cy="0"/>
        </a:xfrm>
      </p:grpSpPr>
      <p:sp>
        <p:nvSpPr>
          <p:cNvPr id="5" name="Content Placeholder 4"/>
          <p:cNvSpPr>
            <a:spLocks noGrp="1"/>
          </p:cNvSpPr>
          <p:nvPr>
            <p:ph sz="quarter" idx="11"/>
          </p:nvPr>
        </p:nvSpPr>
        <p:spPr>
          <a:xfrm>
            <a:off x="605367" y="2112963"/>
            <a:ext cx="4551516" cy="4013626"/>
          </a:xfrm>
          <a:solidFill>
            <a:schemeClr val="bg1">
              <a:lumMod val="85000"/>
            </a:schemeClr>
          </a:solidFill>
        </p:spPr>
        <p:txBody>
          <a:bodyPr anchor="ctr"/>
          <a:lstStyle>
            <a:lvl1pPr marL="0" indent="0" algn="ctr">
              <a:buNone/>
              <a:defRPr baseline="0"/>
            </a:lvl1pPr>
          </a:lstStyle>
          <a:p>
            <a:pPr lvl="0"/>
            <a:r>
              <a:rPr lang="fr-CH"/>
              <a:t>Click to edit Master text styles</a:t>
            </a:r>
          </a:p>
        </p:txBody>
      </p:sp>
      <p:sp>
        <p:nvSpPr>
          <p:cNvPr id="7" name="Text Placeholder 6"/>
          <p:cNvSpPr>
            <a:spLocks noGrp="1"/>
          </p:cNvSpPr>
          <p:nvPr>
            <p:ph type="body" sz="quarter" idx="12"/>
          </p:nvPr>
        </p:nvSpPr>
        <p:spPr>
          <a:xfrm>
            <a:off x="5327805" y="2113389"/>
            <a:ext cx="6259200" cy="4013200"/>
          </a:xfrm>
        </p:spPr>
        <p:txBody>
          <a:bodyPr>
            <a:noAutofit/>
          </a:bodyPr>
          <a:lstStyle>
            <a:lvl1pPr marL="0" indent="0">
              <a:buNone/>
              <a:defRPr baseline="0"/>
            </a:lvl1pPr>
          </a:lstStyle>
          <a:p>
            <a:pPr lvl="0"/>
            <a:r>
              <a:rPr lang="fr-CH" dirty="0"/>
              <a:t>Click to </a:t>
            </a:r>
            <a:r>
              <a:rPr lang="fr-CH" dirty="0" err="1"/>
              <a:t>edit</a:t>
            </a:r>
            <a:r>
              <a:rPr lang="fr-CH" dirty="0"/>
              <a:t> Master </a:t>
            </a:r>
            <a:r>
              <a:rPr lang="fr-CH" dirty="0" err="1"/>
              <a:t>text</a:t>
            </a:r>
            <a:r>
              <a:rPr lang="fr-CH" dirty="0"/>
              <a:t> styles</a:t>
            </a:r>
          </a:p>
        </p:txBody>
      </p:sp>
      <p:sp>
        <p:nvSpPr>
          <p:cNvPr id="10" name="Title 1"/>
          <p:cNvSpPr>
            <a:spLocks noGrp="1"/>
          </p:cNvSpPr>
          <p:nvPr>
            <p:ph type="title"/>
          </p:nvPr>
        </p:nvSpPr>
        <p:spPr>
          <a:xfrm>
            <a:off x="609599" y="550800"/>
            <a:ext cx="8028000" cy="55399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defRPr lang="en-US" sz="2800" cap="all" baseline="0" dirty="0"/>
            </a:lvl1pPr>
          </a:lstStyle>
          <a:p>
            <a:pPr lvl="0"/>
            <a:r>
              <a:rPr lang="fr-CH" dirty="0"/>
              <a:t>Click to </a:t>
            </a:r>
            <a:r>
              <a:rPr lang="fr-CH" dirty="0" err="1"/>
              <a:t>edit</a:t>
            </a:r>
            <a:r>
              <a:rPr lang="fr-CH" dirty="0"/>
              <a:t> Master </a:t>
            </a:r>
            <a:r>
              <a:rPr lang="fr-CH" dirty="0" err="1"/>
              <a:t>title</a:t>
            </a:r>
            <a:r>
              <a:rPr lang="fr-CH" dirty="0"/>
              <a:t> style</a:t>
            </a:r>
            <a:endParaRPr lang="en-US" dirty="0"/>
          </a:p>
        </p:txBody>
      </p:sp>
      <p:sp>
        <p:nvSpPr>
          <p:cNvPr id="11" name="Text Placeholder 11"/>
          <p:cNvSpPr>
            <a:spLocks noGrp="1"/>
          </p:cNvSpPr>
          <p:nvPr>
            <p:ph type="body" sz="quarter" idx="10"/>
          </p:nvPr>
        </p:nvSpPr>
        <p:spPr>
          <a:xfrm>
            <a:off x="609599" y="1080001"/>
            <a:ext cx="8028000" cy="488795"/>
          </a:xfrm>
        </p:spPr>
        <p:txBody>
          <a:bodyPr>
            <a:noAutofit/>
          </a:bodyPr>
          <a:lstStyle>
            <a:lvl1pPr marL="0" indent="0">
              <a:buNone/>
              <a:defRPr sz="2400" baseline="0">
                <a:solidFill>
                  <a:srgbClr val="81104F"/>
                </a:solidFill>
              </a:defRPr>
            </a:lvl1pPr>
          </a:lstStyle>
          <a:p>
            <a:pPr lvl="0"/>
            <a:r>
              <a:rPr lang="fr-CH" dirty="0"/>
              <a:t>Click to </a:t>
            </a:r>
            <a:r>
              <a:rPr lang="fr-CH" dirty="0" err="1"/>
              <a:t>edit</a:t>
            </a:r>
            <a:r>
              <a:rPr lang="fr-CH" dirty="0"/>
              <a:t> Master </a:t>
            </a:r>
            <a:r>
              <a:rPr lang="fr-CH" dirty="0" err="1"/>
              <a:t>text</a:t>
            </a:r>
            <a:r>
              <a:rPr lang="fr-CH" dirty="0"/>
              <a:t> styles</a:t>
            </a:r>
          </a:p>
        </p:txBody>
      </p:sp>
      <p:pic>
        <p:nvPicPr>
          <p:cNvPr id="9" name="Picture 8" descr="background-slide1.png"/>
          <p:cNvPicPr>
            <a:picLocks noChangeAspect="1"/>
          </p:cNvPicPr>
          <p:nvPr userDrawn="1"/>
        </p:nvPicPr>
        <p:blipFill rotWithShape="1">
          <a:blip r:embed="rId2">
            <a:extLst>
              <a:ext uri="{28A0092B-C50C-407E-A947-70E740481C1C}">
                <a14:useLocalDpi xmlns:a14="http://schemas.microsoft.com/office/drawing/2010/main" val="0"/>
              </a:ext>
            </a:extLst>
          </a:blip>
          <a:srcRect l="61179" b="81378"/>
          <a:stretch/>
        </p:blipFill>
        <p:spPr bwMode="auto">
          <a:xfrm>
            <a:off x="8642194" y="0"/>
            <a:ext cx="3549805" cy="1276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 descr="background-title.png">
            <a:extLst>
              <a:ext uri="{FF2B5EF4-FFF2-40B4-BE49-F238E27FC236}">
                <a16:creationId xmlns:a16="http://schemas.microsoft.com/office/drawing/2014/main" id="{94B3BB7B-D192-40D5-A383-C201ED62708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9647" t="90813" r="3152" b="4472"/>
          <a:stretch/>
        </p:blipFill>
        <p:spPr bwMode="auto">
          <a:xfrm>
            <a:off x="11246004" y="6342788"/>
            <a:ext cx="657923" cy="32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a16="http://schemas.microsoft.com/office/drawing/2014/main" id="{DD00D4DD-9A13-42EF-94D9-40510CA0244D}"/>
              </a:ext>
            </a:extLst>
          </p:cNvPr>
          <p:cNvSpPr txBox="1"/>
          <p:nvPr userDrawn="1"/>
        </p:nvSpPr>
        <p:spPr>
          <a:xfrm>
            <a:off x="6096000" y="6454468"/>
            <a:ext cx="5068649" cy="161583"/>
          </a:xfrm>
          <a:prstGeom prst="rect">
            <a:avLst/>
          </a:prstGeom>
          <a:noFill/>
        </p:spPr>
        <p:txBody>
          <a:bodyPr wrap="square" lIns="0" tIns="0" rIns="90000" bIns="0"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en-US" sz="1000" b="0" i="0" dirty="0">
                <a:solidFill>
                  <a:schemeClr val="tx1">
                    <a:lumMod val="65000"/>
                    <a:lumOff val="35000"/>
                  </a:schemeClr>
                </a:solidFill>
                <a:effectLst/>
                <a:latin typeface="Arial Narrow" panose="020B0606020202030204" pitchFamily="34" charset="0"/>
              </a:rPr>
              <a:t>Content of this </a:t>
            </a:r>
            <a:r>
              <a:rPr lang="en-US" sz="1050" b="0" i="0" dirty="0">
                <a:solidFill>
                  <a:schemeClr val="tx1">
                    <a:lumMod val="65000"/>
                    <a:lumOff val="35000"/>
                  </a:schemeClr>
                </a:solidFill>
                <a:effectLst/>
                <a:latin typeface="Arial Narrow" panose="020B0606020202030204" pitchFamily="34" charset="0"/>
              </a:rPr>
              <a:t>presentation</a:t>
            </a:r>
            <a:r>
              <a:rPr lang="en-US" sz="1000" b="0" i="0" dirty="0">
                <a:solidFill>
                  <a:schemeClr val="tx1">
                    <a:lumMod val="65000"/>
                    <a:lumOff val="35000"/>
                  </a:schemeClr>
                </a:solidFill>
                <a:effectLst/>
                <a:latin typeface="Arial Narrow" panose="020B0606020202030204" pitchFamily="34" charset="0"/>
              </a:rPr>
              <a:t> is copyright</a:t>
            </a:r>
            <a:r>
              <a:rPr lang="en-CH" sz="1000" b="0" i="0" dirty="0">
                <a:solidFill>
                  <a:schemeClr val="tx1">
                    <a:lumMod val="65000"/>
                    <a:lumOff val="35000"/>
                  </a:schemeClr>
                </a:solidFill>
                <a:effectLst/>
                <a:latin typeface="Arial Narrow" panose="020B0606020202030204" pitchFamily="34" charset="0"/>
              </a:rPr>
              <a:t> </a:t>
            </a:r>
            <a:r>
              <a:rPr lang="en-US" sz="1000" b="0" i="0" dirty="0">
                <a:solidFill>
                  <a:schemeClr val="tx1">
                    <a:lumMod val="65000"/>
                    <a:lumOff val="35000"/>
                  </a:schemeClr>
                </a:solidFill>
                <a:effectLst/>
                <a:latin typeface="Arial Narrow" panose="020B0606020202030204" pitchFamily="34" charset="0"/>
              </a:rPr>
              <a:t>and responsibility of the author. Permission is required for re-use</a:t>
            </a:r>
            <a:r>
              <a:rPr lang="en-CH" sz="1000" b="0" i="0" dirty="0">
                <a:solidFill>
                  <a:schemeClr val="tx1">
                    <a:lumMod val="65000"/>
                    <a:lumOff val="35000"/>
                  </a:schemeClr>
                </a:solidFill>
                <a:effectLst/>
                <a:latin typeface="Arial Narrow" panose="020B0606020202030204" pitchFamily="34" charset="0"/>
              </a:rPr>
              <a:t>.</a:t>
            </a:r>
            <a:endParaRPr lang="en-US" sz="1000" b="0" i="0" dirty="0">
              <a:solidFill>
                <a:schemeClr val="tx1">
                  <a:lumMod val="65000"/>
                  <a:lumOff val="35000"/>
                </a:schemeClr>
              </a:solidFill>
              <a:effectLst/>
              <a:latin typeface="Arial Narrow" panose="020B0606020202030204" pitchFamily="34" charset="0"/>
            </a:endParaRPr>
          </a:p>
        </p:txBody>
      </p:sp>
      <p:sp>
        <p:nvSpPr>
          <p:cNvPr id="17" name="Google Shape;17;p14">
            <a:extLst>
              <a:ext uri="{FF2B5EF4-FFF2-40B4-BE49-F238E27FC236}">
                <a16:creationId xmlns:a16="http://schemas.microsoft.com/office/drawing/2014/main" id="{BF0CD5D2-8D1D-494F-9787-7D046DB9E794}"/>
              </a:ext>
            </a:extLst>
          </p:cNvPr>
          <p:cNvSpPr txBox="1">
            <a:spLocks noGrp="1"/>
          </p:cNvSpPr>
          <p:nvPr>
            <p:ph type="body" idx="13" hasCustomPrompt="1"/>
          </p:nvPr>
        </p:nvSpPr>
        <p:spPr>
          <a:xfrm>
            <a:off x="608400" y="6392913"/>
            <a:ext cx="2400778" cy="223138"/>
          </a:xfrm>
          <a:prstGeom prst="rect">
            <a:avLst/>
          </a:prstGeom>
          <a:noFill/>
          <a:ln>
            <a:noFill/>
          </a:ln>
        </p:spPr>
        <p:txBody>
          <a:bodyPr spcFirstLastPara="1" vert="horz" wrap="square" lIns="0" tIns="0" rIns="0" bIns="0" anchor="ctr" anchorCtr="0">
            <a:spAutoFit/>
          </a:bodyPr>
          <a:lstStyle>
            <a:lvl1pPr marL="457200" marR="0" lvl="0" indent="-228600" algn="l" rtl="0">
              <a:lnSpc>
                <a:spcPct val="100000"/>
              </a:lnSpc>
              <a:spcBef>
                <a:spcPts val="320"/>
              </a:spcBef>
              <a:spcAft>
                <a:spcPts val="0"/>
              </a:spcAft>
              <a:buClr>
                <a:srgbClr val="05416B"/>
              </a:buClr>
              <a:buSzPts val="1600"/>
              <a:buFont typeface="Noto Sans Symbols"/>
              <a:buNone/>
              <a:defRPr sz="1200" b="1" i="0" u="none" strike="noStrike" cap="none">
                <a:solidFill>
                  <a:schemeClr val="tx1">
                    <a:lumMod val="65000"/>
                    <a:lumOff val="35000"/>
                  </a:schemeClr>
                </a:solidFill>
                <a:latin typeface="Arial Narrow"/>
                <a:ea typeface="Arial Narrow"/>
                <a:cs typeface="Arial Narrow"/>
                <a:sym typeface="Arial Narrow"/>
              </a:defRPr>
            </a:lvl1pPr>
            <a:lvl2pPr marL="914400" marR="0" lvl="1"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600" marR="0" lvl="2"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800" marR="0" lvl="3"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6000" marR="0" lvl="4"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200" marR="0" lvl="5"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400" marR="0" lvl="6"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600" marR="0" lvl="7"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800" marR="0" lvl="8"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sp>
        <p:nvSpPr>
          <p:cNvPr id="2" name="Textplatzhalter 7">
            <a:extLst>
              <a:ext uri="{FF2B5EF4-FFF2-40B4-BE49-F238E27FC236}">
                <a16:creationId xmlns:a16="http://schemas.microsoft.com/office/drawing/2014/main" id="{B2C7FA36-074F-E5AC-B7A8-AE46E74337EF}"/>
              </a:ext>
            </a:extLst>
          </p:cNvPr>
          <p:cNvSpPr>
            <a:spLocks noGrp="1"/>
          </p:cNvSpPr>
          <p:nvPr>
            <p:ph type="body" sz="quarter" idx="18" hasCustomPrompt="1"/>
          </p:nvPr>
        </p:nvSpPr>
        <p:spPr>
          <a:xfrm>
            <a:off x="3583305" y="6231330"/>
            <a:ext cx="7536180" cy="223138"/>
          </a:xfrm>
        </p:spPr>
        <p:txBody>
          <a:bodyPr anchor="b"/>
          <a:lstStyle>
            <a:lvl1pPr marL="0" indent="0" algn="r">
              <a:buNone/>
              <a:defRPr sz="900"/>
            </a:lvl1pPr>
          </a:lstStyle>
          <a:p>
            <a:pPr lvl="0"/>
            <a:r>
              <a:rPr lang="de-DE" dirty="0"/>
              <a:t>Referenzen</a:t>
            </a:r>
          </a:p>
        </p:txBody>
      </p:sp>
    </p:spTree>
    <p:extLst>
      <p:ext uri="{BB962C8B-B14F-4D97-AF65-F5344CB8AC3E}">
        <p14:creationId xmlns:p14="http://schemas.microsoft.com/office/powerpoint/2010/main" val="363445010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userDrawn="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6" name="Textplatzhalter 7">
            <a:extLst>
              <a:ext uri="{FF2B5EF4-FFF2-40B4-BE49-F238E27FC236}">
                <a16:creationId xmlns:a16="http://schemas.microsoft.com/office/drawing/2014/main" id="{328E5618-96E4-1649-BC3B-5C9FDF950490}"/>
              </a:ext>
            </a:extLst>
          </p:cNvPr>
          <p:cNvSpPr>
            <a:spLocks noGrp="1"/>
          </p:cNvSpPr>
          <p:nvPr>
            <p:ph type="body" sz="quarter" idx="10"/>
          </p:nvPr>
        </p:nvSpPr>
        <p:spPr>
          <a:xfrm>
            <a:off x="1775520" y="6237312"/>
            <a:ext cx="8208912" cy="576064"/>
          </a:xfrm>
        </p:spPr>
        <p:txBody>
          <a:bodyPr anchor="b">
            <a:normAutofit/>
          </a:bodyPr>
          <a:lstStyle>
            <a:lvl1pPr marL="0" indent="0">
              <a:spcBef>
                <a:spcPts val="0"/>
              </a:spcBef>
              <a:buNone/>
              <a:defRPr sz="1200"/>
            </a:lvl1pPr>
            <a:lvl2pPr marL="457200" indent="0">
              <a:buNone/>
              <a:defRPr/>
            </a:lvl2pPr>
            <a:lvl3pPr marL="914400" indent="0">
              <a:buNone/>
              <a:defRPr/>
            </a:lvl3pPr>
            <a:lvl4pPr marL="1371600" indent="0">
              <a:buNone/>
              <a:defRPr/>
            </a:lvl4pPr>
            <a:lvl5pPr marL="1828800" indent="0">
              <a:buNone/>
              <a:defRPr/>
            </a:lvl5pPr>
          </a:lstStyle>
          <a:p>
            <a:pPr lvl="0"/>
            <a:r>
              <a:rPr lang="de-DE"/>
              <a:t>Mastertextformat bearbeiten</a:t>
            </a:r>
          </a:p>
        </p:txBody>
      </p:sp>
    </p:spTree>
    <p:extLst>
      <p:ext uri="{BB962C8B-B14F-4D97-AF65-F5344CB8AC3E}">
        <p14:creationId xmlns:p14="http://schemas.microsoft.com/office/powerpoint/2010/main" val="9019152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10687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userDrawn="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8" name="Textplatzhalter 7">
            <a:extLst>
              <a:ext uri="{FF2B5EF4-FFF2-40B4-BE49-F238E27FC236}">
                <a16:creationId xmlns:a16="http://schemas.microsoft.com/office/drawing/2014/main" id="{340C5A56-8679-A749-BAA8-2B8CF345C1C6}"/>
              </a:ext>
            </a:extLst>
          </p:cNvPr>
          <p:cNvSpPr>
            <a:spLocks noGrp="1"/>
          </p:cNvSpPr>
          <p:nvPr>
            <p:ph type="body" sz="quarter" idx="10"/>
          </p:nvPr>
        </p:nvSpPr>
        <p:spPr>
          <a:xfrm>
            <a:off x="1775520" y="6237312"/>
            <a:ext cx="8208912" cy="576064"/>
          </a:xfrm>
        </p:spPr>
        <p:txBody>
          <a:bodyPr anchor="b">
            <a:normAutofit/>
          </a:bodyPr>
          <a:lstStyle>
            <a:lvl1pPr marL="0" indent="0">
              <a:spcBef>
                <a:spcPts val="0"/>
              </a:spcBef>
              <a:buNone/>
              <a:defRPr sz="1200"/>
            </a:lvl1pPr>
            <a:lvl2pPr marL="457200" indent="0">
              <a:buNone/>
              <a:defRPr/>
            </a:lvl2pPr>
            <a:lvl3pPr marL="914400" indent="0">
              <a:buNone/>
              <a:defRPr/>
            </a:lvl3pPr>
            <a:lvl4pPr marL="1371600" indent="0">
              <a:buNone/>
              <a:defRPr/>
            </a:lvl4pPr>
            <a:lvl5pPr marL="1828800" indent="0">
              <a:buNone/>
              <a:defRPr/>
            </a:lvl5pPr>
          </a:lstStyle>
          <a:p>
            <a:pPr lvl="0"/>
            <a:r>
              <a:rPr lang="de-DE"/>
              <a:t>Mastertextformat bearbeiten</a:t>
            </a:r>
          </a:p>
        </p:txBody>
      </p:sp>
    </p:spTree>
    <p:extLst>
      <p:ext uri="{BB962C8B-B14F-4D97-AF65-F5344CB8AC3E}">
        <p14:creationId xmlns:p14="http://schemas.microsoft.com/office/powerpoint/2010/main" val="1244674337"/>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userDrawn="1">
  <p:cSld name="5_Title and Text">
    <p:spTree>
      <p:nvGrpSpPr>
        <p:cNvPr id="1" name=""/>
        <p:cNvGrpSpPr/>
        <p:nvPr/>
      </p:nvGrpSpPr>
      <p:grpSpPr>
        <a:xfrm>
          <a:off x="0" y="0"/>
          <a:ext cx="0" cy="0"/>
          <a:chOff x="0" y="0"/>
          <a:chExt cx="0" cy="0"/>
        </a:xfrm>
      </p:grpSpPr>
      <p:sp>
        <p:nvSpPr>
          <p:cNvPr id="13" name="Text Placeholder 6"/>
          <p:cNvSpPr>
            <a:spLocks noGrp="1"/>
          </p:cNvSpPr>
          <p:nvPr>
            <p:ph type="body" sz="quarter" idx="12" hasCustomPrompt="1"/>
          </p:nvPr>
        </p:nvSpPr>
        <p:spPr>
          <a:xfrm>
            <a:off x="489491" y="1651000"/>
            <a:ext cx="11213019" cy="4345253"/>
          </a:xfrm>
          <a:prstGeom prst="rect">
            <a:avLst/>
          </a:prstGeom>
        </p:spPr>
        <p:txBody>
          <a:bodyPr>
            <a:noAutofit/>
          </a:bodyPr>
          <a:lstStyle>
            <a:lvl1pPr marL="0" indent="0">
              <a:buNone/>
              <a:defRPr sz="2133" baseline="0">
                <a:solidFill>
                  <a:schemeClr val="tx1">
                    <a:lumMod val="65000"/>
                    <a:lumOff val="35000"/>
                  </a:schemeClr>
                </a:solidFill>
              </a:defRPr>
            </a:lvl1pPr>
          </a:lstStyle>
          <a:p>
            <a:pPr lvl="0"/>
            <a:r>
              <a:rPr lang="en-US"/>
              <a:t>Click to edit Master text style</a:t>
            </a:r>
          </a:p>
        </p:txBody>
      </p:sp>
      <p:sp>
        <p:nvSpPr>
          <p:cNvPr id="10" name="Title 1">
            <a:extLst>
              <a:ext uri="{FF2B5EF4-FFF2-40B4-BE49-F238E27FC236}">
                <a16:creationId xmlns:a16="http://schemas.microsoft.com/office/drawing/2014/main" id="{FE623330-BFFB-F448-AA2F-26160B58BDC3}"/>
              </a:ext>
            </a:extLst>
          </p:cNvPr>
          <p:cNvSpPr>
            <a:spLocks noGrp="1"/>
          </p:cNvSpPr>
          <p:nvPr>
            <p:ph type="ctrTitle"/>
          </p:nvPr>
        </p:nvSpPr>
        <p:spPr>
          <a:xfrm>
            <a:off x="479999" y="285747"/>
            <a:ext cx="11213020" cy="576000"/>
          </a:xfrm>
          <a:prstGeom prst="rect">
            <a:avLst/>
          </a:prstGeom>
        </p:spPr>
        <p:txBody>
          <a:bodyPr anchor="t">
            <a:noAutofit/>
          </a:bodyPr>
          <a:lstStyle>
            <a:lvl1pPr algn="l">
              <a:lnSpc>
                <a:spcPct val="80000"/>
              </a:lnSpc>
              <a:defRPr sz="3200" b="1" i="0" cap="all">
                <a:solidFill>
                  <a:srgbClr val="991F6D"/>
                </a:solidFill>
                <a:latin typeface="+mn-lt"/>
                <a:cs typeface="Arial Narrow"/>
              </a:defRPr>
            </a:lvl1pPr>
          </a:lstStyle>
          <a:p>
            <a:endParaRPr lang="en-US"/>
          </a:p>
        </p:txBody>
      </p:sp>
      <p:sp>
        <p:nvSpPr>
          <p:cNvPr id="11" name="Subtitle 2">
            <a:extLst>
              <a:ext uri="{FF2B5EF4-FFF2-40B4-BE49-F238E27FC236}">
                <a16:creationId xmlns:a16="http://schemas.microsoft.com/office/drawing/2014/main" id="{F292DDDC-1EEA-5646-B219-7866C459EC59}"/>
              </a:ext>
            </a:extLst>
          </p:cNvPr>
          <p:cNvSpPr>
            <a:spLocks noGrp="1"/>
          </p:cNvSpPr>
          <p:nvPr>
            <p:ph type="subTitle" idx="1"/>
          </p:nvPr>
        </p:nvSpPr>
        <p:spPr>
          <a:xfrm>
            <a:off x="479999" y="861747"/>
            <a:ext cx="11213020" cy="600000"/>
          </a:xfrm>
          <a:prstGeom prst="rect">
            <a:avLst/>
          </a:prstGeom>
        </p:spPr>
        <p:txBody>
          <a:bodyPr anchor="t">
            <a:noAutofit/>
          </a:bodyPr>
          <a:lstStyle>
            <a:lvl1pPr marL="0" indent="0" algn="l">
              <a:buNone/>
              <a:defRPr sz="2400">
                <a:solidFill>
                  <a:srgbClr val="991F6D"/>
                </a:solidFill>
                <a:latin typeface="+mn-lt"/>
                <a:cs typeface="Arial Narrow"/>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12" name="TextBox 4">
            <a:extLst>
              <a:ext uri="{FF2B5EF4-FFF2-40B4-BE49-F238E27FC236}">
                <a16:creationId xmlns:a16="http://schemas.microsoft.com/office/drawing/2014/main" id="{71211730-CDF2-47C8-A380-2BCC4EAC1772}"/>
              </a:ext>
            </a:extLst>
          </p:cNvPr>
          <p:cNvSpPr txBox="1"/>
          <p:nvPr userDrawn="1"/>
        </p:nvSpPr>
        <p:spPr>
          <a:xfrm>
            <a:off x="610784" y="6551190"/>
            <a:ext cx="6270219" cy="184666"/>
          </a:xfrm>
          <a:prstGeom prst="rect">
            <a:avLst/>
          </a:prstGeom>
          <a:noFill/>
        </p:spPr>
        <p:txBody>
          <a:bodyPr wrap="square" lIns="0" tIns="0" rIns="0" bIns="0" rtlCol="0" anchor="b"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dirty="0">
                <a:solidFill>
                  <a:srgbClr val="E494C3"/>
                </a:solidFill>
                <a:effectLst/>
                <a:latin typeface="Arial Narrow" panose="020B0604020202020204" pitchFamily="34" charset="0"/>
                <a:cs typeface="Arial Narrow" panose="020B0604020202020204" pitchFamily="34" charset="0"/>
              </a:rPr>
              <a:t>Content of this presentation is copyright</a:t>
            </a:r>
            <a:r>
              <a:rPr lang="en-CH" sz="1200" b="0" i="0" dirty="0">
                <a:solidFill>
                  <a:srgbClr val="E494C3"/>
                </a:solidFill>
                <a:effectLst/>
                <a:latin typeface="Arial Narrow" panose="020B0604020202020204" pitchFamily="34" charset="0"/>
                <a:cs typeface="Arial Narrow" panose="020B0604020202020204" pitchFamily="34" charset="0"/>
              </a:rPr>
              <a:t> </a:t>
            </a:r>
            <a:r>
              <a:rPr lang="en-US" sz="1200" b="0" i="0" dirty="0">
                <a:solidFill>
                  <a:srgbClr val="E494C3"/>
                </a:solidFill>
                <a:effectLst/>
                <a:latin typeface="Arial Narrow" panose="020B0604020202020204" pitchFamily="34" charset="0"/>
                <a:cs typeface="Arial Narrow" panose="020B0604020202020204" pitchFamily="34" charset="0"/>
              </a:rPr>
              <a:t>and responsibility of the author. Permission is required for re-use</a:t>
            </a:r>
            <a:r>
              <a:rPr lang="en-CH" sz="1200" b="0" i="0" dirty="0">
                <a:solidFill>
                  <a:srgbClr val="E494C3"/>
                </a:solidFill>
                <a:effectLst/>
                <a:latin typeface="Arial Narrow" panose="020B0604020202020204" pitchFamily="34" charset="0"/>
                <a:cs typeface="Arial Narrow" panose="020B0604020202020204" pitchFamily="34" charset="0"/>
              </a:rPr>
              <a:t>.</a:t>
            </a:r>
            <a:endParaRPr lang="en-US" sz="1200" b="0" i="0" dirty="0">
              <a:solidFill>
                <a:srgbClr val="E494C3"/>
              </a:solidFill>
              <a:effectLst/>
              <a:latin typeface="Arial Narrow" panose="020B0604020202020204" pitchFamily="34" charset="0"/>
              <a:cs typeface="Arial Narrow" panose="020B0604020202020204" pitchFamily="34" charset="0"/>
            </a:endParaRPr>
          </a:p>
        </p:txBody>
      </p:sp>
      <p:sp>
        <p:nvSpPr>
          <p:cNvPr id="14" name="Espace réservé du texte 3">
            <a:extLst>
              <a:ext uri="{FF2B5EF4-FFF2-40B4-BE49-F238E27FC236}">
                <a16:creationId xmlns:a16="http://schemas.microsoft.com/office/drawing/2014/main" id="{A7C2793A-08E8-4EC6-88E0-377E2EBD5848}"/>
              </a:ext>
            </a:extLst>
          </p:cNvPr>
          <p:cNvSpPr>
            <a:spLocks noGrp="1"/>
          </p:cNvSpPr>
          <p:nvPr>
            <p:ph type="body" sz="quarter" idx="14" hasCustomPrompt="1"/>
          </p:nvPr>
        </p:nvSpPr>
        <p:spPr>
          <a:xfrm>
            <a:off x="4756222" y="6216654"/>
            <a:ext cx="2538679" cy="234949"/>
          </a:xfrm>
          <a:prstGeom prst="rect">
            <a:avLst/>
          </a:prstGeom>
        </p:spPr>
        <p:txBody>
          <a:bodyPr lIns="0" bIns="0" anchor="b" anchorCtr="0"/>
          <a:lstStyle>
            <a:lvl1pPr marL="0" indent="0">
              <a:buNone/>
              <a:defRPr sz="1200" b="0" i="0" spc="0">
                <a:solidFill>
                  <a:srgbClr val="E494C3"/>
                </a:solidFill>
                <a:latin typeface="Arial Narrow" panose="020B0604020202020204" pitchFamily="34" charset="0"/>
                <a:cs typeface="Arial Narrow" panose="020B0604020202020204" pitchFamily="34" charset="0"/>
              </a:defRPr>
            </a:lvl1pPr>
          </a:lstStyle>
          <a:p>
            <a:pPr lvl="0"/>
            <a:r>
              <a:rPr lang="en-CH"/>
              <a:t>Add name of presenter here</a:t>
            </a:r>
            <a:endParaRPr lang="fr-FR" dirty="0"/>
          </a:p>
        </p:txBody>
      </p:sp>
      <p:pic>
        <p:nvPicPr>
          <p:cNvPr id="3" name="Picture 2">
            <a:extLst>
              <a:ext uri="{FF2B5EF4-FFF2-40B4-BE49-F238E27FC236}">
                <a16:creationId xmlns:a16="http://schemas.microsoft.com/office/drawing/2014/main" id="{94284C7F-931F-C0C3-E727-81F55D63E3F2}"/>
              </a:ext>
            </a:extLst>
          </p:cNvPr>
          <p:cNvPicPr>
            <a:picLocks noChangeAspect="1"/>
          </p:cNvPicPr>
          <p:nvPr userDrawn="1"/>
        </p:nvPicPr>
        <p:blipFill>
          <a:blip r:embed="rId2"/>
          <a:stretch>
            <a:fillRect/>
          </a:stretch>
        </p:blipFill>
        <p:spPr>
          <a:xfrm>
            <a:off x="624417" y="6214291"/>
            <a:ext cx="4050947" cy="216000"/>
          </a:xfrm>
          <a:prstGeom prst="rect">
            <a:avLst/>
          </a:prstGeom>
        </p:spPr>
      </p:pic>
    </p:spTree>
    <p:extLst>
      <p:ext uri="{BB962C8B-B14F-4D97-AF65-F5344CB8AC3E}">
        <p14:creationId xmlns:p14="http://schemas.microsoft.com/office/powerpoint/2010/main" val="129886392"/>
      </p:ext>
    </p:extLst>
  </p:cSld>
  <p:clrMapOvr>
    <a:masterClrMapping/>
  </p:clrMapOvr>
  <p:extLst>
    <p:ext uri="{DCECCB84-F9BA-43D5-87BE-67443E8EF086}">
      <p15:sldGuideLst xmlns:p15="http://schemas.microsoft.com/office/powerpoint/2012/main">
        <p15:guide id="1" orient="horz" pos="169">
          <p15:clr>
            <a:srgbClr val="FBAE40"/>
          </p15:clr>
        </p15:guide>
        <p15:guide id="2" pos="295">
          <p15:clr>
            <a:srgbClr val="FBAE40"/>
          </p15:clr>
        </p15:guide>
      </p15:sldGuideLst>
    </p:ext>
  </p:extLst>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BDE7A-85D9-41DD-86FC-5A5E00CB01EC}"/>
              </a:ext>
            </a:extLst>
          </p:cNvPr>
          <p:cNvSpPr>
            <a:spLocks noGrp="1"/>
          </p:cNvSpPr>
          <p:nvPr>
            <p:ph type="ctrTitle" hasCustomPrompt="1"/>
          </p:nvPr>
        </p:nvSpPr>
        <p:spPr>
          <a:xfrm>
            <a:off x="640080" y="1489130"/>
            <a:ext cx="10972800" cy="2223261"/>
          </a:xfrm>
        </p:spPr>
        <p:txBody>
          <a:bodyPr anchor="b">
            <a:normAutofit/>
          </a:bodyPr>
          <a:lstStyle>
            <a:lvl1pPr algn="l">
              <a:defRPr sz="5400" b="1">
                <a:solidFill>
                  <a:srgbClr val="002557"/>
                </a:solidFill>
                <a:latin typeface="Arial" panose="020B0604020202020204" pitchFamily="34" charset="0"/>
                <a:cs typeface="Arial" panose="020B0604020202020204" pitchFamily="34" charset="0"/>
              </a:defRPr>
            </a:lvl1pPr>
          </a:lstStyle>
          <a:p>
            <a:r>
              <a:rPr lang="en-US"/>
              <a:t>TITLE OF MODULE/LECTURE</a:t>
            </a:r>
          </a:p>
        </p:txBody>
      </p:sp>
      <p:sp>
        <p:nvSpPr>
          <p:cNvPr id="3" name="Subtitle 2">
            <a:extLst>
              <a:ext uri="{FF2B5EF4-FFF2-40B4-BE49-F238E27FC236}">
                <a16:creationId xmlns:a16="http://schemas.microsoft.com/office/drawing/2014/main" id="{144CC758-05CD-498C-B7EA-1421DD07FBAE}"/>
              </a:ext>
            </a:extLst>
          </p:cNvPr>
          <p:cNvSpPr>
            <a:spLocks noGrp="1"/>
          </p:cNvSpPr>
          <p:nvPr>
            <p:ph type="subTitle" idx="1"/>
          </p:nvPr>
        </p:nvSpPr>
        <p:spPr>
          <a:xfrm>
            <a:off x="640080" y="3797535"/>
            <a:ext cx="10972800" cy="948671"/>
          </a:xfrm>
        </p:spPr>
        <p:txBody>
          <a:bodyPr>
            <a:normAutofit/>
          </a:bodyPr>
          <a:lstStyle>
            <a:lvl1pPr marL="0" indent="0" algn="l">
              <a:buNone/>
              <a:defRPr sz="2800">
                <a:solidFill>
                  <a:srgbClr val="00255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8">
            <a:extLst>
              <a:ext uri="{FF2B5EF4-FFF2-40B4-BE49-F238E27FC236}">
                <a16:creationId xmlns:a16="http://schemas.microsoft.com/office/drawing/2014/main" id="{1D9F7408-FA39-411A-B427-9F7A5AE9AC1D}"/>
              </a:ext>
            </a:extLst>
          </p:cNvPr>
          <p:cNvSpPr>
            <a:spLocks noGrp="1"/>
          </p:cNvSpPr>
          <p:nvPr>
            <p:ph type="body" sz="quarter" idx="14" hasCustomPrompt="1"/>
          </p:nvPr>
        </p:nvSpPr>
        <p:spPr>
          <a:xfrm>
            <a:off x="640080" y="5142187"/>
            <a:ext cx="10972800" cy="594131"/>
          </a:xfrm>
        </p:spPr>
        <p:txBody>
          <a:bodyPr>
            <a:noAutofit/>
          </a:bodyPr>
          <a:lstStyle>
            <a:lvl1pPr marL="0" indent="0">
              <a:buFontTx/>
              <a:buNone/>
              <a:defRPr sz="2000">
                <a:solidFill>
                  <a:srgbClr val="002557"/>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Click to Edit Speaker</a:t>
            </a:r>
          </a:p>
        </p:txBody>
      </p:sp>
      <p:pic>
        <p:nvPicPr>
          <p:cNvPr id="6" name="Picture 5">
            <a:extLst>
              <a:ext uri="{FF2B5EF4-FFF2-40B4-BE49-F238E27FC236}">
                <a16:creationId xmlns:a16="http://schemas.microsoft.com/office/drawing/2014/main" id="{567FB3A7-0AD3-4819-9FFB-85C98D4281E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640083" y="490957"/>
            <a:ext cx="2233778" cy="632904"/>
          </a:xfrm>
          <a:prstGeom prst="rect">
            <a:avLst/>
          </a:prstGeom>
        </p:spPr>
      </p:pic>
      <p:sp>
        <p:nvSpPr>
          <p:cNvPr id="8" name="Text Placeholder 4">
            <a:extLst>
              <a:ext uri="{FF2B5EF4-FFF2-40B4-BE49-F238E27FC236}">
                <a16:creationId xmlns:a16="http://schemas.microsoft.com/office/drawing/2014/main" id="{17D14182-7338-E24A-A336-65D15A265736}"/>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1680575006"/>
      </p:ext>
    </p:extLst>
  </p:cSld>
  <p:clrMapOvr>
    <a:masterClrMapping/>
  </p:clrMapOvr>
  <p:hf sldNum="0" hdr="0" ftr="0" dt="0"/>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3806584223"/>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5" name="Title 1">
            <a:extLst>
              <a:ext uri="{FF2B5EF4-FFF2-40B4-BE49-F238E27FC236}">
                <a16:creationId xmlns:a16="http://schemas.microsoft.com/office/drawing/2014/main" id="{8157A794-B351-4E1D-AC06-88E609E324B6}"/>
              </a:ext>
            </a:extLst>
          </p:cNvPr>
          <p:cNvSpPr>
            <a:spLocks noGrp="1"/>
          </p:cNvSpPr>
          <p:nvPr>
            <p:ph type="ctrTitle" hasCustomPrompt="1"/>
          </p:nvPr>
        </p:nvSpPr>
        <p:spPr>
          <a:xfrm>
            <a:off x="667512" y="2257671"/>
            <a:ext cx="10972800" cy="1970998"/>
          </a:xfrm>
        </p:spPr>
        <p:txBody>
          <a:bodyPr anchor="ctr" anchorCtr="0">
            <a:normAutofit/>
          </a:bodyPr>
          <a:lstStyle>
            <a:lvl1pPr algn="l">
              <a:defRPr sz="4000" b="1">
                <a:solidFill>
                  <a:srgbClr val="002557"/>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Text Placeholder 4">
            <a:extLst>
              <a:ext uri="{FF2B5EF4-FFF2-40B4-BE49-F238E27FC236}">
                <a16:creationId xmlns:a16="http://schemas.microsoft.com/office/drawing/2014/main" id="{7CB67DAE-E1EF-8040-9240-16BFD8EDA7AE}"/>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3366681"/>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6" name="Text Placeholder 4">
            <a:extLst>
              <a:ext uri="{FF2B5EF4-FFF2-40B4-BE49-F238E27FC236}">
                <a16:creationId xmlns:a16="http://schemas.microsoft.com/office/drawing/2014/main" id="{90609FE5-2F18-684C-97F3-2F85F052DB04}"/>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107481130"/>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835FA-79D5-AECC-1859-63CD02D5A2C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D1BA637-E2C8-3780-A436-B1A8959C24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659FDA3-CDE9-DF21-2373-A5814BD5E241}"/>
              </a:ext>
            </a:extLst>
          </p:cNvPr>
          <p:cNvSpPr>
            <a:spLocks noGrp="1"/>
          </p:cNvSpPr>
          <p:nvPr>
            <p:ph type="dt" sz="half" idx="10"/>
          </p:nvPr>
        </p:nvSpPr>
        <p:spPr/>
        <p:txBody>
          <a:bodyPr/>
          <a:lstStyle/>
          <a:p>
            <a:fld id="{8C538B4D-F2FA-4541-B114-4D9293969219}" type="datetimeFigureOut">
              <a:rPr lang="en-US" smtClean="0"/>
              <a:t>2/24/26</a:t>
            </a:fld>
            <a:endParaRPr lang="en-US"/>
          </a:p>
        </p:txBody>
      </p:sp>
      <p:sp>
        <p:nvSpPr>
          <p:cNvPr id="5" name="Footer Placeholder 4">
            <a:extLst>
              <a:ext uri="{FF2B5EF4-FFF2-40B4-BE49-F238E27FC236}">
                <a16:creationId xmlns:a16="http://schemas.microsoft.com/office/drawing/2014/main" id="{8998C94A-1048-F7EE-E076-D6876AC77D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62C8D5-053B-84B1-76DB-DBF3D9EFD3B7}"/>
              </a:ext>
            </a:extLst>
          </p:cNvPr>
          <p:cNvSpPr>
            <a:spLocks noGrp="1"/>
          </p:cNvSpPr>
          <p:nvPr>
            <p:ph type="sldNum" sz="quarter" idx="12"/>
          </p:nvPr>
        </p:nvSpPr>
        <p:spPr/>
        <p:txBody>
          <a:bodyPr/>
          <a:lstStyle/>
          <a:p>
            <a:fld id="{C87486B1-BFAD-4D1B-BF2B-41501B00C575}" type="slidenum">
              <a:rPr lang="en-US" smtClean="0"/>
              <a:t>‹#›</a:t>
            </a:fld>
            <a:endParaRPr lang="en-US"/>
          </a:p>
        </p:txBody>
      </p:sp>
    </p:spTree>
    <p:extLst>
      <p:ext uri="{BB962C8B-B14F-4D97-AF65-F5344CB8AC3E}">
        <p14:creationId xmlns:p14="http://schemas.microsoft.com/office/powerpoint/2010/main" val="1913200238"/>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userDrawn="1">
  <p:cSld name="Title and Footno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801F219-B3CD-B385-08F0-F0349C8ECF16}"/>
              </a:ext>
            </a:extLst>
          </p:cNvPr>
          <p:cNvSpPr/>
          <p:nvPr/>
        </p:nvSpPr>
        <p:spPr>
          <a:xfrm>
            <a:off x="0" y="885552"/>
            <a:ext cx="12192000" cy="59724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8" name="Picture 7">
            <a:extLst>
              <a:ext uri="{FF2B5EF4-FFF2-40B4-BE49-F238E27FC236}">
                <a16:creationId xmlns:a16="http://schemas.microsoft.com/office/drawing/2014/main" id="{1F5BED77-40D4-DB6E-9689-C88C87A5C1FD}"/>
              </a:ext>
            </a:extLst>
          </p:cNvPr>
          <p:cNvPicPr>
            <a:picLocks noChangeAspect="1"/>
          </p:cNvPicPr>
          <p:nvPr/>
        </p:nvPicPr>
        <p:blipFill>
          <a:blip r:embed="rId2" cstate="screen">
            <a:extLst>
              <a:ext uri="{BEBA8EAE-BF5A-486C-A8C5-ECC9F3942E4B}">
                <a14:imgProps xmlns:a14="http://schemas.microsoft.com/office/drawing/2010/main">
                  <a14:imgLayer r:embed="rId3">
                    <a14:imgEffect>
                      <a14:backgroundRemoval t="10000" b="90000" l="10000" r="90000">
                        <a14:foregroundMark x1="26000" y1="71875" x2="26000" y2="71875"/>
                        <a14:foregroundMark x1="35400" y1="69375" x2="35400" y2="69375"/>
                        <a14:foregroundMark x1="42900" y1="50625" x2="42900" y2="50625"/>
                        <a14:foregroundMark x1="48900" y1="39063" x2="48900" y2="39063"/>
                        <a14:foregroundMark x1="61400" y1="57813" x2="61400" y2="57813"/>
                        <a14:foregroundMark x1="60900" y1="35000" x2="60900" y2="35000"/>
                        <a14:foregroundMark x1="68700" y1="45625" x2="68700" y2="45625"/>
                        <a14:foregroundMark x1="76800" y1="52188" x2="76800" y2="52188"/>
                      </a14:backgroundRemoval>
                    </a14:imgEffect>
                  </a14:imgLayer>
                </a14:imgProps>
              </a:ext>
              <a:ext uri="{28A0092B-C50C-407E-A947-70E740481C1C}">
                <a14:useLocalDpi xmlns:a14="http://schemas.microsoft.com/office/drawing/2010/main"/>
              </a:ext>
            </a:extLst>
          </a:blip>
          <a:stretch>
            <a:fillRect/>
          </a:stretch>
        </p:blipFill>
        <p:spPr>
          <a:xfrm>
            <a:off x="10376992" y="6246733"/>
            <a:ext cx="1815009" cy="580803"/>
          </a:xfrm>
          <a:prstGeom prst="rect">
            <a:avLst/>
          </a:prstGeom>
        </p:spPr>
      </p:pic>
      <p:sp>
        <p:nvSpPr>
          <p:cNvPr id="3" name="Title 6">
            <a:extLst>
              <a:ext uri="{FF2B5EF4-FFF2-40B4-BE49-F238E27FC236}">
                <a16:creationId xmlns:a16="http://schemas.microsoft.com/office/drawing/2014/main" id="{9C77EE08-D37E-E8A6-490B-EEB3E4410E38}"/>
              </a:ext>
            </a:extLst>
          </p:cNvPr>
          <p:cNvSpPr>
            <a:spLocks noGrp="1"/>
          </p:cNvSpPr>
          <p:nvPr>
            <p:ph type="title"/>
          </p:nvPr>
        </p:nvSpPr>
        <p:spPr>
          <a:xfrm>
            <a:off x="174595" y="1"/>
            <a:ext cx="11712604" cy="866009"/>
          </a:xfrm>
        </p:spPr>
        <p:txBody>
          <a:bodyPr/>
          <a:lstStyle>
            <a:lvl1pPr>
              <a:defRPr sz="2933"/>
            </a:lvl1pPr>
          </a:lstStyle>
          <a:p>
            <a:r>
              <a:rPr lang="en-US"/>
              <a:t>Click to edit Master title style</a:t>
            </a:r>
          </a:p>
        </p:txBody>
      </p:sp>
      <p:sp>
        <p:nvSpPr>
          <p:cNvPr id="4" name="Footer Placeholder 4">
            <a:extLst>
              <a:ext uri="{FF2B5EF4-FFF2-40B4-BE49-F238E27FC236}">
                <a16:creationId xmlns:a16="http://schemas.microsoft.com/office/drawing/2014/main" id="{40E717AF-91BC-85DE-3AA5-10F63CD56A45}"/>
              </a:ext>
            </a:extLst>
          </p:cNvPr>
          <p:cNvSpPr>
            <a:spLocks noGrp="1"/>
          </p:cNvSpPr>
          <p:nvPr>
            <p:ph type="ftr" sz="quarter" idx="3"/>
          </p:nvPr>
        </p:nvSpPr>
        <p:spPr>
          <a:xfrm>
            <a:off x="238541" y="6354572"/>
            <a:ext cx="11648659" cy="415301"/>
          </a:xfrm>
          <a:prstGeom prst="rect">
            <a:avLst/>
          </a:prstGeom>
        </p:spPr>
        <p:txBody>
          <a:bodyPr vert="horz" lIns="45720" tIns="45720" rIns="45720" bIns="45720" rtlCol="0" anchor="b"/>
          <a:lstStyle>
            <a:lvl1pPr algn="l">
              <a:defRPr sz="1067">
                <a:solidFill>
                  <a:schemeClr val="tx1"/>
                </a:solidFill>
                <a:latin typeface="Arial" panose="020B0604020202020204" pitchFamily="34" charset="0"/>
                <a:cs typeface="Arial" panose="020B0604020202020204" pitchFamily="34" charset="0"/>
              </a:defRPr>
            </a:lvl1pPr>
          </a:lstStyle>
          <a:p>
            <a:endParaRPr lang="en-GB"/>
          </a:p>
        </p:txBody>
      </p:sp>
    </p:spTree>
    <p:extLst>
      <p:ext uri="{BB962C8B-B14F-4D97-AF65-F5344CB8AC3E}">
        <p14:creationId xmlns:p14="http://schemas.microsoft.com/office/powerpoint/2010/main" val="1483687192"/>
      </p:ext>
    </p:extLst>
  </p:cSld>
  <p:clrMapOvr>
    <a:masterClrMapping/>
  </p:clrMapOvr>
  <p:extLst>
    <p:ext uri="{DCECCB84-F9BA-43D5-87BE-67443E8EF086}">
      <p15:sldGuideLst xmlns:p15="http://schemas.microsoft.com/office/powerpoint/2012/main">
        <p15:guide id="1" orient="horz" pos="420">
          <p15:clr>
            <a:srgbClr val="FBAE40"/>
          </p15:clr>
        </p15:guide>
      </p15:sldGuideLst>
    </p:ext>
  </p:extLst>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96943-DDE4-34A5-2DB2-AF18A396ED1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51DC24E-2DCF-840D-B988-92AB98B08323}"/>
              </a:ext>
            </a:extLst>
          </p:cNvPr>
          <p:cNvSpPr>
            <a:spLocks noGrp="1"/>
          </p:cNvSpPr>
          <p:nvPr>
            <p:ph type="dt" sz="half" idx="10"/>
          </p:nvPr>
        </p:nvSpPr>
        <p:spPr/>
        <p:txBody>
          <a:bodyPr/>
          <a:lstStyle/>
          <a:p>
            <a:fld id="{8C538B4D-F2FA-4541-B114-4D9293969219}" type="datetimeFigureOut">
              <a:rPr lang="en-US" smtClean="0"/>
              <a:t>2/24/26</a:t>
            </a:fld>
            <a:endParaRPr lang="en-US"/>
          </a:p>
        </p:txBody>
      </p:sp>
      <p:sp>
        <p:nvSpPr>
          <p:cNvPr id="4" name="Footer Placeholder 3">
            <a:extLst>
              <a:ext uri="{FF2B5EF4-FFF2-40B4-BE49-F238E27FC236}">
                <a16:creationId xmlns:a16="http://schemas.microsoft.com/office/drawing/2014/main" id="{37D33DFA-2EBD-7D1E-EE21-21B10B7304D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12008EC-E7A6-F444-DECF-92917DEF0A9A}"/>
              </a:ext>
            </a:extLst>
          </p:cNvPr>
          <p:cNvSpPr>
            <a:spLocks noGrp="1"/>
          </p:cNvSpPr>
          <p:nvPr>
            <p:ph type="sldNum" sz="quarter" idx="12"/>
          </p:nvPr>
        </p:nvSpPr>
        <p:spPr/>
        <p:txBody>
          <a:bodyPr/>
          <a:lstStyle/>
          <a:p>
            <a:fld id="{C87486B1-BFAD-4D1B-BF2B-41501B00C575}" type="slidenum">
              <a:rPr lang="en-US" smtClean="0"/>
              <a:t>‹#›</a:t>
            </a:fld>
            <a:endParaRPr lang="en-US"/>
          </a:p>
        </p:txBody>
      </p:sp>
    </p:spTree>
    <p:extLst>
      <p:ext uri="{BB962C8B-B14F-4D97-AF65-F5344CB8AC3E}">
        <p14:creationId xmlns:p14="http://schemas.microsoft.com/office/powerpoint/2010/main" val="828595930"/>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A408FD-EBFE-C33C-AD6C-0906EA8941FD}"/>
              </a:ext>
            </a:extLst>
          </p:cNvPr>
          <p:cNvSpPr>
            <a:spLocks noGrp="1"/>
          </p:cNvSpPr>
          <p:nvPr>
            <p:ph type="dt" sz="half" idx="10"/>
          </p:nvPr>
        </p:nvSpPr>
        <p:spPr/>
        <p:txBody>
          <a:bodyPr/>
          <a:lstStyle/>
          <a:p>
            <a:fld id="{8C538B4D-F2FA-4541-B114-4D9293969219}" type="datetimeFigureOut">
              <a:rPr lang="en-US" smtClean="0"/>
              <a:t>2/24/26</a:t>
            </a:fld>
            <a:endParaRPr lang="en-US"/>
          </a:p>
        </p:txBody>
      </p:sp>
      <p:sp>
        <p:nvSpPr>
          <p:cNvPr id="3" name="Footer Placeholder 2">
            <a:extLst>
              <a:ext uri="{FF2B5EF4-FFF2-40B4-BE49-F238E27FC236}">
                <a16:creationId xmlns:a16="http://schemas.microsoft.com/office/drawing/2014/main" id="{EE61FE5B-25DA-A041-94FA-8E2EBA28364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EC63AA4-B082-0DED-E7ED-DA3D0D51F10B}"/>
              </a:ext>
            </a:extLst>
          </p:cNvPr>
          <p:cNvSpPr>
            <a:spLocks noGrp="1"/>
          </p:cNvSpPr>
          <p:nvPr>
            <p:ph type="sldNum" sz="quarter" idx="12"/>
          </p:nvPr>
        </p:nvSpPr>
        <p:spPr/>
        <p:txBody>
          <a:bodyPr/>
          <a:lstStyle/>
          <a:p>
            <a:fld id="{C87486B1-BFAD-4D1B-BF2B-41501B00C575}" type="slidenum">
              <a:rPr lang="en-US" smtClean="0"/>
              <a:t>‹#›</a:t>
            </a:fld>
            <a:endParaRPr lang="en-US"/>
          </a:p>
        </p:txBody>
      </p:sp>
    </p:spTree>
    <p:extLst>
      <p:ext uri="{BB962C8B-B14F-4D97-AF65-F5344CB8AC3E}">
        <p14:creationId xmlns:p14="http://schemas.microsoft.com/office/powerpoint/2010/main" val="32092325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6185637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0.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5610E-C843-A3E6-0538-C50D8557160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D540236-9EA2-1A16-7AD2-B06AD4E244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612D10E-6995-1E40-5C34-17DD7BCF53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55CEB6-19FB-66E7-8D01-AC6A8D806BA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14FECC-8FB5-9347-095F-8CF7333395A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410C85D-36F4-050D-48C1-4E8DCE6D2A63}"/>
              </a:ext>
            </a:extLst>
          </p:cNvPr>
          <p:cNvSpPr>
            <a:spLocks noGrp="1"/>
          </p:cNvSpPr>
          <p:nvPr>
            <p:ph type="dt" sz="half" idx="10"/>
          </p:nvPr>
        </p:nvSpPr>
        <p:spPr/>
        <p:txBody>
          <a:bodyPr/>
          <a:lstStyle/>
          <a:p>
            <a:fld id="{8C538B4D-F2FA-4541-B114-4D9293969219}" type="datetimeFigureOut">
              <a:rPr lang="en-US" smtClean="0"/>
              <a:t>2/24/26</a:t>
            </a:fld>
            <a:endParaRPr lang="en-US"/>
          </a:p>
        </p:txBody>
      </p:sp>
      <p:sp>
        <p:nvSpPr>
          <p:cNvPr id="8" name="Footer Placeholder 7">
            <a:extLst>
              <a:ext uri="{FF2B5EF4-FFF2-40B4-BE49-F238E27FC236}">
                <a16:creationId xmlns:a16="http://schemas.microsoft.com/office/drawing/2014/main" id="{38FFE145-1589-31F0-1174-AECDFFD6DF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668AAC-A068-BEF9-2AAC-261F21F5BB25}"/>
              </a:ext>
            </a:extLst>
          </p:cNvPr>
          <p:cNvSpPr>
            <a:spLocks noGrp="1"/>
          </p:cNvSpPr>
          <p:nvPr>
            <p:ph type="sldNum" sz="quarter" idx="12"/>
          </p:nvPr>
        </p:nvSpPr>
        <p:spPr/>
        <p:txBody>
          <a:bodyPr/>
          <a:lstStyle/>
          <a:p>
            <a:fld id="{C87486B1-BFAD-4D1B-BF2B-41501B00C575}" type="slidenum">
              <a:rPr lang="en-US" smtClean="0"/>
              <a:t>‹#›</a:t>
            </a:fld>
            <a:endParaRPr lang="en-US"/>
          </a:p>
        </p:txBody>
      </p:sp>
    </p:spTree>
    <p:extLst>
      <p:ext uri="{BB962C8B-B14F-4D97-AF65-F5344CB8AC3E}">
        <p14:creationId xmlns:p14="http://schemas.microsoft.com/office/powerpoint/2010/main" val="2924370495"/>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userDrawn="1">
  <p:cSld name="Blank - 1 title">
    <p:spTree>
      <p:nvGrpSpPr>
        <p:cNvPr id="1" name=""/>
        <p:cNvGrpSpPr/>
        <p:nvPr/>
      </p:nvGrpSpPr>
      <p:grpSpPr>
        <a:xfrm>
          <a:off x="0" y="0"/>
          <a:ext cx="0" cy="0"/>
          <a:chOff x="0" y="0"/>
          <a:chExt cx="0" cy="0"/>
        </a:xfrm>
      </p:grpSpPr>
      <p:sp>
        <p:nvSpPr>
          <p:cNvPr id="2" name="Title 1"/>
          <p:cNvSpPr>
            <a:spLocks noGrp="1"/>
          </p:cNvSpPr>
          <p:nvPr>
            <p:ph type="title"/>
          </p:nvPr>
        </p:nvSpPr>
        <p:spPr>
          <a:xfrm>
            <a:off x="419102" y="263784"/>
            <a:ext cx="11087100" cy="691520"/>
          </a:xfrm>
        </p:spPr>
        <p:txBody>
          <a:bodyPr/>
          <a:lstStyle>
            <a:lvl1pPr>
              <a:defRPr>
                <a:solidFill>
                  <a:srgbClr val="830051"/>
                </a:solidFill>
              </a:defRPr>
            </a:lvl1pPr>
          </a:lstStyle>
          <a:p>
            <a:r>
              <a:rPr lang="en-GB"/>
              <a:t>Click to edit Master title style</a:t>
            </a:r>
          </a:p>
        </p:txBody>
      </p:sp>
      <p:sp>
        <p:nvSpPr>
          <p:cNvPr id="5" name="Text Placeholder 7"/>
          <p:cNvSpPr>
            <a:spLocks noGrp="1"/>
          </p:cNvSpPr>
          <p:nvPr>
            <p:ph type="body" sz="quarter" idx="10"/>
          </p:nvPr>
        </p:nvSpPr>
        <p:spPr>
          <a:xfrm>
            <a:off x="7525" y="6152877"/>
            <a:ext cx="10227735" cy="694267"/>
          </a:xfrm>
          <a:prstGeom prst="rect">
            <a:avLst/>
          </a:prstGeom>
        </p:spPr>
        <p:txBody>
          <a:bodyPr anchor="b">
            <a:normAutofit/>
          </a:bodyPr>
          <a:lstStyle>
            <a:lvl1pPr marL="0" algn="l" defTabSz="914377" rtl="0" eaLnBrk="1" fontAlgn="base" latinLnBrk="0" hangingPunct="1">
              <a:spcBef>
                <a:spcPct val="0"/>
              </a:spcBef>
              <a:spcAft>
                <a:spcPct val="0"/>
              </a:spcAft>
              <a:buClr>
                <a:schemeClr val="tx2"/>
              </a:buClr>
              <a:defRPr lang="en-US" sz="1067" b="0" kern="0" dirty="0" smtClean="0">
                <a:solidFill>
                  <a:srgbClr val="7F7F7F"/>
                </a:solidFill>
                <a:latin typeface="+mn-lt"/>
                <a:ea typeface="+mn-ea"/>
                <a:cs typeface="+mn-cs"/>
              </a:defRPr>
            </a:lvl1pPr>
          </a:lstStyle>
          <a:p>
            <a:pPr lvl="0"/>
            <a:r>
              <a:rPr lang="en-GB"/>
              <a:t>Click to edit Master text styles</a:t>
            </a:r>
          </a:p>
        </p:txBody>
      </p:sp>
      <p:sp>
        <p:nvSpPr>
          <p:cNvPr id="4" name="Slide Number Placeholder 4"/>
          <p:cNvSpPr>
            <a:spLocks noGrp="1"/>
          </p:cNvSpPr>
          <p:nvPr>
            <p:ph type="sldNum" sz="quarter" idx="4"/>
          </p:nvPr>
        </p:nvSpPr>
        <p:spPr>
          <a:xfrm>
            <a:off x="9347200" y="6491818"/>
            <a:ext cx="2844800" cy="366183"/>
          </a:xfrm>
          <a:prstGeom prst="rect">
            <a:avLst/>
          </a:prstGeom>
        </p:spPr>
        <p:txBody>
          <a:bodyPr vert="horz" lIns="91440" tIns="45720" rIns="91440" bIns="45720" rtlCol="0" anchor="ctr"/>
          <a:lstStyle>
            <a:lvl1pPr algn="r">
              <a:defRPr sz="933">
                <a:solidFill>
                  <a:schemeClr val="tx1">
                    <a:tint val="75000"/>
                  </a:schemeClr>
                </a:solidFill>
              </a:defRPr>
            </a:lvl1pPr>
          </a:lstStyle>
          <a:p>
            <a:fld id="{4FF61421-0D1F-374C-A6EF-D3B8E531EC5C}" type="slidenum">
              <a:rPr lang="en-US" smtClean="0"/>
              <a:pPr/>
              <a:t>‹#›</a:t>
            </a:fld>
            <a:endParaRPr lang="en-US"/>
          </a:p>
        </p:txBody>
      </p:sp>
    </p:spTree>
    <p:extLst>
      <p:ext uri="{BB962C8B-B14F-4D97-AF65-F5344CB8AC3E}">
        <p14:creationId xmlns:p14="http://schemas.microsoft.com/office/powerpoint/2010/main" val="3390525134"/>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userDrawn="1">
  <p:cSld name="7_Free Content">
    <p:spTree>
      <p:nvGrpSpPr>
        <p:cNvPr id="1" name=""/>
        <p:cNvGrpSpPr/>
        <p:nvPr/>
      </p:nvGrpSpPr>
      <p:grpSpPr>
        <a:xfrm>
          <a:off x="0" y="0"/>
          <a:ext cx="0" cy="0"/>
          <a:chOff x="0" y="0"/>
          <a:chExt cx="0" cy="0"/>
        </a:xfrm>
      </p:grpSpPr>
      <p:sp>
        <p:nvSpPr>
          <p:cNvPr id="3" name="Slide Number Placeholder 5"/>
          <p:cNvSpPr>
            <a:spLocks noGrp="1"/>
          </p:cNvSpPr>
          <p:nvPr>
            <p:ph type="sldNum" sz="quarter" idx="10"/>
          </p:nvPr>
        </p:nvSpPr>
        <p:spPr/>
        <p:txBody>
          <a:bodyPr/>
          <a:lstStyle>
            <a:lvl1pPr>
              <a:defRPr/>
            </a:lvl1pPr>
          </a:lstStyle>
          <a:p>
            <a:pPr>
              <a:defRPr/>
            </a:pPr>
            <a:fld id="{5EF692A5-A8C0-47CD-A2C0-7DF226E98A5E}" type="slidenum">
              <a:rPr lang="en-US" altLang="en-US"/>
              <a:pPr>
                <a:defRPr/>
              </a:pPr>
              <a:t>‹#›</a:t>
            </a:fld>
            <a:endParaRPr lang="en-US" altLang="en-US"/>
          </a:p>
        </p:txBody>
      </p:sp>
    </p:spTree>
    <p:extLst>
      <p:ext uri="{BB962C8B-B14F-4D97-AF65-F5344CB8AC3E}">
        <p14:creationId xmlns:p14="http://schemas.microsoft.com/office/powerpoint/2010/main" val="281489989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FA66CD0-6FD9-D764-C890-38DB67EA3887}"/>
              </a:ext>
            </a:extLst>
          </p:cNvPr>
          <p:cNvSpPr/>
          <p:nvPr/>
        </p:nvSpPr>
        <p:spPr>
          <a:xfrm>
            <a:off x="0" y="885552"/>
            <a:ext cx="12192000" cy="59724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Footer Placeholder 4">
            <a:extLst>
              <a:ext uri="{FF2B5EF4-FFF2-40B4-BE49-F238E27FC236}">
                <a16:creationId xmlns:a16="http://schemas.microsoft.com/office/drawing/2014/main" id="{FB20A013-E312-4F1C-8648-E9BC6C743E7A}"/>
              </a:ext>
            </a:extLst>
          </p:cNvPr>
          <p:cNvSpPr>
            <a:spLocks noGrp="1"/>
          </p:cNvSpPr>
          <p:nvPr>
            <p:ph type="ftr" sz="quarter" idx="3"/>
          </p:nvPr>
        </p:nvSpPr>
        <p:spPr>
          <a:xfrm>
            <a:off x="238541" y="6354572"/>
            <a:ext cx="11648659" cy="415301"/>
          </a:xfrm>
          <a:prstGeom prst="rect">
            <a:avLst/>
          </a:prstGeom>
        </p:spPr>
        <p:txBody>
          <a:bodyPr vert="horz" lIns="45720" tIns="45720" rIns="45720" bIns="45720" rtlCol="0" anchor="b"/>
          <a:lstStyle>
            <a:lvl1pPr algn="l">
              <a:defRPr sz="1067">
                <a:solidFill>
                  <a:schemeClr val="tx1"/>
                </a:solidFill>
                <a:latin typeface="Arial" panose="020B0604020202020204" pitchFamily="34" charset="0"/>
                <a:cs typeface="Arial" panose="020B0604020202020204" pitchFamily="34" charset="0"/>
              </a:defRPr>
            </a:lvl1pPr>
          </a:lstStyle>
          <a:p>
            <a:endParaRPr lang="en-GB"/>
          </a:p>
        </p:txBody>
      </p:sp>
      <p:pic>
        <p:nvPicPr>
          <p:cNvPr id="8" name="Picture 7">
            <a:extLst>
              <a:ext uri="{FF2B5EF4-FFF2-40B4-BE49-F238E27FC236}">
                <a16:creationId xmlns:a16="http://schemas.microsoft.com/office/drawing/2014/main" id="{A5E772B1-D060-280D-0A6F-EC929D64F20E}"/>
              </a:ext>
            </a:extLst>
          </p:cNvPr>
          <p:cNvPicPr>
            <a:picLocks noChangeAspect="1"/>
          </p:cNvPicPr>
          <p:nvPr userDrawn="1"/>
        </p:nvPicPr>
        <p:blipFill>
          <a:blip r:embed="rId2">
            <a:extLst>
              <a:ext uri="{BEBA8EAE-BF5A-486C-A8C5-ECC9F3942E4B}">
                <a14:imgProps xmlns:a14="http://schemas.microsoft.com/office/drawing/2010/main">
                  <a14:imgLayer r:embed="rId3">
                    <a14:imgEffect>
                      <a14:backgroundRemoval t="10000" b="90000" l="10000" r="90000">
                        <a14:foregroundMark x1="26000" y1="71875" x2="26000" y2="71875"/>
                        <a14:foregroundMark x1="35400" y1="69375" x2="35400" y2="69375"/>
                        <a14:foregroundMark x1="42900" y1="50625" x2="42900" y2="50625"/>
                        <a14:foregroundMark x1="48900" y1="39063" x2="48900" y2="39063"/>
                        <a14:foregroundMark x1="61400" y1="57813" x2="61400" y2="57813"/>
                        <a14:foregroundMark x1="60900" y1="35000" x2="60900" y2="35000"/>
                        <a14:foregroundMark x1="68700" y1="45625" x2="68700" y2="45625"/>
                        <a14:foregroundMark x1="76800" y1="52188" x2="76800" y2="52188"/>
                      </a14:backgroundRemoval>
                    </a14:imgEffect>
                  </a14:imgLayer>
                </a14:imgProps>
              </a:ext>
            </a:extLst>
          </a:blip>
          <a:stretch>
            <a:fillRect/>
          </a:stretch>
        </p:blipFill>
        <p:spPr>
          <a:xfrm>
            <a:off x="10376992" y="6246733"/>
            <a:ext cx="1815009" cy="580803"/>
          </a:xfrm>
          <a:prstGeom prst="rect">
            <a:avLst/>
          </a:prstGeom>
        </p:spPr>
      </p:pic>
      <p:sp>
        <p:nvSpPr>
          <p:cNvPr id="3" name="Title 6">
            <a:extLst>
              <a:ext uri="{FF2B5EF4-FFF2-40B4-BE49-F238E27FC236}">
                <a16:creationId xmlns:a16="http://schemas.microsoft.com/office/drawing/2014/main" id="{6950F5DA-E2EE-5A61-B6C7-280E2B910415}"/>
              </a:ext>
            </a:extLst>
          </p:cNvPr>
          <p:cNvSpPr>
            <a:spLocks noGrp="1"/>
          </p:cNvSpPr>
          <p:nvPr>
            <p:ph type="title"/>
          </p:nvPr>
        </p:nvSpPr>
        <p:spPr>
          <a:xfrm>
            <a:off x="174595" y="1"/>
            <a:ext cx="11712604" cy="866009"/>
          </a:xfrm>
        </p:spPr>
        <p:txBody>
          <a:bodyPr/>
          <a:lstStyle>
            <a:lvl1pPr>
              <a:defRPr sz="2933"/>
            </a:lvl1pPr>
          </a:lstStyle>
          <a:p>
            <a:r>
              <a:rPr lang="en-US"/>
              <a:t>Click to edit Master title style</a:t>
            </a:r>
          </a:p>
        </p:txBody>
      </p:sp>
      <p:sp>
        <p:nvSpPr>
          <p:cNvPr id="5" name="Text Placeholder 4">
            <a:extLst>
              <a:ext uri="{FF2B5EF4-FFF2-40B4-BE49-F238E27FC236}">
                <a16:creationId xmlns:a16="http://schemas.microsoft.com/office/drawing/2014/main" id="{EB9E99C5-8056-1494-F3D6-886810BD991C}"/>
              </a:ext>
            </a:extLst>
          </p:cNvPr>
          <p:cNvSpPr>
            <a:spLocks noGrp="1"/>
          </p:cNvSpPr>
          <p:nvPr>
            <p:ph type="body" sz="quarter" idx="10"/>
          </p:nvPr>
        </p:nvSpPr>
        <p:spPr>
          <a:xfrm>
            <a:off x="304800" y="1092201"/>
            <a:ext cx="11582400" cy="5154084"/>
          </a:xfrm>
        </p:spPr>
        <p:txBody>
          <a:bodyPr>
            <a:noAutofit/>
          </a:bodyPr>
          <a:lstStyle>
            <a:lvl1pPr>
              <a:spcAft>
                <a:spcPts val="1600"/>
              </a:spcAft>
              <a:defRPr/>
            </a:lvl1pPr>
            <a:lvl2pPr>
              <a:spcAft>
                <a:spcPts val="1600"/>
              </a:spcAft>
              <a:defRPr/>
            </a:lvl2pPr>
            <a:lvl3pPr>
              <a:spcAft>
                <a:spcPts val="1600"/>
              </a:spcAft>
              <a:defRPr/>
            </a:lvl3pPr>
            <a:lvl4pPr>
              <a:spcAft>
                <a:spcPts val="1600"/>
              </a:spcAft>
              <a:defRPr/>
            </a:lvl4pPr>
            <a:lvl5pPr>
              <a:spcAft>
                <a:spcPts val="1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2798263"/>
      </p:ext>
    </p:extLst>
  </p:cSld>
  <p:clrMapOvr>
    <a:masterClrMapping/>
  </p:clrMapOvr>
  <p:extLst>
    <p:ext uri="{DCECCB84-F9BA-43D5-87BE-67443E8EF086}">
      <p15:sldGuideLst xmlns:p15="http://schemas.microsoft.com/office/powerpoint/2012/main"/>
    </p:ext>
  </p:extLst>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Title">
    <p:bg>
      <p:bgRef idx="1001">
        <a:schemeClr val="bg1"/>
      </p:bgRef>
    </p:bg>
    <p:spTree>
      <p:nvGrpSpPr>
        <p:cNvPr id="1" name=""/>
        <p:cNvGrpSpPr/>
        <p:nvPr/>
      </p:nvGrpSpPr>
      <p:grpSpPr>
        <a:xfrm>
          <a:off x="0" y="0"/>
          <a:ext cx="0" cy="0"/>
          <a:chOff x="0" y="0"/>
          <a:chExt cx="0" cy="0"/>
        </a:xfrm>
      </p:grpSpPr>
      <p:pic>
        <p:nvPicPr>
          <p:cNvPr id="2" name="ESMO-Congress-2025-Logo">
            <a:extLst>
              <a:ext uri="{FF2B5EF4-FFF2-40B4-BE49-F238E27FC236}">
                <a16:creationId xmlns:a16="http://schemas.microsoft.com/office/drawing/2014/main" id="{DC626866-6D7D-C852-9E4D-F04A6E2CF20E}"/>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57674" y="952500"/>
            <a:ext cx="3398426" cy="647700"/>
          </a:xfrm>
          <a:prstGeom prst="rect">
            <a:avLst/>
          </a:prstGeom>
        </p:spPr>
      </p:pic>
      <p:pic>
        <p:nvPicPr>
          <p:cNvPr id="5" name="ESMO-Congress-2025-Visual">
            <a:extLst>
              <a:ext uri="{FF2B5EF4-FFF2-40B4-BE49-F238E27FC236}">
                <a16:creationId xmlns:a16="http://schemas.microsoft.com/office/drawing/2014/main" id="{8DFAA68D-F503-F1F1-3AA9-1F247F0AA06A}"/>
              </a:ext>
            </a:extLst>
          </p:cNvPr>
          <p:cNvPicPr>
            <a:picLocks noChangeAspect="1"/>
          </p:cNvPicPr>
          <p:nvPr userDrawn="1"/>
        </p:nvPicPr>
        <p:blipFill>
          <a:blip r:embed="rId4"/>
          <a:srcRect/>
          <a:stretch/>
        </p:blipFill>
        <p:spPr>
          <a:xfrm>
            <a:off x="4356100" y="1549400"/>
            <a:ext cx="7835900" cy="5308600"/>
          </a:xfrm>
          <a:prstGeom prst="rect">
            <a:avLst/>
          </a:prstGeom>
        </p:spPr>
      </p:pic>
      <p:pic>
        <p:nvPicPr>
          <p:cNvPr id="3" name="Group 2174" descr="preencoded.png">
            <a:extLst>
              <a:ext uri="{FF2B5EF4-FFF2-40B4-BE49-F238E27FC236}">
                <a16:creationId xmlns:a16="http://schemas.microsoft.com/office/drawing/2014/main" id="{45C580C3-E601-1BAE-AA2D-31EE238F8EC5}"/>
              </a:ext>
            </a:extLst>
          </p:cNvPr>
          <p:cNvPicPr>
            <a:picLocks noChangeAspect="1"/>
          </p:cNvPicPr>
          <p:nvPr userDrawn="1"/>
        </p:nvPicPr>
        <p:blipFill>
          <a:blip r:embed="rId5"/>
          <a:srcRect/>
          <a:stretch/>
        </p:blipFill>
        <p:spPr>
          <a:xfrm>
            <a:off x="9442127" y="6159177"/>
            <a:ext cx="2749873" cy="698823"/>
          </a:xfrm>
          <a:prstGeom prst="rect">
            <a:avLst/>
          </a:prstGeom>
        </p:spPr>
      </p:pic>
      <p:sp>
        <p:nvSpPr>
          <p:cNvPr id="9" name="Espace réservé du texte 8">
            <a:extLst>
              <a:ext uri="{FF2B5EF4-FFF2-40B4-BE49-F238E27FC236}">
                <a16:creationId xmlns:a16="http://schemas.microsoft.com/office/drawing/2014/main" id="{B9C9DA18-7D6C-795E-EA6E-C8E5EE4F00F6}"/>
              </a:ext>
            </a:extLst>
          </p:cNvPr>
          <p:cNvSpPr>
            <a:spLocks noGrp="1"/>
          </p:cNvSpPr>
          <p:nvPr>
            <p:ph type="body" sz="quarter" idx="10" hasCustomPrompt="1"/>
          </p:nvPr>
        </p:nvSpPr>
        <p:spPr>
          <a:xfrm>
            <a:off x="952500" y="2585141"/>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PRESENTATION</a:t>
            </a:r>
          </a:p>
        </p:txBody>
      </p:sp>
      <p:sp>
        <p:nvSpPr>
          <p:cNvPr id="11" name="Espace réservé du texte 8">
            <a:extLst>
              <a:ext uri="{FF2B5EF4-FFF2-40B4-BE49-F238E27FC236}">
                <a16:creationId xmlns:a16="http://schemas.microsoft.com/office/drawing/2014/main" id="{F8031B90-170E-5D98-EF42-C140F79DE2F4}"/>
              </a:ext>
            </a:extLst>
          </p:cNvPr>
          <p:cNvSpPr>
            <a:spLocks noGrp="1"/>
          </p:cNvSpPr>
          <p:nvPr>
            <p:ph type="body" sz="quarter" idx="11" hasCustomPrompt="1"/>
          </p:nvPr>
        </p:nvSpPr>
        <p:spPr>
          <a:xfrm>
            <a:off x="952500" y="3426669"/>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12" name="Espace réservé du texte 8">
            <a:extLst>
              <a:ext uri="{FF2B5EF4-FFF2-40B4-BE49-F238E27FC236}">
                <a16:creationId xmlns:a16="http://schemas.microsoft.com/office/drawing/2014/main" id="{44893A91-0868-42EB-3E81-2657D83C2A14}"/>
              </a:ext>
            </a:extLst>
          </p:cNvPr>
          <p:cNvSpPr>
            <a:spLocks noGrp="1"/>
          </p:cNvSpPr>
          <p:nvPr>
            <p:ph type="body" sz="quarter" idx="12" hasCustomPrompt="1"/>
          </p:nvPr>
        </p:nvSpPr>
        <p:spPr>
          <a:xfrm>
            <a:off x="952500" y="4950669"/>
            <a:ext cx="3122195" cy="648027"/>
          </a:xfrm>
          <a:prstGeom prst="rect">
            <a:avLst/>
          </a:prstGeom>
        </p:spPr>
        <p:txBody>
          <a:bodyPr/>
          <a:lstStyle>
            <a:lvl1pPr marL="0" indent="0">
              <a:spcBef>
                <a:spcPts val="67"/>
              </a:spcBef>
              <a:buNone/>
              <a:defRPr sz="1753" b="1" i="0">
                <a:solidFill>
                  <a:srgbClr val="00305D"/>
                </a:solidFill>
                <a:latin typeface="Arial Narrow" panose="020B0604020202020204" pitchFamily="34" charset="0"/>
                <a:cs typeface="Arial Narrow" panose="020B0604020202020204" pitchFamily="34" charset="0"/>
              </a:defRPr>
            </a:lvl1pPr>
          </a:lstStyle>
          <a:p>
            <a:pPr lvl="0"/>
            <a:r>
              <a:rPr lang="fr-FR"/>
              <a:t>Name</a:t>
            </a:r>
          </a:p>
          <a:p>
            <a:pPr lvl="0"/>
            <a:r>
              <a:rPr lang="fr-FR"/>
              <a:t>First </a:t>
            </a:r>
            <a:r>
              <a:rPr lang="fr-FR" err="1"/>
              <a:t>name</a:t>
            </a:r>
            <a:r>
              <a:rPr lang="fr-FR"/>
              <a:t>, last </a:t>
            </a:r>
            <a:r>
              <a:rPr lang="fr-FR" err="1"/>
              <a:t>name</a:t>
            </a:r>
            <a:endParaRPr lang="fr-FR"/>
          </a:p>
        </p:txBody>
      </p:sp>
      <p:sp>
        <p:nvSpPr>
          <p:cNvPr id="13" name="Espace réservé du texte 8">
            <a:extLst>
              <a:ext uri="{FF2B5EF4-FFF2-40B4-BE49-F238E27FC236}">
                <a16:creationId xmlns:a16="http://schemas.microsoft.com/office/drawing/2014/main" id="{CEB38686-4747-1069-55C2-B15B44B92B74}"/>
              </a:ext>
            </a:extLst>
          </p:cNvPr>
          <p:cNvSpPr>
            <a:spLocks noGrp="1"/>
          </p:cNvSpPr>
          <p:nvPr>
            <p:ph type="body" sz="quarter" idx="13" hasCustomPrompt="1"/>
          </p:nvPr>
        </p:nvSpPr>
        <p:spPr>
          <a:xfrm>
            <a:off x="952500" y="5672565"/>
            <a:ext cx="3122195" cy="362611"/>
          </a:xfrm>
          <a:prstGeom prst="rect">
            <a:avLst/>
          </a:prstGeom>
        </p:spPr>
        <p:txBody>
          <a:bodyPr/>
          <a:lstStyle>
            <a:lvl1pPr marL="0" indent="0">
              <a:spcBef>
                <a:spcPts val="400"/>
              </a:spcBef>
              <a:buNone/>
              <a:defRPr sz="1753" b="0" i="0">
                <a:solidFill>
                  <a:srgbClr val="00305D"/>
                </a:solidFill>
                <a:latin typeface="Arial Narrow" panose="020B0604020202020204" pitchFamily="34" charset="0"/>
                <a:cs typeface="Arial Narrow" panose="020B0604020202020204" pitchFamily="34" charset="0"/>
              </a:defRPr>
            </a:lvl1pPr>
          </a:lstStyle>
          <a:p>
            <a:pPr lvl="0"/>
            <a:r>
              <a:rPr lang="fr-FR"/>
              <a:t>00 </a:t>
            </a:r>
            <a:r>
              <a:rPr lang="fr-FR" err="1"/>
              <a:t>Month</a:t>
            </a:r>
            <a:r>
              <a:rPr lang="fr-FR"/>
              <a:t> XXXX </a:t>
            </a:r>
            <a:r>
              <a:rPr lang="fr-FR" err="1"/>
              <a:t>Year</a:t>
            </a:r>
            <a:endParaRPr lang="fr-FR"/>
          </a:p>
          <a:p>
            <a:pPr lvl="0"/>
            <a:endParaRPr lang="fr-FR"/>
          </a:p>
        </p:txBody>
      </p:sp>
    </p:spTree>
    <p:extLst>
      <p:ext uri="{BB962C8B-B14F-4D97-AF65-F5344CB8AC3E}">
        <p14:creationId xmlns:p14="http://schemas.microsoft.com/office/powerpoint/2010/main" val="3178704631"/>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Index">
    <p:spTree>
      <p:nvGrpSpPr>
        <p:cNvPr id="1" name=""/>
        <p:cNvGrpSpPr/>
        <p:nvPr/>
      </p:nvGrpSpPr>
      <p:grpSpPr>
        <a:xfrm>
          <a:off x="0" y="0"/>
          <a:ext cx="0" cy="0"/>
          <a:chOff x="0" y="0"/>
          <a:chExt cx="0" cy="0"/>
        </a:xfrm>
      </p:grpSpPr>
      <p:pic>
        <p:nvPicPr>
          <p:cNvPr id="5" name="Picture 4" descr="A logo with colorful letters&#10;&#10;Description automatically generated with medium confidence">
            <a:extLst>
              <a:ext uri="{FF2B5EF4-FFF2-40B4-BE49-F238E27FC236}">
                <a16:creationId xmlns:a16="http://schemas.microsoft.com/office/drawing/2014/main" id="{2A53D4D3-1B9E-8684-C608-F65B6A1365F7}"/>
              </a:ext>
            </a:extLst>
          </p:cNvPr>
          <p:cNvPicPr>
            <a:picLocks noChangeAspect="1"/>
          </p:cNvPicPr>
          <p:nvPr userDrawn="1"/>
        </p:nvPicPr>
        <p:blipFill>
          <a:blip r:embed="rId2"/>
          <a:stretch>
            <a:fillRect/>
          </a:stretch>
        </p:blipFill>
        <p:spPr>
          <a:xfrm>
            <a:off x="10159677" y="6156616"/>
            <a:ext cx="2032323" cy="701384"/>
          </a:xfrm>
          <a:prstGeom prst="rect">
            <a:avLst/>
          </a:prstGeom>
        </p:spPr>
      </p:pic>
      <p:sp>
        <p:nvSpPr>
          <p:cNvPr id="2" name="Espace réservé du texte 8">
            <a:extLst>
              <a:ext uri="{FF2B5EF4-FFF2-40B4-BE49-F238E27FC236}">
                <a16:creationId xmlns:a16="http://schemas.microsoft.com/office/drawing/2014/main" id="{0D6CC8CD-178F-AB26-6B1F-605466D5635D}"/>
              </a:ext>
            </a:extLst>
          </p:cNvPr>
          <p:cNvSpPr>
            <a:spLocks noGrp="1"/>
          </p:cNvSpPr>
          <p:nvPr>
            <p:ph type="body" sz="quarter" idx="10" hasCustomPrompt="1"/>
          </p:nvPr>
        </p:nvSpPr>
        <p:spPr>
          <a:xfrm>
            <a:off x="952500" y="820510"/>
            <a:ext cx="7835900" cy="670052"/>
          </a:xfrm>
          <a:prstGeom prst="rect">
            <a:avLst/>
          </a:prstGeom>
        </p:spPr>
        <p:txBody>
          <a:bodyPr/>
          <a:lstStyle>
            <a:lvl1pPr marL="0" indent="0">
              <a:buNone/>
              <a:defRPr sz="3754" b="1" i="0">
                <a:solidFill>
                  <a:srgbClr val="17AD86"/>
                </a:solidFill>
                <a:latin typeface="Arial Narrow" panose="020B0604020202020204" pitchFamily="34" charset="0"/>
                <a:cs typeface="Arial Narrow" panose="020B0604020202020204" pitchFamily="34" charset="0"/>
              </a:defRPr>
            </a:lvl1pPr>
          </a:lstStyle>
          <a:p>
            <a:pPr lvl="0"/>
            <a:r>
              <a:rPr lang="fr-FR"/>
              <a:t>INDEX</a:t>
            </a:r>
          </a:p>
        </p:txBody>
      </p:sp>
      <p:sp>
        <p:nvSpPr>
          <p:cNvPr id="13" name="Espace réservé du texte 8">
            <a:extLst>
              <a:ext uri="{FF2B5EF4-FFF2-40B4-BE49-F238E27FC236}">
                <a16:creationId xmlns:a16="http://schemas.microsoft.com/office/drawing/2014/main" id="{5D49AE80-8CE5-6EA2-2F09-E3BE599D3656}"/>
              </a:ext>
            </a:extLst>
          </p:cNvPr>
          <p:cNvSpPr>
            <a:spLocks noGrp="1"/>
          </p:cNvSpPr>
          <p:nvPr>
            <p:ph type="body" sz="quarter" idx="13" hasCustomPrompt="1"/>
          </p:nvPr>
        </p:nvSpPr>
        <p:spPr>
          <a:xfrm>
            <a:off x="958516" y="1726206"/>
            <a:ext cx="4485774" cy="3696027"/>
          </a:xfrm>
          <a:prstGeom prst="rect">
            <a:avLst/>
          </a:prstGeom>
        </p:spPr>
        <p:txBody>
          <a:bodyPr/>
          <a:lstStyle>
            <a:lvl1pPr marL="495325" indent="-495325">
              <a:lnSpc>
                <a:spcPts val="2800"/>
              </a:lnSpc>
              <a:spcBef>
                <a:spcPts val="0"/>
              </a:spcBef>
              <a:buFont typeface="+mj-lt"/>
              <a:buAutoNum type="arabicPeriod"/>
              <a:defRPr sz="2500" b="0" i="0">
                <a:solidFill>
                  <a:srgbClr val="17AD86"/>
                </a:solidFill>
                <a:latin typeface="Arial Narrow" panose="020B0604020202020204" pitchFamily="34" charset="0"/>
                <a:cs typeface="Arial Narrow" panose="020B0604020202020204" pitchFamily="34" charset="0"/>
              </a:defRPr>
            </a:lvl1pPr>
          </a:lstStyle>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endParaRPr lang="fr-FR"/>
          </a:p>
        </p:txBody>
      </p:sp>
      <p:sp>
        <p:nvSpPr>
          <p:cNvPr id="14" name="Espace réservé du texte 8">
            <a:extLst>
              <a:ext uri="{FF2B5EF4-FFF2-40B4-BE49-F238E27FC236}">
                <a16:creationId xmlns:a16="http://schemas.microsoft.com/office/drawing/2014/main" id="{885968CE-AEC1-DE50-AA23-CF1121E84419}"/>
              </a:ext>
            </a:extLst>
          </p:cNvPr>
          <p:cNvSpPr>
            <a:spLocks noGrp="1"/>
          </p:cNvSpPr>
          <p:nvPr>
            <p:ph type="body" sz="quarter" idx="14" hasCustomPrompt="1"/>
          </p:nvPr>
        </p:nvSpPr>
        <p:spPr>
          <a:xfrm>
            <a:off x="6011780" y="1726206"/>
            <a:ext cx="4485774" cy="3696027"/>
          </a:xfrm>
          <a:prstGeom prst="rect">
            <a:avLst/>
          </a:prstGeom>
        </p:spPr>
        <p:txBody>
          <a:bodyPr/>
          <a:lstStyle>
            <a:lvl1pPr marL="495325" indent="-495325">
              <a:lnSpc>
                <a:spcPts val="2800"/>
              </a:lnSpc>
              <a:spcBef>
                <a:spcPts val="0"/>
              </a:spcBef>
              <a:buFont typeface="+mj-lt"/>
              <a:buAutoNum type="arabicPeriod" startAt="11"/>
              <a:defRPr sz="2500" b="0" i="0">
                <a:solidFill>
                  <a:srgbClr val="17AD86"/>
                </a:solidFill>
                <a:latin typeface="Arial Narrow" panose="020B0604020202020204" pitchFamily="34" charset="0"/>
                <a:cs typeface="Arial Narrow" panose="020B0604020202020204" pitchFamily="34" charset="0"/>
              </a:defRPr>
            </a:lvl1pPr>
          </a:lstStyle>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endParaRPr lang="fr-FR"/>
          </a:p>
        </p:txBody>
      </p:sp>
    </p:spTree>
    <p:extLst>
      <p:ext uri="{BB962C8B-B14F-4D97-AF65-F5344CB8AC3E}">
        <p14:creationId xmlns:p14="http://schemas.microsoft.com/office/powerpoint/2010/main" val="972438296"/>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Declaration">
    <p:spTree>
      <p:nvGrpSpPr>
        <p:cNvPr id="1" name=""/>
        <p:cNvGrpSpPr/>
        <p:nvPr/>
      </p:nvGrpSpPr>
      <p:grpSpPr>
        <a:xfrm>
          <a:off x="0" y="0"/>
          <a:ext cx="0" cy="0"/>
          <a:chOff x="0" y="0"/>
          <a:chExt cx="0" cy="0"/>
        </a:xfrm>
      </p:grpSpPr>
      <p:sp>
        <p:nvSpPr>
          <p:cNvPr id="4" name="DECLARATION OF INTERESTS">
            <a:extLst>
              <a:ext uri="{FF2B5EF4-FFF2-40B4-BE49-F238E27FC236}">
                <a16:creationId xmlns:a16="http://schemas.microsoft.com/office/drawing/2014/main" id="{CF78B9FB-DD1C-5BC9-3C30-4C3D67228643}"/>
              </a:ext>
            </a:extLst>
          </p:cNvPr>
          <p:cNvSpPr/>
          <p:nvPr userDrawn="1"/>
        </p:nvSpPr>
        <p:spPr>
          <a:xfrm>
            <a:off x="952500" y="952500"/>
            <a:ext cx="6584950" cy="476250"/>
          </a:xfrm>
          <a:prstGeom prst="rect">
            <a:avLst/>
          </a:prstGeom>
          <a:noFill/>
          <a:ln/>
        </p:spPr>
        <p:txBody>
          <a:bodyPr wrap="square" lIns="0" tIns="0" rIns="0" bIns="0" rtlCol="0" anchor="t"/>
          <a:lstStyle/>
          <a:p>
            <a:pPr marL="0" indent="0" algn="l">
              <a:lnSpc>
                <a:spcPts val="3750"/>
              </a:lnSpc>
              <a:buNone/>
            </a:pPr>
            <a:r>
              <a:rPr lang="en-US" sz="3750">
                <a:solidFill>
                  <a:srgbClr val="00305D"/>
                </a:solidFill>
                <a:latin typeface="Arial Narrow Bold" pitchFamily="34" charset="0"/>
                <a:ea typeface="Arial Narrow Bold" pitchFamily="34" charset="-122"/>
                <a:cs typeface="Arial Narrow Bold" pitchFamily="34" charset="-120"/>
              </a:rPr>
              <a:t>DECLARATION OF INTERESTS</a:t>
            </a:r>
            <a:endParaRPr lang="en-US" sz="3750"/>
          </a:p>
        </p:txBody>
      </p:sp>
      <p:sp>
        <p:nvSpPr>
          <p:cNvPr id="5" name="Please declare all interests arising from your work or expertise which may be perceived to conflict with the integrity of ESMO andor your work within the Society The Declaration of Interests included in your slide presentations must specify all financial">
            <a:extLst>
              <a:ext uri="{FF2B5EF4-FFF2-40B4-BE49-F238E27FC236}">
                <a16:creationId xmlns:a16="http://schemas.microsoft.com/office/drawing/2014/main" id="{CF413EAE-313D-D8DD-84C7-BCFB821A2C7D}"/>
              </a:ext>
            </a:extLst>
          </p:cNvPr>
          <p:cNvSpPr/>
          <p:nvPr userDrawn="1"/>
        </p:nvSpPr>
        <p:spPr>
          <a:xfrm>
            <a:off x="952500" y="1746250"/>
            <a:ext cx="9055100" cy="4375150"/>
          </a:xfrm>
          <a:prstGeom prst="rect">
            <a:avLst/>
          </a:prstGeom>
          <a:noFill/>
          <a:ln/>
        </p:spPr>
        <p:txBody>
          <a:bodyPr wrap="square" lIns="0" tIns="0" rIns="0" bIns="0" rtlCol="0" anchor="t"/>
          <a:lstStyle/>
          <a:p>
            <a:pPr marL="0" indent="0" algn="l">
              <a:lnSpc>
                <a:spcPts val="2650"/>
              </a:lnSpc>
              <a:buNone/>
            </a:pPr>
            <a:endParaRPr lang="en-US" sz="2133">
              <a:solidFill>
                <a:srgbClr val="00305D"/>
              </a:solidFill>
              <a:latin typeface="Arial Narrow Bold" pitchFamily="34" charset="0"/>
              <a:ea typeface="Arial Narrow Bold" pitchFamily="34" charset="-122"/>
              <a:cs typeface="Arial Narrow Bold" pitchFamily="34" charset="-120"/>
            </a:endParaRPr>
          </a:p>
        </p:txBody>
      </p:sp>
      <p:pic>
        <p:nvPicPr>
          <p:cNvPr id="6" name="Picture 5" descr="A logo with colorful letters&#10;&#10;Description automatically generated with medium confidence">
            <a:extLst>
              <a:ext uri="{FF2B5EF4-FFF2-40B4-BE49-F238E27FC236}">
                <a16:creationId xmlns:a16="http://schemas.microsoft.com/office/drawing/2014/main" id="{BE73932A-A507-BADD-78AA-CA55B33A9E84}"/>
              </a:ext>
            </a:extLst>
          </p:cNvPr>
          <p:cNvPicPr>
            <a:picLocks noChangeAspect="1"/>
          </p:cNvPicPr>
          <p:nvPr userDrawn="1"/>
        </p:nvPicPr>
        <p:blipFill>
          <a:blip r:embed="rId2"/>
          <a:stretch>
            <a:fillRect/>
          </a:stretch>
        </p:blipFill>
        <p:spPr>
          <a:xfrm>
            <a:off x="10159677" y="6156616"/>
            <a:ext cx="2032323" cy="701384"/>
          </a:xfrm>
          <a:prstGeom prst="rect">
            <a:avLst/>
          </a:prstGeom>
        </p:spPr>
      </p:pic>
    </p:spTree>
    <p:extLst>
      <p:ext uri="{BB962C8B-B14F-4D97-AF65-F5344CB8AC3E}">
        <p14:creationId xmlns:p14="http://schemas.microsoft.com/office/powerpoint/2010/main" val="2283171274"/>
      </p:ext>
    </p:extLst>
  </p:cSld>
  <p:clrMapOvr>
    <a:masterClrMapping/>
  </p:clrMapOvr>
  <p:extLst>
    <p:ext uri="{DCECCB84-F9BA-43D5-87BE-67443E8EF086}">
      <p15:sldGuideLst xmlns:p15="http://schemas.microsoft.com/office/powerpoint/2012/main">
        <p15:guide id="1" orient="horz" pos="3240">
          <p15:clr>
            <a:srgbClr val="FBAE40"/>
          </p15:clr>
        </p15:guide>
        <p15:guide id="2" pos="5760">
          <p15:clr>
            <a:srgbClr val="FBAE40"/>
          </p15:clr>
        </p15:guide>
      </p15:sldGuideLst>
    </p:ext>
  </p:extLst>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Declaration 2">
    <p:spTree>
      <p:nvGrpSpPr>
        <p:cNvPr id="1" name=""/>
        <p:cNvGrpSpPr/>
        <p:nvPr/>
      </p:nvGrpSpPr>
      <p:grpSpPr>
        <a:xfrm>
          <a:off x="0" y="0"/>
          <a:ext cx="0" cy="0"/>
          <a:chOff x="0" y="0"/>
          <a:chExt cx="0" cy="0"/>
        </a:xfrm>
      </p:grpSpPr>
      <p:sp>
        <p:nvSpPr>
          <p:cNvPr id="10" name="You should provide details about any financial  non-financial interests you may have in the above-mentioned organisations including but not limited to">
            <a:extLst>
              <a:ext uri="{FF2B5EF4-FFF2-40B4-BE49-F238E27FC236}">
                <a16:creationId xmlns:a16="http://schemas.microsoft.com/office/drawing/2014/main" id="{0D506497-9704-8B16-ADC2-E27825397590}"/>
              </a:ext>
            </a:extLst>
          </p:cNvPr>
          <p:cNvSpPr/>
          <p:nvPr userDrawn="1"/>
        </p:nvSpPr>
        <p:spPr>
          <a:xfrm>
            <a:off x="952500" y="952500"/>
            <a:ext cx="9652000" cy="635000"/>
          </a:xfrm>
          <a:prstGeom prst="rect">
            <a:avLst/>
          </a:prstGeom>
          <a:noFill/>
          <a:ln/>
        </p:spPr>
        <p:txBody>
          <a:bodyPr wrap="square" lIns="0" tIns="0" rIns="0" bIns="0" rtlCol="0" anchor="t"/>
          <a:lstStyle/>
          <a:p>
            <a:pPr marL="0" indent="0" algn="l">
              <a:lnSpc>
                <a:spcPts val="2500"/>
              </a:lnSpc>
              <a:buNone/>
            </a:pPr>
            <a:r>
              <a:rPr lang="en-US" sz="2500">
                <a:solidFill>
                  <a:srgbClr val="00305D"/>
                </a:solidFill>
                <a:latin typeface="Arial Narrow Bold" pitchFamily="34" charset="0"/>
                <a:ea typeface="Arial Narrow Bold" pitchFamily="34" charset="-122"/>
                <a:cs typeface="Arial Narrow Bold" pitchFamily="34" charset="-120"/>
              </a:rPr>
              <a:t>You should provide details about any financial / non-financial interests you may have in the above-mentioned organisations, including, but not limited to:</a:t>
            </a:r>
            <a:endParaRPr lang="en-US" sz="2500"/>
          </a:p>
        </p:txBody>
      </p:sp>
      <p:sp>
        <p:nvSpPr>
          <p:cNvPr id="11" name="Compensation you have received for any speaker consultancy or advisory role or similar activity eg public speaking writing engagements expert testimony Any role in a relevant organisationfor which you are financially compensated eg as an employee officer">
            <a:extLst>
              <a:ext uri="{FF2B5EF4-FFF2-40B4-BE49-F238E27FC236}">
                <a16:creationId xmlns:a16="http://schemas.microsoft.com/office/drawing/2014/main" id="{A7541812-4CF2-9B73-236B-B23CD75C3944}"/>
              </a:ext>
            </a:extLst>
          </p:cNvPr>
          <p:cNvSpPr/>
          <p:nvPr userDrawn="1"/>
        </p:nvSpPr>
        <p:spPr>
          <a:xfrm>
            <a:off x="952500" y="1905000"/>
            <a:ext cx="10382250" cy="4191000"/>
          </a:xfrm>
          <a:prstGeom prst="rect">
            <a:avLst/>
          </a:prstGeom>
          <a:noFill/>
          <a:ln/>
        </p:spPr>
        <p:txBody>
          <a:bodyPr wrap="square" lIns="0" tIns="0" rIns="0" bIns="0" rtlCol="0" anchor="t"/>
          <a:lstStyle/>
          <a:p>
            <a:pPr marL="0" indent="0" algn="l">
              <a:lnSpc>
                <a:spcPts val="1650"/>
              </a:lnSpc>
              <a:buNone/>
            </a:pPr>
            <a:r>
              <a:rPr lang="en-US" sz="1500">
                <a:solidFill>
                  <a:srgbClr val="00305D"/>
                </a:solidFill>
                <a:latin typeface="Arial Narrow" pitchFamily="34" charset="0"/>
                <a:ea typeface="Arial Narrow" pitchFamily="34" charset="-122"/>
                <a:cs typeface="Arial Narrow" pitchFamily="34" charset="-120"/>
              </a:rPr>
              <a:t>Compensation you have received for any speaker, consultancy or advisory role or similar activity (e.g. public speaking, writing engagements, expert testimony). Any role in a relevant organisation for which you are financially compensated (e.g. as an employee, officer or member of the Board of Directors). Details of any stocks or ownership interests that you have in a relevant organisation (as defined on the previous slide).
Licensing fees or royalties that you receive / have received from any Intellectual Property (IP) interests relating to the healthcare or medical education industries. Also list any such arrangements that do not currently provide an income but could in the future (i.e. a license that has been granted).
Research funding paid to you or your institution by any relevant for-profit healthcare company specifically in respect of work that you lead as a Local, Coordinating or Regulatory Investigator. Please report all companies, indicating your role (Local or Coordinating PI – e.g. at national level, </a:t>
            </a:r>
            <a:br>
              <a:rPr/>
            </a:br>
            <a:r>
              <a:rPr lang="en-US" sz="1500">
                <a:solidFill>
                  <a:srgbClr val="00305D"/>
                </a:solidFill>
                <a:latin typeface="Arial Narrow" pitchFamily="34" charset="0"/>
                <a:ea typeface="Arial Narrow" pitchFamily="34" charset="-122"/>
                <a:cs typeface="Arial Narrow" pitchFamily="34" charset="-120"/>
              </a:rPr>
              <a:t>as steering committee member, or trial chair), and indicating if there is a financial interest or not. If yes please indicate if the payment is personal / institutional or both. 
Details of any non-remunerated activities you have performed for any relevant organisation (e.g. a leadership position, advisory role, principal investigator or project lead).
Details of any non-financial benefits received from a relevant organisation (as defined on the previous slide).For example, access to proprietary information or samples of medical products that are used in your research programme.Details of membership or affiliation with any political organisation, pressure group, lobbying organisation or similar association operating in similar areas as ESMO or with relevance to cancer medicine.
</a:t>
            </a:r>
            <a:r>
              <a:rPr lang="en-US" sz="1500">
                <a:solidFill>
                  <a:srgbClr val="00305D"/>
                </a:solidFill>
                <a:latin typeface="Arial Narrow Bold" pitchFamily="34" charset="0"/>
                <a:ea typeface="Arial Narrow Bold" pitchFamily="34" charset="-122"/>
                <a:cs typeface="Arial Narrow Bold" pitchFamily="34" charset="-120"/>
              </a:rPr>
              <a:t>If you have nothing to declare then please also state this.</a:t>
            </a:r>
            <a:endParaRPr lang="en-US" sz="1500"/>
          </a:p>
        </p:txBody>
      </p:sp>
      <p:pic>
        <p:nvPicPr>
          <p:cNvPr id="2" name="Picture 1" descr="A logo with colorful letters&#10;&#10;Description automatically generated with medium confidence">
            <a:extLst>
              <a:ext uri="{FF2B5EF4-FFF2-40B4-BE49-F238E27FC236}">
                <a16:creationId xmlns:a16="http://schemas.microsoft.com/office/drawing/2014/main" id="{EBE5DFB1-5306-3F0B-C65F-3219D9C4715D}"/>
              </a:ext>
            </a:extLst>
          </p:cNvPr>
          <p:cNvPicPr>
            <a:picLocks noChangeAspect="1"/>
          </p:cNvPicPr>
          <p:nvPr userDrawn="1"/>
        </p:nvPicPr>
        <p:blipFill>
          <a:blip r:embed="rId2"/>
          <a:stretch>
            <a:fillRect/>
          </a:stretch>
        </p:blipFill>
        <p:spPr>
          <a:xfrm>
            <a:off x="10159677" y="6156616"/>
            <a:ext cx="2032323" cy="701384"/>
          </a:xfrm>
          <a:prstGeom prst="rect">
            <a:avLst/>
          </a:prstGeom>
        </p:spPr>
      </p:pic>
    </p:spTree>
    <p:extLst>
      <p:ext uri="{BB962C8B-B14F-4D97-AF65-F5344CB8AC3E}">
        <p14:creationId xmlns:p14="http://schemas.microsoft.com/office/powerpoint/2010/main" val="4219464596"/>
      </p:ext>
    </p:extLst>
  </p:cSld>
  <p:clrMapOvr>
    <a:masterClrMapping/>
  </p:clrMapOvr>
  <p:extLst>
    <p:ext uri="{DCECCB84-F9BA-43D5-87BE-67443E8EF086}">
      <p15:sldGuideLst xmlns:p15="http://schemas.microsoft.com/office/powerpoint/2012/main">
        <p15:guide id="1" orient="horz" pos="3240">
          <p15:clr>
            <a:srgbClr val="FBAE40"/>
          </p15:clr>
        </p15:guide>
        <p15:guide id="2" pos="5760">
          <p15:clr>
            <a:srgbClr val="FBAE40"/>
          </p15:clr>
        </p15:guide>
      </p15:sldGuideLst>
    </p:ext>
  </p:extLst>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Chapter">
    <p:bg>
      <p:bgPr>
        <a:solidFill>
          <a:srgbClr val="17AD86"/>
        </a:solidFill>
        <a:effectLst/>
      </p:bgPr>
    </p:bg>
    <p:spTree>
      <p:nvGrpSpPr>
        <p:cNvPr id="1" name=""/>
        <p:cNvGrpSpPr/>
        <p:nvPr/>
      </p:nvGrpSpPr>
      <p:grpSpPr>
        <a:xfrm>
          <a:off x="0" y="0"/>
          <a:ext cx="0" cy="0"/>
          <a:chOff x="0" y="0"/>
          <a:chExt cx="0" cy="0"/>
        </a:xfrm>
      </p:grpSpPr>
      <p:sp>
        <p:nvSpPr>
          <p:cNvPr id="5" name="Espace réservé du texte 8">
            <a:extLst>
              <a:ext uri="{FF2B5EF4-FFF2-40B4-BE49-F238E27FC236}">
                <a16:creationId xmlns:a16="http://schemas.microsoft.com/office/drawing/2014/main" id="{CE7EB273-E257-1226-3E56-FA23F5B8D48B}"/>
              </a:ext>
            </a:extLst>
          </p:cNvPr>
          <p:cNvSpPr>
            <a:spLocks noGrp="1"/>
          </p:cNvSpPr>
          <p:nvPr>
            <p:ph type="body" sz="quarter" idx="10" hasCustomPrompt="1"/>
          </p:nvPr>
        </p:nvSpPr>
        <p:spPr>
          <a:xfrm>
            <a:off x="952500" y="2610216"/>
            <a:ext cx="3587416" cy="815785"/>
          </a:xfrm>
          <a:prstGeom prst="rect">
            <a:avLst/>
          </a:prstGeom>
        </p:spPr>
        <p:txBody>
          <a:bodyPr/>
          <a:lstStyle>
            <a:lvl1pPr marL="0" indent="0">
              <a:buNone/>
              <a:defRPr sz="5000" b="1" i="0">
                <a:solidFill>
                  <a:schemeClr val="tx1"/>
                </a:solidFill>
                <a:latin typeface="Arial Narrow" panose="020B0604020202020204" pitchFamily="34" charset="0"/>
                <a:cs typeface="Arial Narrow" panose="020B0604020202020204" pitchFamily="34" charset="0"/>
              </a:defRPr>
            </a:lvl1pPr>
          </a:lstStyle>
          <a:p>
            <a:pPr lvl="0"/>
            <a:r>
              <a:rPr lang="fr-FR" err="1"/>
              <a:t>Chapter</a:t>
            </a:r>
            <a:r>
              <a:rPr lang="fr-FR"/>
              <a:t> 01</a:t>
            </a:r>
          </a:p>
        </p:txBody>
      </p:sp>
      <p:sp>
        <p:nvSpPr>
          <p:cNvPr id="6" name="Espace réservé du texte 8">
            <a:extLst>
              <a:ext uri="{FF2B5EF4-FFF2-40B4-BE49-F238E27FC236}">
                <a16:creationId xmlns:a16="http://schemas.microsoft.com/office/drawing/2014/main" id="{9DC977A2-169A-8E2C-3AA4-BCBD4E2D9A34}"/>
              </a:ext>
            </a:extLst>
          </p:cNvPr>
          <p:cNvSpPr>
            <a:spLocks noGrp="1"/>
          </p:cNvSpPr>
          <p:nvPr>
            <p:ph type="body" sz="quarter" idx="11" hasCustomPrompt="1"/>
          </p:nvPr>
        </p:nvSpPr>
        <p:spPr>
          <a:xfrm>
            <a:off x="952500" y="3615196"/>
            <a:ext cx="7835900" cy="448805"/>
          </a:xfrm>
          <a:prstGeom prst="rect">
            <a:avLst/>
          </a:prstGeom>
        </p:spPr>
        <p:txBody>
          <a:bodyPr/>
          <a:lstStyle>
            <a:lvl1pPr marL="0" indent="0">
              <a:buNone/>
              <a:defRPr sz="2500" b="1" i="0">
                <a:solidFill>
                  <a:schemeClr val="tx1"/>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pic>
        <p:nvPicPr>
          <p:cNvPr id="7" name="Picture 6" descr="A screen shot of a logo&#10;&#10;Description automatically generated">
            <a:extLst>
              <a:ext uri="{FF2B5EF4-FFF2-40B4-BE49-F238E27FC236}">
                <a16:creationId xmlns:a16="http://schemas.microsoft.com/office/drawing/2014/main" id="{2AE1EB9A-33AE-9F77-1724-49CD53769FB6}"/>
              </a:ext>
            </a:extLst>
          </p:cNvPr>
          <p:cNvPicPr>
            <a:picLocks noChangeAspect="1"/>
          </p:cNvPicPr>
          <p:nvPr userDrawn="1"/>
        </p:nvPicPr>
        <p:blipFill>
          <a:blip r:embed="rId2"/>
          <a:stretch>
            <a:fillRect/>
          </a:stretch>
        </p:blipFill>
        <p:spPr>
          <a:xfrm>
            <a:off x="10159677" y="6156616"/>
            <a:ext cx="2032323" cy="701384"/>
          </a:xfrm>
          <a:prstGeom prst="rect">
            <a:avLst/>
          </a:prstGeom>
        </p:spPr>
      </p:pic>
    </p:spTree>
    <p:extLst>
      <p:ext uri="{BB962C8B-B14F-4D97-AF65-F5344CB8AC3E}">
        <p14:creationId xmlns:p14="http://schemas.microsoft.com/office/powerpoint/2010/main" val="1675026815"/>
      </p:ext>
    </p:extLst>
  </p:cSld>
  <p:clrMapOvr>
    <a:overrideClrMapping bg1="dk1" tx1="lt1" bg2="dk2" tx2="lt2" accent1="accent1" accent2="accent2" accent3="accent3" accent4="accent4" accent5="accent5" accent6="accent6" hlink="hlink" folHlink="folHlink"/>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Chapter 2">
    <p:bg>
      <p:bgPr>
        <a:solidFill>
          <a:srgbClr val="17AD86"/>
        </a:solidFill>
        <a:effectLst/>
      </p:bgPr>
    </p:bg>
    <p:spTree>
      <p:nvGrpSpPr>
        <p:cNvPr id="1" name=""/>
        <p:cNvGrpSpPr/>
        <p:nvPr/>
      </p:nvGrpSpPr>
      <p:grpSpPr>
        <a:xfrm>
          <a:off x="0" y="0"/>
          <a:ext cx="0" cy="0"/>
          <a:chOff x="0" y="0"/>
          <a:chExt cx="0" cy="0"/>
        </a:xfrm>
      </p:grpSpPr>
      <p:pic>
        <p:nvPicPr>
          <p:cNvPr id="2" name="ESMO-Congress-2025-Visual-White" descr="preencoded.png">
            <a:extLst>
              <a:ext uri="{FF2B5EF4-FFF2-40B4-BE49-F238E27FC236}">
                <a16:creationId xmlns:a16="http://schemas.microsoft.com/office/drawing/2014/main" id="{1B2199EC-81F8-71BD-DEA1-F2049ADDA32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425950" y="660400"/>
            <a:ext cx="7766050" cy="6197600"/>
          </a:xfrm>
          <a:prstGeom prst="rect">
            <a:avLst/>
          </a:prstGeom>
        </p:spPr>
      </p:pic>
      <p:sp>
        <p:nvSpPr>
          <p:cNvPr id="4" name="Espace réservé du texte 8">
            <a:extLst>
              <a:ext uri="{FF2B5EF4-FFF2-40B4-BE49-F238E27FC236}">
                <a16:creationId xmlns:a16="http://schemas.microsoft.com/office/drawing/2014/main" id="{2CC0F87C-AD2E-658B-BB9F-1D98280B80A5}"/>
              </a:ext>
            </a:extLst>
          </p:cNvPr>
          <p:cNvSpPr>
            <a:spLocks noGrp="1"/>
          </p:cNvSpPr>
          <p:nvPr>
            <p:ph type="body" sz="quarter" idx="10" hasCustomPrompt="1"/>
          </p:nvPr>
        </p:nvSpPr>
        <p:spPr>
          <a:xfrm>
            <a:off x="952500" y="933116"/>
            <a:ext cx="3587416" cy="815785"/>
          </a:xfrm>
          <a:prstGeom prst="rect">
            <a:avLst/>
          </a:prstGeom>
        </p:spPr>
        <p:txBody>
          <a:bodyPr/>
          <a:lstStyle>
            <a:lvl1pPr marL="0" indent="0">
              <a:buNone/>
              <a:defRPr sz="5000" b="1" i="0">
                <a:solidFill>
                  <a:schemeClr val="tx1"/>
                </a:solidFill>
                <a:latin typeface="Arial Narrow" panose="020B0604020202020204" pitchFamily="34" charset="0"/>
                <a:cs typeface="Arial Narrow" panose="020B0604020202020204" pitchFamily="34" charset="0"/>
              </a:defRPr>
            </a:lvl1pPr>
          </a:lstStyle>
          <a:p>
            <a:pPr lvl="0"/>
            <a:r>
              <a:rPr lang="fr-FR" err="1"/>
              <a:t>Chapter</a:t>
            </a:r>
            <a:r>
              <a:rPr lang="fr-FR"/>
              <a:t> 01</a:t>
            </a:r>
          </a:p>
        </p:txBody>
      </p:sp>
      <p:sp>
        <p:nvSpPr>
          <p:cNvPr id="5" name="Espace réservé du texte 8">
            <a:extLst>
              <a:ext uri="{FF2B5EF4-FFF2-40B4-BE49-F238E27FC236}">
                <a16:creationId xmlns:a16="http://schemas.microsoft.com/office/drawing/2014/main" id="{3C2E0DBC-4B09-BA0F-A23A-E294BC2CD85D}"/>
              </a:ext>
            </a:extLst>
          </p:cNvPr>
          <p:cNvSpPr>
            <a:spLocks noGrp="1"/>
          </p:cNvSpPr>
          <p:nvPr>
            <p:ph type="body" sz="quarter" idx="11" hasCustomPrompt="1"/>
          </p:nvPr>
        </p:nvSpPr>
        <p:spPr>
          <a:xfrm>
            <a:off x="952500" y="1938096"/>
            <a:ext cx="7835900" cy="448805"/>
          </a:xfrm>
          <a:prstGeom prst="rect">
            <a:avLst/>
          </a:prstGeom>
        </p:spPr>
        <p:txBody>
          <a:bodyPr/>
          <a:lstStyle>
            <a:lvl1pPr marL="0" indent="0">
              <a:buNone/>
              <a:defRPr sz="2500" b="1" i="0">
                <a:solidFill>
                  <a:schemeClr val="tx1"/>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pic>
        <p:nvPicPr>
          <p:cNvPr id="6" name="Picture 5" descr="A screen shot of a logo&#10;&#10;Description automatically generated">
            <a:extLst>
              <a:ext uri="{FF2B5EF4-FFF2-40B4-BE49-F238E27FC236}">
                <a16:creationId xmlns:a16="http://schemas.microsoft.com/office/drawing/2014/main" id="{4C2F0E85-2040-CA0E-DD83-670AC7D120BB}"/>
              </a:ext>
            </a:extLst>
          </p:cNvPr>
          <p:cNvPicPr>
            <a:picLocks noChangeAspect="1"/>
          </p:cNvPicPr>
          <p:nvPr userDrawn="1"/>
        </p:nvPicPr>
        <p:blipFill>
          <a:blip r:embed="rId4"/>
          <a:stretch>
            <a:fillRect/>
          </a:stretch>
        </p:blipFill>
        <p:spPr>
          <a:xfrm>
            <a:off x="10159677" y="6156616"/>
            <a:ext cx="2032323" cy="701384"/>
          </a:xfrm>
          <a:prstGeom prst="rect">
            <a:avLst/>
          </a:prstGeom>
        </p:spPr>
      </p:pic>
    </p:spTree>
    <p:extLst>
      <p:ext uri="{BB962C8B-B14F-4D97-AF65-F5344CB8AC3E}">
        <p14:creationId xmlns:p14="http://schemas.microsoft.com/office/powerpoint/2010/main" val="1275353652"/>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8564140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Slide White 1">
    <p:spTree>
      <p:nvGrpSpPr>
        <p:cNvPr id="1" name=""/>
        <p:cNvGrpSpPr/>
        <p:nvPr/>
      </p:nvGrpSpPr>
      <p:grpSpPr>
        <a:xfrm>
          <a:off x="0" y="0"/>
          <a:ext cx="0" cy="0"/>
          <a:chOff x="0" y="0"/>
          <a:chExt cx="0" cy="0"/>
        </a:xfrm>
      </p:grpSpPr>
      <p:sp>
        <p:nvSpPr>
          <p:cNvPr id="4" name="Content of this presentation is copyrightand responsibility of the author Permission is required for re-use">
            <a:extLst>
              <a:ext uri="{FF2B5EF4-FFF2-40B4-BE49-F238E27FC236}">
                <a16:creationId xmlns:a16="http://schemas.microsoft.com/office/drawing/2014/main" id="{DB5FE2EB-28E5-84B6-D2D3-F571643E4A89}"/>
              </a:ext>
            </a:extLst>
          </p:cNvPr>
          <p:cNvSpPr/>
          <p:nvPr userDrawn="1"/>
        </p:nvSpPr>
        <p:spPr>
          <a:xfrm>
            <a:off x="1000626" y="6445089"/>
            <a:ext cx="4889500" cy="127000"/>
          </a:xfrm>
          <a:prstGeom prst="rect">
            <a:avLst/>
          </a:prstGeom>
          <a:noFill/>
          <a:ln/>
        </p:spPr>
        <p:txBody>
          <a:bodyPr wrap="square" lIns="0" tIns="0" rIns="0" bIns="0" rtlCol="0" anchor="t"/>
          <a:lstStyle/>
          <a:p>
            <a:pPr marL="0" indent="0" algn="l">
              <a:lnSpc>
                <a:spcPts val="1000"/>
              </a:lnSpc>
              <a:buNone/>
            </a:pPr>
            <a:r>
              <a:rPr lang="en-US" sz="1000">
                <a:solidFill>
                  <a:srgbClr val="00305D"/>
                </a:solidFill>
                <a:latin typeface="Arial Narrow" pitchFamily="34" charset="0"/>
                <a:ea typeface="Arial Narrow" pitchFamily="34" charset="-122"/>
                <a:cs typeface="Arial Narrow" pitchFamily="34" charset="-120"/>
              </a:rPr>
              <a:t>Content of this presentation is copyright and responsibility of the author. Permission is required for re-use.</a:t>
            </a:r>
            <a:endParaRPr lang="en-US" sz="1000"/>
          </a:p>
        </p:txBody>
      </p:sp>
      <p:sp>
        <p:nvSpPr>
          <p:cNvPr id="6" name="Espace réservé du texte 8">
            <a:extLst>
              <a:ext uri="{FF2B5EF4-FFF2-40B4-BE49-F238E27FC236}">
                <a16:creationId xmlns:a16="http://schemas.microsoft.com/office/drawing/2014/main" id="{3CAEF2D6-9619-0838-CFCB-2DAA376950BF}"/>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7" name="Espace réservé du texte 8">
            <a:extLst>
              <a:ext uri="{FF2B5EF4-FFF2-40B4-BE49-F238E27FC236}">
                <a16:creationId xmlns:a16="http://schemas.microsoft.com/office/drawing/2014/main" id="{E68E9CF5-8F21-5C5F-495A-199C5133557F}"/>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10" name="Espace réservé du texte 9">
            <a:extLst>
              <a:ext uri="{FF2B5EF4-FFF2-40B4-BE49-F238E27FC236}">
                <a16:creationId xmlns:a16="http://schemas.microsoft.com/office/drawing/2014/main" id="{B3F7FC35-1432-2196-9F6C-9A10E4B78415}"/>
              </a:ext>
            </a:extLst>
          </p:cNvPr>
          <p:cNvSpPr>
            <a:spLocks noGrp="1"/>
          </p:cNvSpPr>
          <p:nvPr>
            <p:ph type="body" sz="quarter" idx="12" hasCustomPrompt="1"/>
          </p:nvPr>
        </p:nvSpPr>
        <p:spPr>
          <a:xfrm>
            <a:off x="952500" y="6159178"/>
            <a:ext cx="3834342" cy="240966"/>
          </a:xfrm>
          <a:prstGeom prst="rect">
            <a:avLst/>
          </a:prstGeom>
        </p:spPr>
        <p:txBody>
          <a:bodyPr/>
          <a:lstStyle>
            <a:lvl1pPr marL="0" indent="0">
              <a:buNone/>
              <a:defRPr sz="1000" b="1" i="0">
                <a:solidFill>
                  <a:srgbClr val="00305D"/>
                </a:solidFill>
                <a:latin typeface="Arial Narrow" panose="020B0604020202020204" pitchFamily="34" charset="0"/>
                <a:cs typeface="Arial Narrow" panose="020B0604020202020204" pitchFamily="34" charset="0"/>
              </a:defRPr>
            </a:lvl1pPr>
          </a:lstStyle>
          <a:p>
            <a:pPr lvl="0"/>
            <a:r>
              <a:rPr lang="fr-FR"/>
              <a:t>Name of the </a:t>
            </a:r>
            <a:r>
              <a:rPr lang="fr-FR" err="1"/>
              <a:t>presenter</a:t>
            </a:r>
            <a:r>
              <a:rPr lang="fr-FR"/>
              <a:t> </a:t>
            </a:r>
            <a:r>
              <a:rPr lang="fr-FR" err="1"/>
              <a:t>here</a:t>
            </a:r>
            <a:endParaRPr lang="fr-FR"/>
          </a:p>
        </p:txBody>
      </p:sp>
      <p:pic>
        <p:nvPicPr>
          <p:cNvPr id="2" name="Picture 1" descr="A screen shot of a logo&#10;&#10;Description automatically generated">
            <a:extLst>
              <a:ext uri="{FF2B5EF4-FFF2-40B4-BE49-F238E27FC236}">
                <a16:creationId xmlns:a16="http://schemas.microsoft.com/office/drawing/2014/main" id="{8797B919-08E8-2301-3B61-D847E8D706C0}"/>
              </a:ext>
            </a:extLst>
          </p:cNvPr>
          <p:cNvPicPr>
            <a:picLocks noChangeAspect="1"/>
          </p:cNvPicPr>
          <p:nvPr userDrawn="1"/>
        </p:nvPicPr>
        <p:blipFill>
          <a:blip r:embed="rId2"/>
          <a:stretch>
            <a:fillRect/>
          </a:stretch>
        </p:blipFill>
        <p:spPr>
          <a:xfrm>
            <a:off x="10159677" y="6156616"/>
            <a:ext cx="2032323" cy="701384"/>
          </a:xfrm>
          <a:prstGeom prst="rect">
            <a:avLst/>
          </a:prstGeom>
        </p:spPr>
      </p:pic>
    </p:spTree>
    <p:extLst>
      <p:ext uri="{BB962C8B-B14F-4D97-AF65-F5344CB8AC3E}">
        <p14:creationId xmlns:p14="http://schemas.microsoft.com/office/powerpoint/2010/main" val="928320653"/>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Slide White 2">
    <p:spTree>
      <p:nvGrpSpPr>
        <p:cNvPr id="1" name=""/>
        <p:cNvGrpSpPr/>
        <p:nvPr/>
      </p:nvGrpSpPr>
      <p:grpSpPr>
        <a:xfrm>
          <a:off x="0" y="0"/>
          <a:ext cx="0" cy="0"/>
          <a:chOff x="0" y="0"/>
          <a:chExt cx="0" cy="0"/>
        </a:xfrm>
      </p:grpSpPr>
      <p:sp>
        <p:nvSpPr>
          <p:cNvPr id="4" name="Content of this presentation is copyrightand responsibility of the author Permission is required for re-use">
            <a:extLst>
              <a:ext uri="{FF2B5EF4-FFF2-40B4-BE49-F238E27FC236}">
                <a16:creationId xmlns:a16="http://schemas.microsoft.com/office/drawing/2014/main" id="{DB5FE2EB-28E5-84B6-D2D3-F571643E4A89}"/>
              </a:ext>
            </a:extLst>
          </p:cNvPr>
          <p:cNvSpPr/>
          <p:nvPr userDrawn="1"/>
        </p:nvSpPr>
        <p:spPr>
          <a:xfrm>
            <a:off x="1000626" y="6445089"/>
            <a:ext cx="4889500" cy="127000"/>
          </a:xfrm>
          <a:prstGeom prst="rect">
            <a:avLst/>
          </a:prstGeom>
          <a:noFill/>
          <a:ln/>
        </p:spPr>
        <p:txBody>
          <a:bodyPr wrap="square" lIns="0" tIns="0" rIns="0" bIns="0" rtlCol="0" anchor="t"/>
          <a:lstStyle/>
          <a:p>
            <a:pPr marL="0" indent="0" algn="l">
              <a:lnSpc>
                <a:spcPts val="1000"/>
              </a:lnSpc>
              <a:buNone/>
            </a:pPr>
            <a:r>
              <a:rPr lang="en-US" sz="1000">
                <a:solidFill>
                  <a:srgbClr val="00305D"/>
                </a:solidFill>
                <a:latin typeface="Arial Narrow" pitchFamily="34" charset="0"/>
                <a:ea typeface="Arial Narrow" pitchFamily="34" charset="-122"/>
                <a:cs typeface="Arial Narrow" pitchFamily="34" charset="-120"/>
              </a:rPr>
              <a:t>Content of this presentation is copyright and responsibility of the author. Permission is required for re-use.</a:t>
            </a:r>
            <a:endParaRPr lang="en-US" sz="1000"/>
          </a:p>
        </p:txBody>
      </p:sp>
      <p:sp>
        <p:nvSpPr>
          <p:cNvPr id="6" name="Espace réservé du texte 8">
            <a:extLst>
              <a:ext uri="{FF2B5EF4-FFF2-40B4-BE49-F238E27FC236}">
                <a16:creationId xmlns:a16="http://schemas.microsoft.com/office/drawing/2014/main" id="{3CAEF2D6-9619-0838-CFCB-2DAA376950BF}"/>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7" name="Espace réservé du texte 8">
            <a:extLst>
              <a:ext uri="{FF2B5EF4-FFF2-40B4-BE49-F238E27FC236}">
                <a16:creationId xmlns:a16="http://schemas.microsoft.com/office/drawing/2014/main" id="{E68E9CF5-8F21-5C5F-495A-199C5133557F}"/>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10" name="Espace réservé du texte 9">
            <a:extLst>
              <a:ext uri="{FF2B5EF4-FFF2-40B4-BE49-F238E27FC236}">
                <a16:creationId xmlns:a16="http://schemas.microsoft.com/office/drawing/2014/main" id="{B3F7FC35-1432-2196-9F6C-9A10E4B78415}"/>
              </a:ext>
            </a:extLst>
          </p:cNvPr>
          <p:cNvSpPr>
            <a:spLocks noGrp="1"/>
          </p:cNvSpPr>
          <p:nvPr>
            <p:ph type="body" sz="quarter" idx="12" hasCustomPrompt="1"/>
          </p:nvPr>
        </p:nvSpPr>
        <p:spPr>
          <a:xfrm>
            <a:off x="952500" y="6159178"/>
            <a:ext cx="3834342" cy="240966"/>
          </a:xfrm>
          <a:prstGeom prst="rect">
            <a:avLst/>
          </a:prstGeom>
        </p:spPr>
        <p:txBody>
          <a:bodyPr/>
          <a:lstStyle>
            <a:lvl1pPr marL="0" indent="0">
              <a:buNone/>
              <a:defRPr sz="1000" b="1" i="0">
                <a:solidFill>
                  <a:srgbClr val="00305D"/>
                </a:solidFill>
                <a:latin typeface="Arial Narrow" panose="020B0604020202020204" pitchFamily="34" charset="0"/>
                <a:cs typeface="Arial Narrow" panose="020B0604020202020204" pitchFamily="34" charset="0"/>
              </a:defRPr>
            </a:lvl1pPr>
          </a:lstStyle>
          <a:p>
            <a:pPr lvl="0"/>
            <a:r>
              <a:rPr lang="fr-FR"/>
              <a:t>Name of the </a:t>
            </a:r>
            <a:r>
              <a:rPr lang="fr-FR" err="1"/>
              <a:t>presenter</a:t>
            </a:r>
            <a:r>
              <a:rPr lang="fr-FR"/>
              <a:t> </a:t>
            </a:r>
            <a:r>
              <a:rPr lang="fr-FR" err="1"/>
              <a:t>here</a:t>
            </a:r>
            <a:endParaRPr lang="fr-FR"/>
          </a:p>
        </p:txBody>
      </p:sp>
      <p:sp>
        <p:nvSpPr>
          <p:cNvPr id="2" name="Espace réservé du texte 8">
            <a:extLst>
              <a:ext uri="{FF2B5EF4-FFF2-40B4-BE49-F238E27FC236}">
                <a16:creationId xmlns:a16="http://schemas.microsoft.com/office/drawing/2014/main" id="{E284D2FB-D06E-FABF-A2AE-9BAA00AC4405}"/>
              </a:ext>
            </a:extLst>
          </p:cNvPr>
          <p:cNvSpPr>
            <a:spLocks noGrp="1"/>
          </p:cNvSpPr>
          <p:nvPr>
            <p:ph type="body" sz="quarter" idx="13" hasCustomPrompt="1"/>
          </p:nvPr>
        </p:nvSpPr>
        <p:spPr>
          <a:xfrm>
            <a:off x="952500" y="2335806"/>
            <a:ext cx="9207177" cy="2812031"/>
          </a:xfrm>
          <a:prstGeom prst="rect">
            <a:avLst/>
          </a:prstGeom>
        </p:spPr>
        <p:txBody>
          <a:bodyPr/>
          <a:lstStyle>
            <a:lvl1pPr marL="0" indent="0" algn="l">
              <a:lnSpc>
                <a:spcPts val="2650"/>
              </a:lnSpc>
              <a:buNone/>
              <a:defRPr sz="2500"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a:solidFill>
                  <a:srgbClr val="00305D"/>
                </a:solidFill>
                <a:latin typeface="Arial Narrow Regular" pitchFamily="34" charset="0"/>
                <a:ea typeface="Arial Narrow Regular" pitchFamily="34" charset="-122"/>
                <a:cs typeface="Arial Narrow Regular" pitchFamily="34" charset="-120"/>
              </a:rPr>
              <a:t>In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ipsum, ac tempus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porttitor</a:t>
            </a:r>
            <a:r>
              <a:rPr lang="en-US" sz="2500">
                <a:solidFill>
                  <a:srgbClr val="00305D"/>
                </a:solidFill>
                <a:latin typeface="Arial Narrow Regular" pitchFamily="34" charset="0"/>
                <a:ea typeface="Arial Narrow Regular" pitchFamily="34" charset="-122"/>
                <a:cs typeface="Arial Narrow Regular" pitchFamily="34" charset="-120"/>
              </a:rPr>
              <a:t> sit </a:t>
            </a:r>
            <a:r>
              <a:rPr lang="en-US" sz="2500" err="1">
                <a:solidFill>
                  <a:srgbClr val="00305D"/>
                </a:solidFill>
                <a:latin typeface="Arial Narrow Regular" pitchFamily="34" charset="0"/>
                <a:ea typeface="Arial Narrow Regular" pitchFamily="34" charset="-122"/>
                <a:cs typeface="Arial Narrow Regular" pitchFamily="34" charset="-120"/>
              </a:rPr>
              <a:t>amet</a:t>
            </a:r>
            <a:r>
              <a:rPr lang="en-US" sz="2500">
                <a:solidFill>
                  <a:srgbClr val="00305D"/>
                </a:solidFill>
                <a:latin typeface="Arial Narrow Regular" pitchFamily="34" charset="0"/>
                <a:ea typeface="Arial Narrow Regular" pitchFamily="34" charset="-122"/>
                <a:cs typeface="Arial Narrow Regular" pitchFamily="34" charset="-120"/>
              </a:rPr>
              <a:t>. Cras non </a:t>
            </a:r>
            <a:r>
              <a:rPr lang="en-US" sz="2500" err="1">
                <a:solidFill>
                  <a:srgbClr val="00305D"/>
                </a:solidFill>
                <a:latin typeface="Arial Narrow Regular" pitchFamily="34" charset="0"/>
                <a:ea typeface="Arial Narrow Regular" pitchFamily="34" charset="-122"/>
                <a:cs typeface="Arial Narrow Regular" pitchFamily="34" charset="-120"/>
              </a:rPr>
              <a:t>sagittis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felis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Phasellus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mauris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massa</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ultrices</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posuere</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vulputate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eget</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nunc</a:t>
            </a:r>
            <a:r>
              <a:rPr lang="en-US" sz="2500">
                <a:solidFill>
                  <a:srgbClr val="00305D"/>
                </a:solidFill>
                <a:latin typeface="Arial Narrow Regular" pitchFamily="34" charset="0"/>
                <a:ea typeface="Arial Narrow Regular" pitchFamily="34" charset="-122"/>
                <a:cs typeface="Arial Narrow Regular" pitchFamily="34" charset="-120"/>
              </a:rPr>
              <a:t>. Morbi </a:t>
            </a:r>
            <a:r>
              <a:rPr lang="en-US" sz="2500" err="1">
                <a:solidFill>
                  <a:srgbClr val="00305D"/>
                </a:solidFill>
                <a:latin typeface="Arial Narrow Regular" pitchFamily="34" charset="0"/>
                <a:ea typeface="Arial Narrow Regular" pitchFamily="34" charset="-122"/>
                <a:cs typeface="Arial Narrow Regular" pitchFamily="34" charset="-120"/>
              </a:rPr>
              <a:t>faucibus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odio</a:t>
            </a:r>
            <a:r>
              <a:rPr lang="en-US" sz="2500">
                <a:solidFill>
                  <a:srgbClr val="00305D"/>
                </a:solidFill>
                <a:latin typeface="Arial Narrow Regular" pitchFamily="34" charset="0"/>
                <a:ea typeface="Arial Narrow Regular" pitchFamily="34" charset="-122"/>
                <a:cs typeface="Arial Narrow Regular" pitchFamily="34" charset="-120"/>
              </a:rPr>
              <a:t> non </a:t>
            </a:r>
            <a:r>
              <a:rPr lang="en-US" sz="2500" err="1">
                <a:solidFill>
                  <a:srgbClr val="00305D"/>
                </a:solidFill>
                <a:latin typeface="Arial Narrow Regular" pitchFamily="34" charset="0"/>
                <a:ea typeface="Arial Narrow Regular" pitchFamily="34" charset="-122"/>
                <a:cs typeface="Arial Narrow Regular" pitchFamily="34" charset="-120"/>
              </a:rPr>
              <a:t>orci</a:t>
            </a:r>
            <a:r>
              <a:rPr lang="en-US" sz="2500">
                <a:solidFill>
                  <a:srgbClr val="00305D"/>
                </a:solidFill>
                <a:latin typeface="Arial Narrow Regular" pitchFamily="34" charset="0"/>
                <a:ea typeface="Arial Narrow Regular" pitchFamily="34" charset="-122"/>
                <a:cs typeface="Arial Narrow Regular" pitchFamily="34" charset="-120"/>
              </a:rPr>
              <a:t> maximus, sed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enim</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sollicitudin</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Pellentesque</a:t>
            </a:r>
            <a:r>
              <a:rPr lang="en-US" sz="2500">
                <a:solidFill>
                  <a:srgbClr val="00305D"/>
                </a:solidFill>
                <a:latin typeface="Arial Narrow Regular" pitchFamily="34" charset="0"/>
                <a:ea typeface="Arial Narrow Regular" pitchFamily="34" charset="-122"/>
                <a:cs typeface="Arial Narrow Regular" pitchFamily="34" charset="-120"/>
              </a:rPr>
              <a:t> habitant </a:t>
            </a:r>
            <a:r>
              <a:rPr lang="en-US" sz="2500" err="1">
                <a:solidFill>
                  <a:srgbClr val="00305D"/>
                </a:solidFill>
                <a:latin typeface="Arial Narrow Regular" pitchFamily="34" charset="0"/>
                <a:ea typeface="Arial Narrow Regular" pitchFamily="34" charset="-122"/>
                <a:cs typeface="Arial Narrow Regular" pitchFamily="34" charset="-120"/>
              </a:rPr>
              <a:t>morbi</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senectus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netus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malesuada</a:t>
            </a:r>
            <a:r>
              <a:rPr lang="en-US" sz="2500">
                <a:solidFill>
                  <a:srgbClr val="00305D"/>
                </a:solidFill>
                <a:latin typeface="Arial Narrow Regular" pitchFamily="34" charset="0"/>
                <a:ea typeface="Arial Narrow Regular" pitchFamily="34" charset="-122"/>
                <a:cs typeface="Arial Narrow Regular" pitchFamily="34" charset="-120"/>
              </a:rPr>
              <a:t> fames ac </a:t>
            </a:r>
            <a:r>
              <a:rPr lang="en-US" sz="2500" err="1">
                <a:solidFill>
                  <a:srgbClr val="00305D"/>
                </a:solidFill>
                <a:latin typeface="Arial Narrow Regular" pitchFamily="34" charset="0"/>
                <a:ea typeface="Arial Narrow Regular" pitchFamily="34" charset="-122"/>
                <a:cs typeface="Arial Narrow Regular" pitchFamily="34" charset="-120"/>
              </a:rPr>
              <a:t>turpis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a:t>
            </a:r>
            <a:endParaRPr lang="en-US" sz="2500"/>
          </a:p>
        </p:txBody>
      </p:sp>
      <p:pic>
        <p:nvPicPr>
          <p:cNvPr id="5" name="Picture 4" descr="A screen shot of a logo&#10;&#10;Description automatically generated">
            <a:extLst>
              <a:ext uri="{FF2B5EF4-FFF2-40B4-BE49-F238E27FC236}">
                <a16:creationId xmlns:a16="http://schemas.microsoft.com/office/drawing/2014/main" id="{B93298D4-6842-B12B-9EB2-27ACD399B59A}"/>
              </a:ext>
            </a:extLst>
          </p:cNvPr>
          <p:cNvPicPr>
            <a:picLocks noChangeAspect="1"/>
          </p:cNvPicPr>
          <p:nvPr userDrawn="1"/>
        </p:nvPicPr>
        <p:blipFill>
          <a:blip r:embed="rId2"/>
          <a:stretch>
            <a:fillRect/>
          </a:stretch>
        </p:blipFill>
        <p:spPr>
          <a:xfrm>
            <a:off x="10159677" y="6156616"/>
            <a:ext cx="2032323" cy="701384"/>
          </a:xfrm>
          <a:prstGeom prst="rect">
            <a:avLst/>
          </a:prstGeom>
        </p:spPr>
      </p:pic>
    </p:spTree>
    <p:extLst>
      <p:ext uri="{BB962C8B-B14F-4D97-AF65-F5344CB8AC3E}">
        <p14:creationId xmlns:p14="http://schemas.microsoft.com/office/powerpoint/2010/main" val="3889911979"/>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Slide White 3">
    <p:spTree>
      <p:nvGrpSpPr>
        <p:cNvPr id="1" name=""/>
        <p:cNvGrpSpPr/>
        <p:nvPr/>
      </p:nvGrpSpPr>
      <p:grpSpPr>
        <a:xfrm>
          <a:off x="0" y="0"/>
          <a:ext cx="0" cy="0"/>
          <a:chOff x="0" y="0"/>
          <a:chExt cx="0" cy="0"/>
        </a:xfrm>
      </p:grpSpPr>
      <p:sp>
        <p:nvSpPr>
          <p:cNvPr id="6" name="Espace réservé du texte 8">
            <a:extLst>
              <a:ext uri="{FF2B5EF4-FFF2-40B4-BE49-F238E27FC236}">
                <a16:creationId xmlns:a16="http://schemas.microsoft.com/office/drawing/2014/main" id="{3CAEF2D6-9619-0838-CFCB-2DAA376950BF}"/>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10" name="Espace réservé du texte 9">
            <a:extLst>
              <a:ext uri="{FF2B5EF4-FFF2-40B4-BE49-F238E27FC236}">
                <a16:creationId xmlns:a16="http://schemas.microsoft.com/office/drawing/2014/main" id="{B3F7FC35-1432-2196-9F6C-9A10E4B78415}"/>
              </a:ext>
            </a:extLst>
          </p:cNvPr>
          <p:cNvSpPr>
            <a:spLocks noGrp="1"/>
          </p:cNvSpPr>
          <p:nvPr>
            <p:ph type="body" sz="quarter" idx="12" hasCustomPrompt="1"/>
          </p:nvPr>
        </p:nvSpPr>
        <p:spPr>
          <a:xfrm>
            <a:off x="952500" y="6159178"/>
            <a:ext cx="3834342" cy="240966"/>
          </a:xfrm>
          <a:prstGeom prst="rect">
            <a:avLst/>
          </a:prstGeom>
        </p:spPr>
        <p:txBody>
          <a:bodyPr/>
          <a:lstStyle>
            <a:lvl1pPr marL="0" indent="0">
              <a:buNone/>
              <a:defRPr sz="1000" b="1" i="0">
                <a:solidFill>
                  <a:srgbClr val="00305D"/>
                </a:solidFill>
                <a:latin typeface="Arial Narrow" panose="020B0604020202020204" pitchFamily="34" charset="0"/>
                <a:cs typeface="Arial Narrow" panose="020B0604020202020204" pitchFamily="34" charset="0"/>
              </a:defRPr>
            </a:lvl1pPr>
          </a:lstStyle>
          <a:p>
            <a:pPr lvl="0"/>
            <a:r>
              <a:rPr lang="fr-FR"/>
              <a:t>Name of the </a:t>
            </a:r>
            <a:r>
              <a:rPr lang="fr-FR" err="1"/>
              <a:t>presenter</a:t>
            </a:r>
            <a:r>
              <a:rPr lang="fr-FR"/>
              <a:t> </a:t>
            </a:r>
            <a:r>
              <a:rPr lang="fr-FR" err="1"/>
              <a:t>here</a:t>
            </a:r>
            <a:endParaRPr lang="fr-FR"/>
          </a:p>
        </p:txBody>
      </p:sp>
      <p:sp>
        <p:nvSpPr>
          <p:cNvPr id="2" name="Espace réservé du texte 8">
            <a:extLst>
              <a:ext uri="{FF2B5EF4-FFF2-40B4-BE49-F238E27FC236}">
                <a16:creationId xmlns:a16="http://schemas.microsoft.com/office/drawing/2014/main" id="{E284D2FB-D06E-FABF-A2AE-9BAA00AC4405}"/>
              </a:ext>
            </a:extLst>
          </p:cNvPr>
          <p:cNvSpPr>
            <a:spLocks noGrp="1"/>
          </p:cNvSpPr>
          <p:nvPr>
            <p:ph type="body" sz="quarter" idx="13" hasCustomPrompt="1"/>
          </p:nvPr>
        </p:nvSpPr>
        <p:spPr>
          <a:xfrm>
            <a:off x="952500" y="1710111"/>
            <a:ext cx="9207177" cy="2812031"/>
          </a:xfrm>
          <a:prstGeom prst="rect">
            <a:avLst/>
          </a:prstGeom>
        </p:spPr>
        <p:txBody>
          <a:bodyPr/>
          <a:lstStyle>
            <a:lvl1pPr marL="0" indent="0" algn="l">
              <a:lnSpc>
                <a:spcPts val="2650"/>
              </a:lnSpc>
              <a:buNone/>
              <a:defRPr sz="2500"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a:solidFill>
                  <a:srgbClr val="00305D"/>
                </a:solidFill>
                <a:latin typeface="Arial Narrow Regular" pitchFamily="34" charset="0"/>
                <a:ea typeface="Arial Narrow Regular" pitchFamily="34" charset="-122"/>
                <a:cs typeface="Arial Narrow Regular" pitchFamily="34" charset="-120"/>
              </a:rPr>
              <a:t>In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ipsum, ac tempus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porttitor</a:t>
            </a:r>
            <a:r>
              <a:rPr lang="en-US" sz="2500">
                <a:solidFill>
                  <a:srgbClr val="00305D"/>
                </a:solidFill>
                <a:latin typeface="Arial Narrow Regular" pitchFamily="34" charset="0"/>
                <a:ea typeface="Arial Narrow Regular" pitchFamily="34" charset="-122"/>
                <a:cs typeface="Arial Narrow Regular" pitchFamily="34" charset="-120"/>
              </a:rPr>
              <a:t> sit </a:t>
            </a:r>
            <a:r>
              <a:rPr lang="en-US" sz="2500" err="1">
                <a:solidFill>
                  <a:srgbClr val="00305D"/>
                </a:solidFill>
                <a:latin typeface="Arial Narrow Regular" pitchFamily="34" charset="0"/>
                <a:ea typeface="Arial Narrow Regular" pitchFamily="34" charset="-122"/>
                <a:cs typeface="Arial Narrow Regular" pitchFamily="34" charset="-120"/>
              </a:rPr>
              <a:t>amet</a:t>
            </a:r>
            <a:r>
              <a:rPr lang="en-US" sz="2500">
                <a:solidFill>
                  <a:srgbClr val="00305D"/>
                </a:solidFill>
                <a:latin typeface="Arial Narrow Regular" pitchFamily="34" charset="0"/>
                <a:ea typeface="Arial Narrow Regular" pitchFamily="34" charset="-122"/>
                <a:cs typeface="Arial Narrow Regular" pitchFamily="34" charset="-120"/>
              </a:rPr>
              <a:t>. Cras non </a:t>
            </a:r>
            <a:r>
              <a:rPr lang="en-US" sz="2500" err="1">
                <a:solidFill>
                  <a:srgbClr val="00305D"/>
                </a:solidFill>
                <a:latin typeface="Arial Narrow Regular" pitchFamily="34" charset="0"/>
                <a:ea typeface="Arial Narrow Regular" pitchFamily="34" charset="-122"/>
                <a:cs typeface="Arial Narrow Regular" pitchFamily="34" charset="-120"/>
              </a:rPr>
              <a:t>sagittis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felis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Phasellus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mauris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massa</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ultrices</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posuere</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vulputate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eget</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nunc</a:t>
            </a:r>
            <a:r>
              <a:rPr lang="en-US" sz="2500">
                <a:solidFill>
                  <a:srgbClr val="00305D"/>
                </a:solidFill>
                <a:latin typeface="Arial Narrow Regular" pitchFamily="34" charset="0"/>
                <a:ea typeface="Arial Narrow Regular" pitchFamily="34" charset="-122"/>
                <a:cs typeface="Arial Narrow Regular" pitchFamily="34" charset="-120"/>
              </a:rPr>
              <a:t>. Morbi </a:t>
            </a:r>
            <a:r>
              <a:rPr lang="en-US" sz="2500" err="1">
                <a:solidFill>
                  <a:srgbClr val="00305D"/>
                </a:solidFill>
                <a:latin typeface="Arial Narrow Regular" pitchFamily="34" charset="0"/>
                <a:ea typeface="Arial Narrow Regular" pitchFamily="34" charset="-122"/>
                <a:cs typeface="Arial Narrow Regular" pitchFamily="34" charset="-120"/>
              </a:rPr>
              <a:t>faucibus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odio</a:t>
            </a:r>
            <a:r>
              <a:rPr lang="en-US" sz="2500">
                <a:solidFill>
                  <a:srgbClr val="00305D"/>
                </a:solidFill>
                <a:latin typeface="Arial Narrow Regular" pitchFamily="34" charset="0"/>
                <a:ea typeface="Arial Narrow Regular" pitchFamily="34" charset="-122"/>
                <a:cs typeface="Arial Narrow Regular" pitchFamily="34" charset="-120"/>
              </a:rPr>
              <a:t> non </a:t>
            </a:r>
            <a:r>
              <a:rPr lang="en-US" sz="2500" err="1">
                <a:solidFill>
                  <a:srgbClr val="00305D"/>
                </a:solidFill>
                <a:latin typeface="Arial Narrow Regular" pitchFamily="34" charset="0"/>
                <a:ea typeface="Arial Narrow Regular" pitchFamily="34" charset="-122"/>
                <a:cs typeface="Arial Narrow Regular" pitchFamily="34" charset="-120"/>
              </a:rPr>
              <a:t>orci</a:t>
            </a:r>
            <a:r>
              <a:rPr lang="en-US" sz="2500">
                <a:solidFill>
                  <a:srgbClr val="00305D"/>
                </a:solidFill>
                <a:latin typeface="Arial Narrow Regular" pitchFamily="34" charset="0"/>
                <a:ea typeface="Arial Narrow Regular" pitchFamily="34" charset="-122"/>
                <a:cs typeface="Arial Narrow Regular" pitchFamily="34" charset="-120"/>
              </a:rPr>
              <a:t> maximus, sed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enim</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sollicitudin</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Pellentesque</a:t>
            </a:r>
            <a:r>
              <a:rPr lang="en-US" sz="2500">
                <a:solidFill>
                  <a:srgbClr val="00305D"/>
                </a:solidFill>
                <a:latin typeface="Arial Narrow Regular" pitchFamily="34" charset="0"/>
                <a:ea typeface="Arial Narrow Regular" pitchFamily="34" charset="-122"/>
                <a:cs typeface="Arial Narrow Regular" pitchFamily="34" charset="-120"/>
              </a:rPr>
              <a:t> habitant </a:t>
            </a:r>
            <a:r>
              <a:rPr lang="en-US" sz="2500" err="1">
                <a:solidFill>
                  <a:srgbClr val="00305D"/>
                </a:solidFill>
                <a:latin typeface="Arial Narrow Regular" pitchFamily="34" charset="0"/>
                <a:ea typeface="Arial Narrow Regular" pitchFamily="34" charset="-122"/>
                <a:cs typeface="Arial Narrow Regular" pitchFamily="34" charset="-120"/>
              </a:rPr>
              <a:t>morbi</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senectus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netus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malesuada</a:t>
            </a:r>
            <a:r>
              <a:rPr lang="en-US" sz="2500">
                <a:solidFill>
                  <a:srgbClr val="00305D"/>
                </a:solidFill>
                <a:latin typeface="Arial Narrow Regular" pitchFamily="34" charset="0"/>
                <a:ea typeface="Arial Narrow Regular" pitchFamily="34" charset="-122"/>
                <a:cs typeface="Arial Narrow Regular" pitchFamily="34" charset="-120"/>
              </a:rPr>
              <a:t> fames ac </a:t>
            </a:r>
            <a:r>
              <a:rPr lang="en-US" sz="2500" err="1">
                <a:solidFill>
                  <a:srgbClr val="00305D"/>
                </a:solidFill>
                <a:latin typeface="Arial Narrow Regular" pitchFamily="34" charset="0"/>
                <a:ea typeface="Arial Narrow Regular" pitchFamily="34" charset="-122"/>
                <a:cs typeface="Arial Narrow Regular" pitchFamily="34" charset="-120"/>
              </a:rPr>
              <a:t>turpis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a:t>
            </a:r>
            <a:endParaRPr lang="en-US" sz="2500"/>
          </a:p>
        </p:txBody>
      </p:sp>
      <p:pic>
        <p:nvPicPr>
          <p:cNvPr id="5" name="Picture 4" descr="A screen shot of a logo&#10;&#10;Description automatically generated">
            <a:extLst>
              <a:ext uri="{FF2B5EF4-FFF2-40B4-BE49-F238E27FC236}">
                <a16:creationId xmlns:a16="http://schemas.microsoft.com/office/drawing/2014/main" id="{C582A324-A549-DB97-3784-CEAB8693E9F9}"/>
              </a:ext>
            </a:extLst>
          </p:cNvPr>
          <p:cNvPicPr>
            <a:picLocks noChangeAspect="1"/>
          </p:cNvPicPr>
          <p:nvPr userDrawn="1"/>
        </p:nvPicPr>
        <p:blipFill>
          <a:blip r:embed="rId2"/>
          <a:stretch>
            <a:fillRect/>
          </a:stretch>
        </p:blipFill>
        <p:spPr>
          <a:xfrm>
            <a:off x="10159677" y="6156616"/>
            <a:ext cx="2032323" cy="701384"/>
          </a:xfrm>
          <a:prstGeom prst="rect">
            <a:avLst/>
          </a:prstGeom>
        </p:spPr>
      </p:pic>
    </p:spTree>
    <p:extLst>
      <p:ext uri="{BB962C8B-B14F-4D97-AF65-F5344CB8AC3E}">
        <p14:creationId xmlns:p14="http://schemas.microsoft.com/office/powerpoint/2010/main" val="1287973642"/>
      </p:ext>
    </p:extLst>
  </p:cSld>
  <p:clrMapOvr>
    <a:masterClrMapping/>
  </p:clrMapOvr>
  <p:extLst>
    <p:ext uri="{DCECCB84-F9BA-43D5-87BE-67443E8EF086}">
      <p15:sldGuideLst xmlns:p15="http://schemas.microsoft.com/office/powerpoint/2012/main">
        <p15:guide id="1" orient="horz" pos="3240">
          <p15:clr>
            <a:srgbClr val="FBAE40"/>
          </p15:clr>
        </p15:guide>
        <p15:guide id="2" pos="5760">
          <p15:clr>
            <a:srgbClr val="FBAE40"/>
          </p15:clr>
        </p15:guide>
      </p15:sldGuideLst>
    </p:ext>
  </p:extLst>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Slide Visual 1">
    <p:spTree>
      <p:nvGrpSpPr>
        <p:cNvPr id="1" name=""/>
        <p:cNvGrpSpPr/>
        <p:nvPr/>
      </p:nvGrpSpPr>
      <p:grpSpPr>
        <a:xfrm>
          <a:off x="0" y="0"/>
          <a:ext cx="0" cy="0"/>
          <a:chOff x="0" y="0"/>
          <a:chExt cx="0" cy="0"/>
        </a:xfrm>
      </p:grpSpPr>
      <p:pic>
        <p:nvPicPr>
          <p:cNvPr id="3" name="ESMO-Congress-2025-Visual">
            <a:extLst>
              <a:ext uri="{FF2B5EF4-FFF2-40B4-BE49-F238E27FC236}">
                <a16:creationId xmlns:a16="http://schemas.microsoft.com/office/drawing/2014/main" id="{A36B5E4C-704D-EDB7-B772-D511DDB17E8C}"/>
              </a:ext>
            </a:extLst>
          </p:cNvPr>
          <p:cNvPicPr>
            <a:picLocks noChangeAspect="1"/>
          </p:cNvPicPr>
          <p:nvPr userDrawn="1"/>
        </p:nvPicPr>
        <p:blipFill>
          <a:blip r:embed="rId2"/>
          <a:srcRect/>
          <a:stretch/>
        </p:blipFill>
        <p:spPr>
          <a:xfrm>
            <a:off x="6113924" y="285750"/>
            <a:ext cx="6076950" cy="6572250"/>
          </a:xfrm>
          <a:prstGeom prst="rect">
            <a:avLst/>
          </a:prstGeom>
        </p:spPr>
      </p:pic>
      <p:pic>
        <p:nvPicPr>
          <p:cNvPr id="5" name="ESMO-Congress-2025-Logo" descr="preencoded.png">
            <a:extLst>
              <a:ext uri="{FF2B5EF4-FFF2-40B4-BE49-F238E27FC236}">
                <a16:creationId xmlns:a16="http://schemas.microsoft.com/office/drawing/2014/main" id="{844C8E07-B2FC-9063-6F92-6F07242304C4}"/>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0604500" y="6388100"/>
            <a:ext cx="1390650" cy="266700"/>
          </a:xfrm>
          <a:prstGeom prst="rect">
            <a:avLst/>
          </a:prstGeom>
        </p:spPr>
      </p:pic>
      <p:sp>
        <p:nvSpPr>
          <p:cNvPr id="2" name="Espace réservé du texte 8">
            <a:extLst>
              <a:ext uri="{FF2B5EF4-FFF2-40B4-BE49-F238E27FC236}">
                <a16:creationId xmlns:a16="http://schemas.microsoft.com/office/drawing/2014/main" id="{E8AA6B6A-FF41-19E9-C9AB-93E01D033A52}"/>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7" name="Espace réservé du texte 8">
            <a:extLst>
              <a:ext uri="{FF2B5EF4-FFF2-40B4-BE49-F238E27FC236}">
                <a16:creationId xmlns:a16="http://schemas.microsoft.com/office/drawing/2014/main" id="{7FC4E609-892E-ABE6-F189-526293B25BD0}"/>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8" name="Espace réservé du texte 9">
            <a:extLst>
              <a:ext uri="{FF2B5EF4-FFF2-40B4-BE49-F238E27FC236}">
                <a16:creationId xmlns:a16="http://schemas.microsoft.com/office/drawing/2014/main" id="{CBA83098-C3C3-6DD8-6283-50638972520F}"/>
              </a:ext>
            </a:extLst>
          </p:cNvPr>
          <p:cNvSpPr>
            <a:spLocks noGrp="1"/>
          </p:cNvSpPr>
          <p:nvPr>
            <p:ph type="body" sz="quarter" idx="12" hasCustomPrompt="1"/>
          </p:nvPr>
        </p:nvSpPr>
        <p:spPr>
          <a:xfrm>
            <a:off x="952500" y="6159178"/>
            <a:ext cx="3834342" cy="240966"/>
          </a:xfrm>
          <a:prstGeom prst="rect">
            <a:avLst/>
          </a:prstGeom>
        </p:spPr>
        <p:txBody>
          <a:bodyPr/>
          <a:lstStyle>
            <a:lvl1pPr marL="0" indent="0">
              <a:buNone/>
              <a:defRPr sz="1000" b="1" i="0">
                <a:solidFill>
                  <a:srgbClr val="00305D"/>
                </a:solidFill>
                <a:latin typeface="Arial Narrow" panose="020B0604020202020204" pitchFamily="34" charset="0"/>
                <a:cs typeface="Arial Narrow" panose="020B0604020202020204" pitchFamily="34" charset="0"/>
              </a:defRPr>
            </a:lvl1pPr>
          </a:lstStyle>
          <a:p>
            <a:pPr lvl="0"/>
            <a:r>
              <a:rPr lang="fr-FR"/>
              <a:t>Name of the </a:t>
            </a:r>
            <a:r>
              <a:rPr lang="fr-FR" err="1"/>
              <a:t>presenter</a:t>
            </a:r>
            <a:r>
              <a:rPr lang="fr-FR"/>
              <a:t> </a:t>
            </a:r>
            <a:r>
              <a:rPr lang="fr-FR" err="1"/>
              <a:t>here</a:t>
            </a:r>
            <a:endParaRPr lang="fr-FR"/>
          </a:p>
        </p:txBody>
      </p:sp>
      <p:sp>
        <p:nvSpPr>
          <p:cNvPr id="9" name="Content of this presentation is copyrightand responsibility of the author Permission is required for re-use">
            <a:extLst>
              <a:ext uri="{FF2B5EF4-FFF2-40B4-BE49-F238E27FC236}">
                <a16:creationId xmlns:a16="http://schemas.microsoft.com/office/drawing/2014/main" id="{236CCA65-189B-E2B0-42C9-47E430DA4BCA}"/>
              </a:ext>
            </a:extLst>
          </p:cNvPr>
          <p:cNvSpPr/>
          <p:nvPr userDrawn="1"/>
        </p:nvSpPr>
        <p:spPr>
          <a:xfrm>
            <a:off x="1000626" y="6472799"/>
            <a:ext cx="4889500" cy="127000"/>
          </a:xfrm>
          <a:prstGeom prst="rect">
            <a:avLst/>
          </a:prstGeom>
          <a:noFill/>
          <a:ln/>
        </p:spPr>
        <p:txBody>
          <a:bodyPr wrap="square" lIns="0" tIns="0" rIns="0" bIns="0" rtlCol="0" anchor="t"/>
          <a:lstStyle/>
          <a:p>
            <a:pPr marL="0" indent="0" algn="l">
              <a:lnSpc>
                <a:spcPts val="1000"/>
              </a:lnSpc>
              <a:buNone/>
            </a:pPr>
            <a:r>
              <a:rPr lang="en-US" sz="1000" dirty="0">
                <a:solidFill>
                  <a:srgbClr val="00305D"/>
                </a:solidFill>
                <a:latin typeface="Arial Narrow" pitchFamily="34" charset="0"/>
                <a:ea typeface="Arial Narrow" pitchFamily="34" charset="-122"/>
                <a:cs typeface="Arial Narrow" pitchFamily="34" charset="-120"/>
              </a:rPr>
              <a:t>Content of this presentation is copyright and responsibility of the author. Permission is required for re-use.</a:t>
            </a:r>
            <a:endParaRPr lang="en-US" sz="1000" dirty="0"/>
          </a:p>
        </p:txBody>
      </p:sp>
      <p:pic>
        <p:nvPicPr>
          <p:cNvPr id="6" name="Picture 5" descr="A screen shot of a logo&#10;&#10;Description automatically generated">
            <a:extLst>
              <a:ext uri="{FF2B5EF4-FFF2-40B4-BE49-F238E27FC236}">
                <a16:creationId xmlns:a16="http://schemas.microsoft.com/office/drawing/2014/main" id="{74A0F252-A117-245D-BF50-073F3E702877}"/>
              </a:ext>
            </a:extLst>
          </p:cNvPr>
          <p:cNvPicPr>
            <a:picLocks noChangeAspect="1"/>
          </p:cNvPicPr>
          <p:nvPr userDrawn="1"/>
        </p:nvPicPr>
        <p:blipFill>
          <a:blip r:embed="rId5"/>
          <a:stretch>
            <a:fillRect/>
          </a:stretch>
        </p:blipFill>
        <p:spPr>
          <a:xfrm>
            <a:off x="10159677" y="6156616"/>
            <a:ext cx="2032323" cy="701384"/>
          </a:xfrm>
          <a:prstGeom prst="rect">
            <a:avLst/>
          </a:prstGeom>
        </p:spPr>
      </p:pic>
    </p:spTree>
    <p:extLst>
      <p:ext uri="{BB962C8B-B14F-4D97-AF65-F5344CB8AC3E}">
        <p14:creationId xmlns:p14="http://schemas.microsoft.com/office/powerpoint/2010/main" val="473877056"/>
      </p:ext>
    </p:extLst>
  </p:cSld>
  <p:clrMapOvr>
    <a:masterClrMapping/>
  </p:clrMapOvr>
  <p:extLst>
    <p:ext uri="{DCECCB84-F9BA-43D5-87BE-67443E8EF086}">
      <p15:sldGuideLst xmlns:p15="http://schemas.microsoft.com/office/powerpoint/2012/main">
        <p15:guide id="1" orient="horz" pos="3240">
          <p15:clr>
            <a:srgbClr val="FBAE40"/>
          </p15:clr>
        </p15:guide>
        <p15:guide id="2" pos="5760">
          <p15:clr>
            <a:srgbClr val="FBAE40"/>
          </p15:clr>
        </p15:guide>
      </p15:sldGuideLst>
    </p:ext>
  </p:extLst>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Slide Visual 2">
    <p:spTree>
      <p:nvGrpSpPr>
        <p:cNvPr id="1" name=""/>
        <p:cNvGrpSpPr/>
        <p:nvPr/>
      </p:nvGrpSpPr>
      <p:grpSpPr>
        <a:xfrm>
          <a:off x="0" y="0"/>
          <a:ext cx="0" cy="0"/>
          <a:chOff x="0" y="0"/>
          <a:chExt cx="0" cy="0"/>
        </a:xfrm>
      </p:grpSpPr>
      <p:pic>
        <p:nvPicPr>
          <p:cNvPr id="7" name="ESMO-Congress-2025-Visual">
            <a:extLst>
              <a:ext uri="{FF2B5EF4-FFF2-40B4-BE49-F238E27FC236}">
                <a16:creationId xmlns:a16="http://schemas.microsoft.com/office/drawing/2014/main" id="{CAF35C4B-9720-812F-B4A9-2ADB85E4698B}"/>
              </a:ext>
            </a:extLst>
          </p:cNvPr>
          <p:cNvPicPr>
            <a:picLocks noChangeAspect="1"/>
          </p:cNvPicPr>
          <p:nvPr userDrawn="1"/>
        </p:nvPicPr>
        <p:blipFill>
          <a:blip r:embed="rId2"/>
          <a:srcRect/>
          <a:stretch/>
        </p:blipFill>
        <p:spPr>
          <a:xfrm>
            <a:off x="7854950" y="1365250"/>
            <a:ext cx="4337050" cy="5492750"/>
          </a:xfrm>
          <a:prstGeom prst="rect">
            <a:avLst/>
          </a:prstGeom>
        </p:spPr>
      </p:pic>
      <p:pic>
        <p:nvPicPr>
          <p:cNvPr id="4" name="Rectangle 95" descr="preencoded.png">
            <a:extLst>
              <a:ext uri="{FF2B5EF4-FFF2-40B4-BE49-F238E27FC236}">
                <a16:creationId xmlns:a16="http://schemas.microsoft.com/office/drawing/2014/main" id="{923772CF-6EEF-F7F7-E02B-054BE703BE9B}"/>
              </a:ext>
            </a:extLst>
          </p:cNvPr>
          <p:cNvPicPr>
            <a:picLocks noChangeAspect="1"/>
          </p:cNvPicPr>
          <p:nvPr userDrawn="1"/>
        </p:nvPicPr>
        <p:blipFill>
          <a:blip r:embed="rId3"/>
          <a:srcRect/>
          <a:stretch/>
        </p:blipFill>
        <p:spPr>
          <a:xfrm>
            <a:off x="10159677" y="6159177"/>
            <a:ext cx="2032323" cy="698823"/>
          </a:xfrm>
          <a:prstGeom prst="rect">
            <a:avLst/>
          </a:prstGeom>
        </p:spPr>
      </p:pic>
      <p:sp>
        <p:nvSpPr>
          <p:cNvPr id="6" name="Content of this presentation is copyrightand responsibility of the author Permission is required for re-use">
            <a:extLst>
              <a:ext uri="{FF2B5EF4-FFF2-40B4-BE49-F238E27FC236}">
                <a16:creationId xmlns:a16="http://schemas.microsoft.com/office/drawing/2014/main" id="{8682D5A5-A524-DEF4-9DF4-396D38E813E6}"/>
              </a:ext>
            </a:extLst>
          </p:cNvPr>
          <p:cNvSpPr/>
          <p:nvPr userDrawn="1"/>
        </p:nvSpPr>
        <p:spPr>
          <a:xfrm>
            <a:off x="926733" y="6380432"/>
            <a:ext cx="4889500" cy="127000"/>
          </a:xfrm>
          <a:prstGeom prst="rect">
            <a:avLst/>
          </a:prstGeom>
          <a:noFill/>
          <a:ln/>
        </p:spPr>
        <p:txBody>
          <a:bodyPr wrap="square" lIns="0" tIns="0" rIns="0" bIns="0" rtlCol="0" anchor="t"/>
          <a:lstStyle/>
          <a:p>
            <a:pPr marL="0" indent="0" algn="l">
              <a:lnSpc>
                <a:spcPts val="1000"/>
              </a:lnSpc>
              <a:buNone/>
            </a:pPr>
            <a:r>
              <a:rPr lang="en-US" sz="1000" dirty="0">
                <a:solidFill>
                  <a:srgbClr val="00305D"/>
                </a:solidFill>
                <a:latin typeface="Arial Narrow" pitchFamily="34" charset="0"/>
                <a:ea typeface="Arial Narrow" pitchFamily="34" charset="-122"/>
                <a:cs typeface="Arial Narrow" pitchFamily="34" charset="-120"/>
              </a:rPr>
              <a:t>Content of this presentation is copyright and responsibility of the author. Permission is required for re-use.</a:t>
            </a:r>
            <a:endParaRPr lang="en-US" sz="1000" dirty="0"/>
          </a:p>
        </p:txBody>
      </p:sp>
      <p:sp>
        <p:nvSpPr>
          <p:cNvPr id="10" name="Espace réservé du texte 8">
            <a:extLst>
              <a:ext uri="{FF2B5EF4-FFF2-40B4-BE49-F238E27FC236}">
                <a16:creationId xmlns:a16="http://schemas.microsoft.com/office/drawing/2014/main" id="{CA6B783B-ED58-5F95-B652-B1E24B3249BD}"/>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11" name="Espace réservé du texte 8">
            <a:extLst>
              <a:ext uri="{FF2B5EF4-FFF2-40B4-BE49-F238E27FC236}">
                <a16:creationId xmlns:a16="http://schemas.microsoft.com/office/drawing/2014/main" id="{DB5289C3-226C-3FDB-DFAF-BF8262181EA8}"/>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12" name="Espace réservé du texte 9">
            <a:extLst>
              <a:ext uri="{FF2B5EF4-FFF2-40B4-BE49-F238E27FC236}">
                <a16:creationId xmlns:a16="http://schemas.microsoft.com/office/drawing/2014/main" id="{122B9CBE-1C42-53D2-040E-CE9FAADFC55C}"/>
              </a:ext>
            </a:extLst>
          </p:cNvPr>
          <p:cNvSpPr>
            <a:spLocks noGrp="1"/>
          </p:cNvSpPr>
          <p:nvPr>
            <p:ph type="body" sz="quarter" idx="12" hasCustomPrompt="1"/>
          </p:nvPr>
        </p:nvSpPr>
        <p:spPr>
          <a:xfrm>
            <a:off x="1000626" y="5907497"/>
            <a:ext cx="3834342" cy="240966"/>
          </a:xfrm>
          <a:prstGeom prst="rect">
            <a:avLst/>
          </a:prstGeom>
        </p:spPr>
        <p:txBody>
          <a:bodyPr/>
          <a:lstStyle>
            <a:lvl1pPr marL="0" indent="0">
              <a:buNone/>
              <a:defRPr sz="1000" b="1" i="0">
                <a:solidFill>
                  <a:srgbClr val="00305D"/>
                </a:solidFill>
                <a:latin typeface="Arial Narrow" panose="020B0604020202020204" pitchFamily="34" charset="0"/>
                <a:cs typeface="Arial Narrow" panose="020B0604020202020204" pitchFamily="34" charset="0"/>
              </a:defRPr>
            </a:lvl1pPr>
          </a:lstStyle>
          <a:p>
            <a:pPr lvl="0"/>
            <a:r>
              <a:rPr lang="fr-FR"/>
              <a:t>Name of the </a:t>
            </a:r>
            <a:r>
              <a:rPr lang="fr-FR" err="1"/>
              <a:t>presenter</a:t>
            </a:r>
            <a:r>
              <a:rPr lang="fr-FR"/>
              <a:t> </a:t>
            </a:r>
            <a:r>
              <a:rPr lang="fr-FR" err="1"/>
              <a:t>here</a:t>
            </a:r>
            <a:endParaRPr lang="fr-FR"/>
          </a:p>
        </p:txBody>
      </p:sp>
      <p:sp>
        <p:nvSpPr>
          <p:cNvPr id="13" name="Espace réservé du texte 8">
            <a:extLst>
              <a:ext uri="{FF2B5EF4-FFF2-40B4-BE49-F238E27FC236}">
                <a16:creationId xmlns:a16="http://schemas.microsoft.com/office/drawing/2014/main" id="{CCFF93DF-756E-1034-F9F3-945B56EB2AB1}"/>
              </a:ext>
            </a:extLst>
          </p:cNvPr>
          <p:cNvSpPr>
            <a:spLocks noGrp="1"/>
          </p:cNvSpPr>
          <p:nvPr>
            <p:ph type="body" sz="quarter" idx="13" hasCustomPrompt="1"/>
          </p:nvPr>
        </p:nvSpPr>
        <p:spPr>
          <a:xfrm>
            <a:off x="952500" y="2335806"/>
            <a:ext cx="9207177" cy="2812031"/>
          </a:xfrm>
          <a:prstGeom prst="rect">
            <a:avLst/>
          </a:prstGeom>
        </p:spPr>
        <p:txBody>
          <a:bodyPr/>
          <a:lstStyle>
            <a:lvl1pPr marL="0" indent="0" algn="l">
              <a:lnSpc>
                <a:spcPts val="2650"/>
              </a:lnSpc>
              <a:buNone/>
              <a:defRPr sz="2500"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a:solidFill>
                  <a:srgbClr val="00305D"/>
                </a:solidFill>
                <a:latin typeface="Arial Narrow Regular" pitchFamily="34" charset="0"/>
                <a:ea typeface="Arial Narrow Regular" pitchFamily="34" charset="-122"/>
                <a:cs typeface="Arial Narrow Regular" pitchFamily="34" charset="-120"/>
              </a:rPr>
              <a:t>In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ipsum, ac tempus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porttitor</a:t>
            </a:r>
            <a:r>
              <a:rPr lang="en-US" sz="2500">
                <a:solidFill>
                  <a:srgbClr val="00305D"/>
                </a:solidFill>
                <a:latin typeface="Arial Narrow Regular" pitchFamily="34" charset="0"/>
                <a:ea typeface="Arial Narrow Regular" pitchFamily="34" charset="-122"/>
                <a:cs typeface="Arial Narrow Regular" pitchFamily="34" charset="-120"/>
              </a:rPr>
              <a:t> sit </a:t>
            </a:r>
            <a:r>
              <a:rPr lang="en-US" sz="2500" err="1">
                <a:solidFill>
                  <a:srgbClr val="00305D"/>
                </a:solidFill>
                <a:latin typeface="Arial Narrow Regular" pitchFamily="34" charset="0"/>
                <a:ea typeface="Arial Narrow Regular" pitchFamily="34" charset="-122"/>
                <a:cs typeface="Arial Narrow Regular" pitchFamily="34" charset="-120"/>
              </a:rPr>
              <a:t>amet</a:t>
            </a:r>
            <a:r>
              <a:rPr lang="en-US" sz="2500">
                <a:solidFill>
                  <a:srgbClr val="00305D"/>
                </a:solidFill>
                <a:latin typeface="Arial Narrow Regular" pitchFamily="34" charset="0"/>
                <a:ea typeface="Arial Narrow Regular" pitchFamily="34" charset="-122"/>
                <a:cs typeface="Arial Narrow Regular" pitchFamily="34" charset="-120"/>
              </a:rPr>
              <a:t>. Cras non </a:t>
            </a:r>
            <a:r>
              <a:rPr lang="en-US" sz="2500" err="1">
                <a:solidFill>
                  <a:srgbClr val="00305D"/>
                </a:solidFill>
                <a:latin typeface="Arial Narrow Regular" pitchFamily="34" charset="0"/>
                <a:ea typeface="Arial Narrow Regular" pitchFamily="34" charset="-122"/>
                <a:cs typeface="Arial Narrow Regular" pitchFamily="34" charset="-120"/>
              </a:rPr>
              <a:t>sagittis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felis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Phasellus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mauris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massa</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ultrices</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posuere</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vulputate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eget</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nunc</a:t>
            </a:r>
            <a:r>
              <a:rPr lang="en-US" sz="2500">
                <a:solidFill>
                  <a:srgbClr val="00305D"/>
                </a:solidFill>
                <a:latin typeface="Arial Narrow Regular" pitchFamily="34" charset="0"/>
                <a:ea typeface="Arial Narrow Regular" pitchFamily="34" charset="-122"/>
                <a:cs typeface="Arial Narrow Regular" pitchFamily="34" charset="-120"/>
              </a:rPr>
              <a:t>. Morbi </a:t>
            </a:r>
            <a:r>
              <a:rPr lang="en-US" sz="2500" err="1">
                <a:solidFill>
                  <a:srgbClr val="00305D"/>
                </a:solidFill>
                <a:latin typeface="Arial Narrow Regular" pitchFamily="34" charset="0"/>
                <a:ea typeface="Arial Narrow Regular" pitchFamily="34" charset="-122"/>
                <a:cs typeface="Arial Narrow Regular" pitchFamily="34" charset="-120"/>
              </a:rPr>
              <a:t>faucibus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odio</a:t>
            </a:r>
            <a:r>
              <a:rPr lang="en-US" sz="2500">
                <a:solidFill>
                  <a:srgbClr val="00305D"/>
                </a:solidFill>
                <a:latin typeface="Arial Narrow Regular" pitchFamily="34" charset="0"/>
                <a:ea typeface="Arial Narrow Regular" pitchFamily="34" charset="-122"/>
                <a:cs typeface="Arial Narrow Regular" pitchFamily="34" charset="-120"/>
              </a:rPr>
              <a:t> non </a:t>
            </a:r>
            <a:r>
              <a:rPr lang="en-US" sz="2500" err="1">
                <a:solidFill>
                  <a:srgbClr val="00305D"/>
                </a:solidFill>
                <a:latin typeface="Arial Narrow Regular" pitchFamily="34" charset="0"/>
                <a:ea typeface="Arial Narrow Regular" pitchFamily="34" charset="-122"/>
                <a:cs typeface="Arial Narrow Regular" pitchFamily="34" charset="-120"/>
              </a:rPr>
              <a:t>orci</a:t>
            </a:r>
            <a:r>
              <a:rPr lang="en-US" sz="2500">
                <a:solidFill>
                  <a:srgbClr val="00305D"/>
                </a:solidFill>
                <a:latin typeface="Arial Narrow Regular" pitchFamily="34" charset="0"/>
                <a:ea typeface="Arial Narrow Regular" pitchFamily="34" charset="-122"/>
                <a:cs typeface="Arial Narrow Regular" pitchFamily="34" charset="-120"/>
              </a:rPr>
              <a:t> maximus, sed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enim</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sollicitudin</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Pellentesque</a:t>
            </a:r>
            <a:r>
              <a:rPr lang="en-US" sz="2500">
                <a:solidFill>
                  <a:srgbClr val="00305D"/>
                </a:solidFill>
                <a:latin typeface="Arial Narrow Regular" pitchFamily="34" charset="0"/>
                <a:ea typeface="Arial Narrow Regular" pitchFamily="34" charset="-122"/>
                <a:cs typeface="Arial Narrow Regular" pitchFamily="34" charset="-120"/>
              </a:rPr>
              <a:t> habitant </a:t>
            </a:r>
            <a:r>
              <a:rPr lang="en-US" sz="2500" err="1">
                <a:solidFill>
                  <a:srgbClr val="00305D"/>
                </a:solidFill>
                <a:latin typeface="Arial Narrow Regular" pitchFamily="34" charset="0"/>
                <a:ea typeface="Arial Narrow Regular" pitchFamily="34" charset="-122"/>
                <a:cs typeface="Arial Narrow Regular" pitchFamily="34" charset="-120"/>
              </a:rPr>
              <a:t>morbi</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senectus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netus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malesuada</a:t>
            </a:r>
            <a:r>
              <a:rPr lang="en-US" sz="2500">
                <a:solidFill>
                  <a:srgbClr val="00305D"/>
                </a:solidFill>
                <a:latin typeface="Arial Narrow Regular" pitchFamily="34" charset="0"/>
                <a:ea typeface="Arial Narrow Regular" pitchFamily="34" charset="-122"/>
                <a:cs typeface="Arial Narrow Regular" pitchFamily="34" charset="-120"/>
              </a:rPr>
              <a:t> fames ac </a:t>
            </a:r>
            <a:r>
              <a:rPr lang="en-US" sz="2500" err="1">
                <a:solidFill>
                  <a:srgbClr val="00305D"/>
                </a:solidFill>
                <a:latin typeface="Arial Narrow Regular" pitchFamily="34" charset="0"/>
                <a:ea typeface="Arial Narrow Regular" pitchFamily="34" charset="-122"/>
                <a:cs typeface="Arial Narrow Regular" pitchFamily="34" charset="-120"/>
              </a:rPr>
              <a:t>turpis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a:t>
            </a:r>
            <a:endParaRPr lang="en-US" sz="2500"/>
          </a:p>
        </p:txBody>
      </p:sp>
      <p:pic>
        <p:nvPicPr>
          <p:cNvPr id="3" name="ESMO-Congress-2025-Logo">
            <a:extLst>
              <a:ext uri="{FF2B5EF4-FFF2-40B4-BE49-F238E27FC236}">
                <a16:creationId xmlns:a16="http://schemas.microsoft.com/office/drawing/2014/main" id="{4CE7A2B6-E01B-FA28-FE1F-6BB849B131BB}"/>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0630596" y="6404411"/>
            <a:ext cx="1454966" cy="277299"/>
          </a:xfrm>
          <a:prstGeom prst="rect">
            <a:avLst/>
          </a:prstGeom>
        </p:spPr>
      </p:pic>
    </p:spTree>
    <p:extLst>
      <p:ext uri="{BB962C8B-B14F-4D97-AF65-F5344CB8AC3E}">
        <p14:creationId xmlns:p14="http://schemas.microsoft.com/office/powerpoint/2010/main" val="3897384778"/>
      </p:ext>
    </p:extLst>
  </p:cSld>
  <p:clrMapOvr>
    <a:masterClrMapping/>
  </p:clrMapOvr>
  <p:extLst>
    <p:ext uri="{DCECCB84-F9BA-43D5-87BE-67443E8EF086}">
      <p15:sldGuideLst xmlns:p15="http://schemas.microsoft.com/office/powerpoint/2012/main">
        <p15:guide id="1" orient="horz" pos="3240">
          <p15:clr>
            <a:srgbClr val="FBAE40"/>
          </p15:clr>
        </p15:guide>
        <p15:guide id="2" pos="5760">
          <p15:clr>
            <a:srgbClr val="FBAE40"/>
          </p15:clr>
        </p15:guide>
        <p15:guide id="3" pos="864">
          <p15:clr>
            <a:srgbClr val="FBAE40"/>
          </p15:clr>
        </p15:guide>
        <p15:guide id="4" orient="horz" pos="6096">
          <p15:clr>
            <a:srgbClr val="FBAE40"/>
          </p15:clr>
        </p15:guide>
      </p15:sldGuideLst>
    </p:ext>
  </p:extLst>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Slide Visual 3">
    <p:spTree>
      <p:nvGrpSpPr>
        <p:cNvPr id="1" name=""/>
        <p:cNvGrpSpPr/>
        <p:nvPr/>
      </p:nvGrpSpPr>
      <p:grpSpPr>
        <a:xfrm>
          <a:off x="0" y="0"/>
          <a:ext cx="0" cy="0"/>
          <a:chOff x="0" y="0"/>
          <a:chExt cx="0" cy="0"/>
        </a:xfrm>
      </p:grpSpPr>
      <p:pic>
        <p:nvPicPr>
          <p:cNvPr id="7" name="ESMO-Congress-2025-Visual">
            <a:extLst>
              <a:ext uri="{FF2B5EF4-FFF2-40B4-BE49-F238E27FC236}">
                <a16:creationId xmlns:a16="http://schemas.microsoft.com/office/drawing/2014/main" id="{0F1111CD-8B55-B3B0-93B6-49BD86F5B2BE}"/>
              </a:ext>
            </a:extLst>
          </p:cNvPr>
          <p:cNvPicPr>
            <a:picLocks noChangeAspect="1"/>
          </p:cNvPicPr>
          <p:nvPr userDrawn="1"/>
        </p:nvPicPr>
        <p:blipFill>
          <a:blip r:embed="rId2"/>
          <a:srcRect/>
          <a:stretch/>
        </p:blipFill>
        <p:spPr>
          <a:xfrm>
            <a:off x="7854950" y="1365250"/>
            <a:ext cx="4337050" cy="5492750"/>
          </a:xfrm>
          <a:prstGeom prst="rect">
            <a:avLst/>
          </a:prstGeom>
        </p:spPr>
      </p:pic>
      <p:pic>
        <p:nvPicPr>
          <p:cNvPr id="4" name="Rectangle 95" descr="preencoded.png">
            <a:extLst>
              <a:ext uri="{FF2B5EF4-FFF2-40B4-BE49-F238E27FC236}">
                <a16:creationId xmlns:a16="http://schemas.microsoft.com/office/drawing/2014/main" id="{923772CF-6EEF-F7F7-E02B-054BE703BE9B}"/>
              </a:ext>
            </a:extLst>
          </p:cNvPr>
          <p:cNvPicPr>
            <a:picLocks noChangeAspect="1"/>
          </p:cNvPicPr>
          <p:nvPr userDrawn="1"/>
        </p:nvPicPr>
        <p:blipFill>
          <a:blip r:embed="rId3"/>
          <a:srcRect/>
          <a:stretch/>
        </p:blipFill>
        <p:spPr>
          <a:xfrm>
            <a:off x="10159677" y="6159177"/>
            <a:ext cx="2032323" cy="698823"/>
          </a:xfrm>
          <a:prstGeom prst="rect">
            <a:avLst/>
          </a:prstGeom>
        </p:spPr>
      </p:pic>
      <p:sp>
        <p:nvSpPr>
          <p:cNvPr id="10" name="Espace réservé du texte 8">
            <a:extLst>
              <a:ext uri="{FF2B5EF4-FFF2-40B4-BE49-F238E27FC236}">
                <a16:creationId xmlns:a16="http://schemas.microsoft.com/office/drawing/2014/main" id="{CA6B783B-ED58-5F95-B652-B1E24B3249BD}"/>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2" name="Espace réservé du texte 8">
            <a:extLst>
              <a:ext uri="{FF2B5EF4-FFF2-40B4-BE49-F238E27FC236}">
                <a16:creationId xmlns:a16="http://schemas.microsoft.com/office/drawing/2014/main" id="{CCD00FBE-3F02-8D7E-28A9-666186DC4F37}"/>
              </a:ext>
            </a:extLst>
          </p:cNvPr>
          <p:cNvSpPr>
            <a:spLocks noGrp="1"/>
          </p:cNvSpPr>
          <p:nvPr>
            <p:ph type="body" sz="quarter" idx="13" hasCustomPrompt="1"/>
          </p:nvPr>
        </p:nvSpPr>
        <p:spPr>
          <a:xfrm>
            <a:off x="952500" y="1710111"/>
            <a:ext cx="9207177" cy="2812031"/>
          </a:xfrm>
          <a:prstGeom prst="rect">
            <a:avLst/>
          </a:prstGeom>
        </p:spPr>
        <p:txBody>
          <a:bodyPr/>
          <a:lstStyle>
            <a:lvl1pPr marL="0" indent="0" algn="l">
              <a:lnSpc>
                <a:spcPts val="2650"/>
              </a:lnSpc>
              <a:buNone/>
              <a:defRPr sz="2500"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a:solidFill>
                  <a:srgbClr val="00305D"/>
                </a:solidFill>
                <a:latin typeface="Arial Narrow Regular" pitchFamily="34" charset="0"/>
                <a:ea typeface="Arial Narrow Regular" pitchFamily="34" charset="-122"/>
                <a:cs typeface="Arial Narrow Regular" pitchFamily="34" charset="-120"/>
              </a:rPr>
              <a:t>In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ipsum, ac tempus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porttitor</a:t>
            </a:r>
            <a:r>
              <a:rPr lang="en-US" sz="2500">
                <a:solidFill>
                  <a:srgbClr val="00305D"/>
                </a:solidFill>
                <a:latin typeface="Arial Narrow Regular" pitchFamily="34" charset="0"/>
                <a:ea typeface="Arial Narrow Regular" pitchFamily="34" charset="-122"/>
                <a:cs typeface="Arial Narrow Regular" pitchFamily="34" charset="-120"/>
              </a:rPr>
              <a:t> sit </a:t>
            </a:r>
            <a:r>
              <a:rPr lang="en-US" sz="2500" err="1">
                <a:solidFill>
                  <a:srgbClr val="00305D"/>
                </a:solidFill>
                <a:latin typeface="Arial Narrow Regular" pitchFamily="34" charset="0"/>
                <a:ea typeface="Arial Narrow Regular" pitchFamily="34" charset="-122"/>
                <a:cs typeface="Arial Narrow Regular" pitchFamily="34" charset="-120"/>
              </a:rPr>
              <a:t>amet</a:t>
            </a:r>
            <a:r>
              <a:rPr lang="en-US" sz="2500">
                <a:solidFill>
                  <a:srgbClr val="00305D"/>
                </a:solidFill>
                <a:latin typeface="Arial Narrow Regular" pitchFamily="34" charset="0"/>
                <a:ea typeface="Arial Narrow Regular" pitchFamily="34" charset="-122"/>
                <a:cs typeface="Arial Narrow Regular" pitchFamily="34" charset="-120"/>
              </a:rPr>
              <a:t>. Cras non </a:t>
            </a:r>
            <a:r>
              <a:rPr lang="en-US" sz="2500" err="1">
                <a:solidFill>
                  <a:srgbClr val="00305D"/>
                </a:solidFill>
                <a:latin typeface="Arial Narrow Regular" pitchFamily="34" charset="0"/>
                <a:ea typeface="Arial Narrow Regular" pitchFamily="34" charset="-122"/>
                <a:cs typeface="Arial Narrow Regular" pitchFamily="34" charset="-120"/>
              </a:rPr>
              <a:t>sagittis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felis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Phasellus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mauris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massa</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ultrices</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posuere</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vulputate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eget</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nunc</a:t>
            </a:r>
            <a:r>
              <a:rPr lang="en-US" sz="2500">
                <a:solidFill>
                  <a:srgbClr val="00305D"/>
                </a:solidFill>
                <a:latin typeface="Arial Narrow Regular" pitchFamily="34" charset="0"/>
                <a:ea typeface="Arial Narrow Regular" pitchFamily="34" charset="-122"/>
                <a:cs typeface="Arial Narrow Regular" pitchFamily="34" charset="-120"/>
              </a:rPr>
              <a:t>. Morbi </a:t>
            </a:r>
            <a:r>
              <a:rPr lang="en-US" sz="2500" err="1">
                <a:solidFill>
                  <a:srgbClr val="00305D"/>
                </a:solidFill>
                <a:latin typeface="Arial Narrow Regular" pitchFamily="34" charset="0"/>
                <a:ea typeface="Arial Narrow Regular" pitchFamily="34" charset="-122"/>
                <a:cs typeface="Arial Narrow Regular" pitchFamily="34" charset="-120"/>
              </a:rPr>
              <a:t>faucibus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odio</a:t>
            </a:r>
            <a:r>
              <a:rPr lang="en-US" sz="2500">
                <a:solidFill>
                  <a:srgbClr val="00305D"/>
                </a:solidFill>
                <a:latin typeface="Arial Narrow Regular" pitchFamily="34" charset="0"/>
                <a:ea typeface="Arial Narrow Regular" pitchFamily="34" charset="-122"/>
                <a:cs typeface="Arial Narrow Regular" pitchFamily="34" charset="-120"/>
              </a:rPr>
              <a:t> non </a:t>
            </a:r>
            <a:r>
              <a:rPr lang="en-US" sz="2500" err="1">
                <a:solidFill>
                  <a:srgbClr val="00305D"/>
                </a:solidFill>
                <a:latin typeface="Arial Narrow Regular" pitchFamily="34" charset="0"/>
                <a:ea typeface="Arial Narrow Regular" pitchFamily="34" charset="-122"/>
                <a:cs typeface="Arial Narrow Regular" pitchFamily="34" charset="-120"/>
              </a:rPr>
              <a:t>orci</a:t>
            </a:r>
            <a:r>
              <a:rPr lang="en-US" sz="2500">
                <a:solidFill>
                  <a:srgbClr val="00305D"/>
                </a:solidFill>
                <a:latin typeface="Arial Narrow Regular" pitchFamily="34" charset="0"/>
                <a:ea typeface="Arial Narrow Regular" pitchFamily="34" charset="-122"/>
                <a:cs typeface="Arial Narrow Regular" pitchFamily="34" charset="-120"/>
              </a:rPr>
              <a:t> maximus, sed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enim</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sollicitudin</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Pellentesque</a:t>
            </a:r>
            <a:r>
              <a:rPr lang="en-US" sz="2500">
                <a:solidFill>
                  <a:srgbClr val="00305D"/>
                </a:solidFill>
                <a:latin typeface="Arial Narrow Regular" pitchFamily="34" charset="0"/>
                <a:ea typeface="Arial Narrow Regular" pitchFamily="34" charset="-122"/>
                <a:cs typeface="Arial Narrow Regular" pitchFamily="34" charset="-120"/>
              </a:rPr>
              <a:t> habitant </a:t>
            </a:r>
            <a:r>
              <a:rPr lang="en-US" sz="2500" err="1">
                <a:solidFill>
                  <a:srgbClr val="00305D"/>
                </a:solidFill>
                <a:latin typeface="Arial Narrow Regular" pitchFamily="34" charset="0"/>
                <a:ea typeface="Arial Narrow Regular" pitchFamily="34" charset="-122"/>
                <a:cs typeface="Arial Narrow Regular" pitchFamily="34" charset="-120"/>
              </a:rPr>
              <a:t>morbi</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senectus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netus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malesuada</a:t>
            </a:r>
            <a:r>
              <a:rPr lang="en-US" sz="2500">
                <a:solidFill>
                  <a:srgbClr val="00305D"/>
                </a:solidFill>
                <a:latin typeface="Arial Narrow Regular" pitchFamily="34" charset="0"/>
                <a:ea typeface="Arial Narrow Regular" pitchFamily="34" charset="-122"/>
                <a:cs typeface="Arial Narrow Regular" pitchFamily="34" charset="-120"/>
              </a:rPr>
              <a:t> fames ac </a:t>
            </a:r>
            <a:r>
              <a:rPr lang="en-US" sz="2500" err="1">
                <a:solidFill>
                  <a:srgbClr val="00305D"/>
                </a:solidFill>
                <a:latin typeface="Arial Narrow Regular" pitchFamily="34" charset="0"/>
                <a:ea typeface="Arial Narrow Regular" pitchFamily="34" charset="-122"/>
                <a:cs typeface="Arial Narrow Regular" pitchFamily="34" charset="-120"/>
              </a:rPr>
              <a:t>turpis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a:t>
            </a:r>
            <a:endParaRPr lang="en-US" sz="2500"/>
          </a:p>
        </p:txBody>
      </p:sp>
      <p:pic>
        <p:nvPicPr>
          <p:cNvPr id="8" name="Picture 7" descr="A screen shot of a logo&#10;&#10;Description automatically generated">
            <a:extLst>
              <a:ext uri="{FF2B5EF4-FFF2-40B4-BE49-F238E27FC236}">
                <a16:creationId xmlns:a16="http://schemas.microsoft.com/office/drawing/2014/main" id="{80B1C450-F62D-7E9B-0DD6-3D311875A6B2}"/>
              </a:ext>
            </a:extLst>
          </p:cNvPr>
          <p:cNvPicPr>
            <a:picLocks noChangeAspect="1"/>
          </p:cNvPicPr>
          <p:nvPr userDrawn="1"/>
        </p:nvPicPr>
        <p:blipFill>
          <a:blip r:embed="rId4"/>
          <a:stretch>
            <a:fillRect/>
          </a:stretch>
        </p:blipFill>
        <p:spPr>
          <a:xfrm>
            <a:off x="10159677" y="6156616"/>
            <a:ext cx="2032323" cy="701384"/>
          </a:xfrm>
          <a:prstGeom prst="rect">
            <a:avLst/>
          </a:prstGeom>
        </p:spPr>
      </p:pic>
      <p:sp>
        <p:nvSpPr>
          <p:cNvPr id="3" name="Content of this presentation is copyrightand responsibility of the author Permission is required for re-use">
            <a:extLst>
              <a:ext uri="{FF2B5EF4-FFF2-40B4-BE49-F238E27FC236}">
                <a16:creationId xmlns:a16="http://schemas.microsoft.com/office/drawing/2014/main" id="{6661A613-419A-E93E-F6F3-4A536BC0CC40}"/>
              </a:ext>
            </a:extLst>
          </p:cNvPr>
          <p:cNvSpPr/>
          <p:nvPr userDrawn="1"/>
        </p:nvSpPr>
        <p:spPr>
          <a:xfrm>
            <a:off x="926733" y="6380432"/>
            <a:ext cx="4889500" cy="127000"/>
          </a:xfrm>
          <a:prstGeom prst="rect">
            <a:avLst/>
          </a:prstGeom>
          <a:noFill/>
          <a:ln/>
        </p:spPr>
        <p:txBody>
          <a:bodyPr wrap="square" lIns="0" tIns="0" rIns="0" bIns="0" rtlCol="0" anchor="t"/>
          <a:lstStyle/>
          <a:p>
            <a:pPr marL="0" indent="0" algn="l">
              <a:lnSpc>
                <a:spcPts val="1000"/>
              </a:lnSpc>
              <a:buNone/>
            </a:pPr>
            <a:r>
              <a:rPr lang="en-US" sz="1000" dirty="0">
                <a:solidFill>
                  <a:srgbClr val="00305D"/>
                </a:solidFill>
                <a:latin typeface="Arial Narrow" pitchFamily="34" charset="0"/>
                <a:ea typeface="Arial Narrow" pitchFamily="34" charset="-122"/>
                <a:cs typeface="Arial Narrow" pitchFamily="34" charset="-120"/>
              </a:rPr>
              <a:t>Content of this presentation is copyright and responsibility of the author. Permission is required for re-use.</a:t>
            </a:r>
            <a:endParaRPr lang="en-US" sz="1000" dirty="0"/>
          </a:p>
        </p:txBody>
      </p:sp>
    </p:spTree>
    <p:extLst>
      <p:ext uri="{BB962C8B-B14F-4D97-AF65-F5344CB8AC3E}">
        <p14:creationId xmlns:p14="http://schemas.microsoft.com/office/powerpoint/2010/main" val="3215788307"/>
      </p:ext>
    </p:extLst>
  </p:cSld>
  <p:clrMapOvr>
    <a:masterClrMapping/>
  </p:clrMapOvr>
  <p:extLst>
    <p:ext uri="{DCECCB84-F9BA-43D5-87BE-67443E8EF086}">
      <p15:sldGuideLst xmlns:p15="http://schemas.microsoft.com/office/powerpoint/2012/main">
        <p15:guide id="1" orient="horz" pos="3240">
          <p15:clr>
            <a:srgbClr val="FBAE40"/>
          </p15:clr>
        </p15:guide>
        <p15:guide id="2" pos="5760">
          <p15:clr>
            <a:srgbClr val="FBAE40"/>
          </p15:clr>
        </p15:guide>
      </p15:sldGuideLst>
    </p:ext>
  </p:extLst>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Slide Notes 1">
    <p:spTree>
      <p:nvGrpSpPr>
        <p:cNvPr id="1" name=""/>
        <p:cNvGrpSpPr/>
        <p:nvPr/>
      </p:nvGrpSpPr>
      <p:grpSpPr>
        <a:xfrm>
          <a:off x="0" y="0"/>
          <a:ext cx="0" cy="0"/>
          <a:chOff x="0" y="0"/>
          <a:chExt cx="0" cy="0"/>
        </a:xfrm>
      </p:grpSpPr>
      <p:pic>
        <p:nvPicPr>
          <p:cNvPr id="3" name="Rectangle 103" descr="preencoded.png">
            <a:extLst>
              <a:ext uri="{FF2B5EF4-FFF2-40B4-BE49-F238E27FC236}">
                <a16:creationId xmlns:a16="http://schemas.microsoft.com/office/drawing/2014/main" id="{38085825-3D09-0D72-7EE3-3BC3DD82C18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5270500"/>
            <a:ext cx="12192000" cy="1587500"/>
          </a:xfrm>
          <a:prstGeom prst="rect">
            <a:avLst/>
          </a:prstGeom>
        </p:spPr>
      </p:pic>
      <p:pic>
        <p:nvPicPr>
          <p:cNvPr id="4" name="Vector" descr="preencoded.png">
            <a:extLst>
              <a:ext uri="{FF2B5EF4-FFF2-40B4-BE49-F238E27FC236}">
                <a16:creationId xmlns:a16="http://schemas.microsoft.com/office/drawing/2014/main" id="{2CACFB3E-7833-3536-3F49-6A40F71FCF51}"/>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969500" y="3048000"/>
            <a:ext cx="2222500" cy="2222500"/>
          </a:xfrm>
          <a:prstGeom prst="rect">
            <a:avLst/>
          </a:prstGeom>
        </p:spPr>
      </p:pic>
      <p:pic>
        <p:nvPicPr>
          <p:cNvPr id="5" name="Rectangle 95" descr="preencoded.png">
            <a:extLst>
              <a:ext uri="{FF2B5EF4-FFF2-40B4-BE49-F238E27FC236}">
                <a16:creationId xmlns:a16="http://schemas.microsoft.com/office/drawing/2014/main" id="{75786463-B05E-D6A6-1F44-610F4BBC32BB}"/>
              </a:ext>
            </a:extLst>
          </p:cNvPr>
          <p:cNvPicPr>
            <a:picLocks noChangeAspect="1"/>
          </p:cNvPicPr>
          <p:nvPr userDrawn="1"/>
        </p:nvPicPr>
        <p:blipFill>
          <a:blip r:embed="rId6"/>
          <a:srcRect/>
          <a:stretch/>
        </p:blipFill>
        <p:spPr>
          <a:xfrm>
            <a:off x="10159677" y="6159177"/>
            <a:ext cx="2032323" cy="698823"/>
          </a:xfrm>
          <a:prstGeom prst="rect">
            <a:avLst/>
          </a:prstGeom>
        </p:spPr>
      </p:pic>
      <p:sp>
        <p:nvSpPr>
          <p:cNvPr id="2" name="Espace réservé du texte 8">
            <a:extLst>
              <a:ext uri="{FF2B5EF4-FFF2-40B4-BE49-F238E27FC236}">
                <a16:creationId xmlns:a16="http://schemas.microsoft.com/office/drawing/2014/main" id="{B8770D00-9A3D-B590-E43A-EBB0705010B0}"/>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7" name="Espace réservé du texte 8">
            <a:extLst>
              <a:ext uri="{FF2B5EF4-FFF2-40B4-BE49-F238E27FC236}">
                <a16:creationId xmlns:a16="http://schemas.microsoft.com/office/drawing/2014/main" id="{8C07CF53-7102-7698-45AD-FEC93BBA11A8}"/>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8" name="Espace réservé du texte 8">
            <a:extLst>
              <a:ext uri="{FF2B5EF4-FFF2-40B4-BE49-F238E27FC236}">
                <a16:creationId xmlns:a16="http://schemas.microsoft.com/office/drawing/2014/main" id="{4907DE55-5A58-6668-51F8-B90EDFC18ADB}"/>
              </a:ext>
            </a:extLst>
          </p:cNvPr>
          <p:cNvSpPr>
            <a:spLocks noGrp="1"/>
          </p:cNvSpPr>
          <p:nvPr>
            <p:ph type="body" sz="quarter" idx="12" hasCustomPrompt="1"/>
          </p:nvPr>
        </p:nvSpPr>
        <p:spPr>
          <a:xfrm>
            <a:off x="952500" y="5890780"/>
            <a:ext cx="7835900" cy="342235"/>
          </a:xfrm>
          <a:prstGeom prst="rect">
            <a:avLst/>
          </a:prstGeom>
        </p:spPr>
        <p:txBody>
          <a:bodyPr/>
          <a:lstStyle>
            <a:lvl1pPr marL="0" indent="0">
              <a:buNone/>
              <a:defRPr sz="1753" b="0" i="0">
                <a:solidFill>
                  <a:schemeClr val="bg1"/>
                </a:solidFill>
                <a:latin typeface="Arial Narrow" panose="020B0604020202020204" pitchFamily="34" charset="0"/>
                <a:cs typeface="Arial Narrow" panose="020B0604020202020204" pitchFamily="34" charset="0"/>
              </a:defRPr>
            </a:lvl1pPr>
          </a:lstStyle>
          <a:p>
            <a:pPr lvl="0"/>
            <a:r>
              <a:rPr lang="fr-FR"/>
              <a:t>Notes</a:t>
            </a:r>
          </a:p>
        </p:txBody>
      </p:sp>
      <p:pic>
        <p:nvPicPr>
          <p:cNvPr id="9" name="ESMO-Congress-2025-Logo">
            <a:extLst>
              <a:ext uri="{FF2B5EF4-FFF2-40B4-BE49-F238E27FC236}">
                <a16:creationId xmlns:a16="http://schemas.microsoft.com/office/drawing/2014/main" id="{E7B334EE-F440-C503-E404-FFCFC08FB412}"/>
              </a:ext>
            </a:extLst>
          </p:cNvPr>
          <p:cNvPicPr>
            <a:picLocks noChangeAspect="1"/>
          </p:cNvPicPr>
          <p:nvPr userDrawn="1"/>
        </p:nvPicPr>
        <p:blipFill>
          <a:blip r:embed="rId7">
            <a:extLst>
              <a:ext uri="{96DAC541-7B7A-43D3-8B79-37D633B846F1}">
                <asvg:svgBlip xmlns:asvg="http://schemas.microsoft.com/office/drawing/2016/SVG/main" r:embed="rId8"/>
              </a:ext>
            </a:extLst>
          </a:blip>
          <a:srcRect/>
          <a:stretch/>
        </p:blipFill>
        <p:spPr>
          <a:xfrm>
            <a:off x="10630596" y="6404411"/>
            <a:ext cx="1454966" cy="277299"/>
          </a:xfrm>
          <a:prstGeom prst="rect">
            <a:avLst/>
          </a:prstGeom>
        </p:spPr>
      </p:pic>
    </p:spTree>
    <p:extLst>
      <p:ext uri="{BB962C8B-B14F-4D97-AF65-F5344CB8AC3E}">
        <p14:creationId xmlns:p14="http://schemas.microsoft.com/office/powerpoint/2010/main" val="3009917604"/>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Slide Notes 2">
    <p:spTree>
      <p:nvGrpSpPr>
        <p:cNvPr id="1" name=""/>
        <p:cNvGrpSpPr/>
        <p:nvPr/>
      </p:nvGrpSpPr>
      <p:grpSpPr>
        <a:xfrm>
          <a:off x="0" y="0"/>
          <a:ext cx="0" cy="0"/>
          <a:chOff x="0" y="0"/>
          <a:chExt cx="0" cy="0"/>
        </a:xfrm>
      </p:grpSpPr>
      <p:pic>
        <p:nvPicPr>
          <p:cNvPr id="3" name="Rectangle 103" descr="preencoded.png">
            <a:extLst>
              <a:ext uri="{FF2B5EF4-FFF2-40B4-BE49-F238E27FC236}">
                <a16:creationId xmlns:a16="http://schemas.microsoft.com/office/drawing/2014/main" id="{38085825-3D09-0D72-7EE3-3BC3DD82C18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5270500"/>
            <a:ext cx="12192000" cy="1587500"/>
          </a:xfrm>
          <a:prstGeom prst="rect">
            <a:avLst/>
          </a:prstGeom>
        </p:spPr>
      </p:pic>
      <p:pic>
        <p:nvPicPr>
          <p:cNvPr id="4" name="Vector" descr="preencoded.png">
            <a:extLst>
              <a:ext uri="{FF2B5EF4-FFF2-40B4-BE49-F238E27FC236}">
                <a16:creationId xmlns:a16="http://schemas.microsoft.com/office/drawing/2014/main" id="{2CACFB3E-7833-3536-3F49-6A40F71FCF51}"/>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969500" y="3048000"/>
            <a:ext cx="2222500" cy="2222500"/>
          </a:xfrm>
          <a:prstGeom prst="rect">
            <a:avLst/>
          </a:prstGeom>
        </p:spPr>
      </p:pic>
      <p:pic>
        <p:nvPicPr>
          <p:cNvPr id="5" name="Rectangle 95" descr="preencoded.png">
            <a:extLst>
              <a:ext uri="{FF2B5EF4-FFF2-40B4-BE49-F238E27FC236}">
                <a16:creationId xmlns:a16="http://schemas.microsoft.com/office/drawing/2014/main" id="{75786463-B05E-D6A6-1F44-610F4BBC32BB}"/>
              </a:ext>
            </a:extLst>
          </p:cNvPr>
          <p:cNvPicPr>
            <a:picLocks noChangeAspect="1"/>
          </p:cNvPicPr>
          <p:nvPr userDrawn="1"/>
        </p:nvPicPr>
        <p:blipFill>
          <a:blip r:embed="rId6"/>
          <a:srcRect/>
          <a:stretch/>
        </p:blipFill>
        <p:spPr>
          <a:xfrm>
            <a:off x="10159677" y="6159177"/>
            <a:ext cx="2032323" cy="698823"/>
          </a:xfrm>
          <a:prstGeom prst="rect">
            <a:avLst/>
          </a:prstGeom>
        </p:spPr>
      </p:pic>
      <p:sp>
        <p:nvSpPr>
          <p:cNvPr id="8" name="Espace réservé du texte 8">
            <a:extLst>
              <a:ext uri="{FF2B5EF4-FFF2-40B4-BE49-F238E27FC236}">
                <a16:creationId xmlns:a16="http://schemas.microsoft.com/office/drawing/2014/main" id="{4907DE55-5A58-6668-51F8-B90EDFC18ADB}"/>
              </a:ext>
            </a:extLst>
          </p:cNvPr>
          <p:cNvSpPr>
            <a:spLocks noGrp="1"/>
          </p:cNvSpPr>
          <p:nvPr>
            <p:ph type="body" sz="quarter" idx="12" hasCustomPrompt="1"/>
          </p:nvPr>
        </p:nvSpPr>
        <p:spPr>
          <a:xfrm>
            <a:off x="952500" y="5890780"/>
            <a:ext cx="7835900" cy="342235"/>
          </a:xfrm>
          <a:prstGeom prst="rect">
            <a:avLst/>
          </a:prstGeom>
        </p:spPr>
        <p:txBody>
          <a:bodyPr/>
          <a:lstStyle>
            <a:lvl1pPr marL="0" indent="0">
              <a:buNone/>
              <a:defRPr sz="1753" b="0" i="0">
                <a:solidFill>
                  <a:schemeClr val="bg1"/>
                </a:solidFill>
                <a:latin typeface="Arial Narrow" panose="020B0604020202020204" pitchFamily="34" charset="0"/>
                <a:cs typeface="Arial Narrow" panose="020B0604020202020204" pitchFamily="34" charset="0"/>
              </a:defRPr>
            </a:lvl1pPr>
          </a:lstStyle>
          <a:p>
            <a:pPr lvl="0"/>
            <a:r>
              <a:rPr lang="fr-FR"/>
              <a:t>Notes</a:t>
            </a:r>
          </a:p>
        </p:txBody>
      </p:sp>
      <p:sp>
        <p:nvSpPr>
          <p:cNvPr id="9" name="Espace réservé du texte 8">
            <a:extLst>
              <a:ext uri="{FF2B5EF4-FFF2-40B4-BE49-F238E27FC236}">
                <a16:creationId xmlns:a16="http://schemas.microsoft.com/office/drawing/2014/main" id="{1927E9E9-6871-4A58-95EE-7F35DA67F9EA}"/>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10" name="Espace réservé du texte 8">
            <a:extLst>
              <a:ext uri="{FF2B5EF4-FFF2-40B4-BE49-F238E27FC236}">
                <a16:creationId xmlns:a16="http://schemas.microsoft.com/office/drawing/2014/main" id="{89F3FCAC-40F8-3FB0-C227-8934B23A5CBF}"/>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11" name="Espace réservé du texte 8">
            <a:extLst>
              <a:ext uri="{FF2B5EF4-FFF2-40B4-BE49-F238E27FC236}">
                <a16:creationId xmlns:a16="http://schemas.microsoft.com/office/drawing/2014/main" id="{9C4265EE-EF98-0249-42EA-7BDD1A3CC4C2}"/>
              </a:ext>
            </a:extLst>
          </p:cNvPr>
          <p:cNvSpPr>
            <a:spLocks noGrp="1"/>
          </p:cNvSpPr>
          <p:nvPr>
            <p:ph type="body" sz="quarter" idx="13" hasCustomPrompt="1"/>
          </p:nvPr>
        </p:nvSpPr>
        <p:spPr>
          <a:xfrm>
            <a:off x="952500" y="2335806"/>
            <a:ext cx="9207177" cy="2812031"/>
          </a:xfrm>
          <a:prstGeom prst="rect">
            <a:avLst/>
          </a:prstGeom>
        </p:spPr>
        <p:txBody>
          <a:bodyPr/>
          <a:lstStyle>
            <a:lvl1pPr marL="0" indent="0" algn="l">
              <a:lnSpc>
                <a:spcPts val="2650"/>
              </a:lnSpc>
              <a:buNone/>
              <a:defRPr sz="2500"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a:solidFill>
                  <a:srgbClr val="00305D"/>
                </a:solidFill>
                <a:latin typeface="Arial Narrow Regular" pitchFamily="34" charset="0"/>
                <a:ea typeface="Arial Narrow Regular" pitchFamily="34" charset="-122"/>
                <a:cs typeface="Arial Narrow Regular" pitchFamily="34" charset="-120"/>
              </a:rPr>
              <a:t>In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ipsum, ac tempus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porttitor</a:t>
            </a:r>
            <a:r>
              <a:rPr lang="en-US" sz="2500">
                <a:solidFill>
                  <a:srgbClr val="00305D"/>
                </a:solidFill>
                <a:latin typeface="Arial Narrow Regular" pitchFamily="34" charset="0"/>
                <a:ea typeface="Arial Narrow Regular" pitchFamily="34" charset="-122"/>
                <a:cs typeface="Arial Narrow Regular" pitchFamily="34" charset="-120"/>
              </a:rPr>
              <a:t> sit </a:t>
            </a:r>
            <a:r>
              <a:rPr lang="en-US" sz="2500" err="1">
                <a:solidFill>
                  <a:srgbClr val="00305D"/>
                </a:solidFill>
                <a:latin typeface="Arial Narrow Regular" pitchFamily="34" charset="0"/>
                <a:ea typeface="Arial Narrow Regular" pitchFamily="34" charset="-122"/>
                <a:cs typeface="Arial Narrow Regular" pitchFamily="34" charset="-120"/>
              </a:rPr>
              <a:t>amet</a:t>
            </a:r>
            <a:r>
              <a:rPr lang="en-US" sz="2500">
                <a:solidFill>
                  <a:srgbClr val="00305D"/>
                </a:solidFill>
                <a:latin typeface="Arial Narrow Regular" pitchFamily="34" charset="0"/>
                <a:ea typeface="Arial Narrow Regular" pitchFamily="34" charset="-122"/>
                <a:cs typeface="Arial Narrow Regular" pitchFamily="34" charset="-120"/>
              </a:rPr>
              <a:t>. Cras non </a:t>
            </a:r>
            <a:r>
              <a:rPr lang="en-US" sz="2500" err="1">
                <a:solidFill>
                  <a:srgbClr val="00305D"/>
                </a:solidFill>
                <a:latin typeface="Arial Narrow Regular" pitchFamily="34" charset="0"/>
                <a:ea typeface="Arial Narrow Regular" pitchFamily="34" charset="-122"/>
                <a:cs typeface="Arial Narrow Regular" pitchFamily="34" charset="-120"/>
              </a:rPr>
              <a:t>sagittis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felis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Phasellus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mauris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massa</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ultrices</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posuere</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vulputate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eget</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nunc</a:t>
            </a:r>
            <a:r>
              <a:rPr lang="en-US" sz="2500">
                <a:solidFill>
                  <a:srgbClr val="00305D"/>
                </a:solidFill>
                <a:latin typeface="Arial Narrow Regular" pitchFamily="34" charset="0"/>
                <a:ea typeface="Arial Narrow Regular" pitchFamily="34" charset="-122"/>
                <a:cs typeface="Arial Narrow Regular" pitchFamily="34" charset="-120"/>
              </a:rPr>
              <a:t>. Morbi </a:t>
            </a:r>
            <a:r>
              <a:rPr lang="en-US" sz="2500" err="1">
                <a:solidFill>
                  <a:srgbClr val="00305D"/>
                </a:solidFill>
                <a:latin typeface="Arial Narrow Regular" pitchFamily="34" charset="0"/>
                <a:ea typeface="Arial Narrow Regular" pitchFamily="34" charset="-122"/>
                <a:cs typeface="Arial Narrow Regular" pitchFamily="34" charset="-120"/>
              </a:rPr>
              <a:t>faucibus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odio</a:t>
            </a:r>
            <a:r>
              <a:rPr lang="en-US" sz="2500">
                <a:solidFill>
                  <a:srgbClr val="00305D"/>
                </a:solidFill>
                <a:latin typeface="Arial Narrow Regular" pitchFamily="34" charset="0"/>
                <a:ea typeface="Arial Narrow Regular" pitchFamily="34" charset="-122"/>
                <a:cs typeface="Arial Narrow Regular" pitchFamily="34" charset="-120"/>
              </a:rPr>
              <a:t> non </a:t>
            </a:r>
            <a:r>
              <a:rPr lang="en-US" sz="2500" err="1">
                <a:solidFill>
                  <a:srgbClr val="00305D"/>
                </a:solidFill>
                <a:latin typeface="Arial Narrow Regular" pitchFamily="34" charset="0"/>
                <a:ea typeface="Arial Narrow Regular" pitchFamily="34" charset="-122"/>
                <a:cs typeface="Arial Narrow Regular" pitchFamily="34" charset="-120"/>
              </a:rPr>
              <a:t>orci</a:t>
            </a:r>
            <a:r>
              <a:rPr lang="en-US" sz="2500">
                <a:solidFill>
                  <a:srgbClr val="00305D"/>
                </a:solidFill>
                <a:latin typeface="Arial Narrow Regular" pitchFamily="34" charset="0"/>
                <a:ea typeface="Arial Narrow Regular" pitchFamily="34" charset="-122"/>
                <a:cs typeface="Arial Narrow Regular" pitchFamily="34" charset="-120"/>
              </a:rPr>
              <a:t> maximus, sed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enim</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sollicitudin</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Pellentesque</a:t>
            </a:r>
            <a:r>
              <a:rPr lang="en-US" sz="2500">
                <a:solidFill>
                  <a:srgbClr val="00305D"/>
                </a:solidFill>
                <a:latin typeface="Arial Narrow Regular" pitchFamily="34" charset="0"/>
                <a:ea typeface="Arial Narrow Regular" pitchFamily="34" charset="-122"/>
                <a:cs typeface="Arial Narrow Regular" pitchFamily="34" charset="-120"/>
              </a:rPr>
              <a:t> habitant </a:t>
            </a:r>
            <a:r>
              <a:rPr lang="en-US" sz="2500" err="1">
                <a:solidFill>
                  <a:srgbClr val="00305D"/>
                </a:solidFill>
                <a:latin typeface="Arial Narrow Regular" pitchFamily="34" charset="0"/>
                <a:ea typeface="Arial Narrow Regular" pitchFamily="34" charset="-122"/>
                <a:cs typeface="Arial Narrow Regular" pitchFamily="34" charset="-120"/>
              </a:rPr>
              <a:t>morbi</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senectus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netus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malesuada</a:t>
            </a:r>
            <a:r>
              <a:rPr lang="en-US" sz="2500">
                <a:solidFill>
                  <a:srgbClr val="00305D"/>
                </a:solidFill>
                <a:latin typeface="Arial Narrow Regular" pitchFamily="34" charset="0"/>
                <a:ea typeface="Arial Narrow Regular" pitchFamily="34" charset="-122"/>
                <a:cs typeface="Arial Narrow Regular" pitchFamily="34" charset="-120"/>
              </a:rPr>
              <a:t> fames ac </a:t>
            </a:r>
            <a:r>
              <a:rPr lang="en-US" sz="2500" err="1">
                <a:solidFill>
                  <a:srgbClr val="00305D"/>
                </a:solidFill>
                <a:latin typeface="Arial Narrow Regular" pitchFamily="34" charset="0"/>
                <a:ea typeface="Arial Narrow Regular" pitchFamily="34" charset="-122"/>
                <a:cs typeface="Arial Narrow Regular" pitchFamily="34" charset="-120"/>
              </a:rPr>
              <a:t>turpis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a:t>
            </a:r>
            <a:endParaRPr lang="en-US" sz="2500"/>
          </a:p>
        </p:txBody>
      </p:sp>
      <p:pic>
        <p:nvPicPr>
          <p:cNvPr id="2" name="ESMO-Congress-2025-Logo">
            <a:extLst>
              <a:ext uri="{FF2B5EF4-FFF2-40B4-BE49-F238E27FC236}">
                <a16:creationId xmlns:a16="http://schemas.microsoft.com/office/drawing/2014/main" id="{42C123FE-05F4-9B54-D5ED-662116D06414}"/>
              </a:ext>
            </a:extLst>
          </p:cNvPr>
          <p:cNvPicPr>
            <a:picLocks noChangeAspect="1"/>
          </p:cNvPicPr>
          <p:nvPr userDrawn="1"/>
        </p:nvPicPr>
        <p:blipFill>
          <a:blip r:embed="rId7">
            <a:extLst>
              <a:ext uri="{96DAC541-7B7A-43D3-8B79-37D633B846F1}">
                <asvg:svgBlip xmlns:asvg="http://schemas.microsoft.com/office/drawing/2016/SVG/main" r:embed="rId8"/>
              </a:ext>
            </a:extLst>
          </a:blip>
          <a:srcRect/>
          <a:stretch/>
        </p:blipFill>
        <p:spPr>
          <a:xfrm>
            <a:off x="10630596" y="6404411"/>
            <a:ext cx="1454966" cy="277299"/>
          </a:xfrm>
          <a:prstGeom prst="rect">
            <a:avLst/>
          </a:prstGeom>
        </p:spPr>
      </p:pic>
    </p:spTree>
    <p:extLst>
      <p:ext uri="{BB962C8B-B14F-4D97-AF65-F5344CB8AC3E}">
        <p14:creationId xmlns:p14="http://schemas.microsoft.com/office/powerpoint/2010/main" val="3846526307"/>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Slide Notes 3">
    <p:spTree>
      <p:nvGrpSpPr>
        <p:cNvPr id="1" name=""/>
        <p:cNvGrpSpPr/>
        <p:nvPr/>
      </p:nvGrpSpPr>
      <p:grpSpPr>
        <a:xfrm>
          <a:off x="0" y="0"/>
          <a:ext cx="0" cy="0"/>
          <a:chOff x="0" y="0"/>
          <a:chExt cx="0" cy="0"/>
        </a:xfrm>
      </p:grpSpPr>
      <p:pic>
        <p:nvPicPr>
          <p:cNvPr id="3" name="Rectangle 103" descr="preencoded.png">
            <a:extLst>
              <a:ext uri="{FF2B5EF4-FFF2-40B4-BE49-F238E27FC236}">
                <a16:creationId xmlns:a16="http://schemas.microsoft.com/office/drawing/2014/main" id="{38085825-3D09-0D72-7EE3-3BC3DD82C18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5270500"/>
            <a:ext cx="12192000" cy="1587500"/>
          </a:xfrm>
          <a:prstGeom prst="rect">
            <a:avLst/>
          </a:prstGeom>
        </p:spPr>
      </p:pic>
      <p:pic>
        <p:nvPicPr>
          <p:cNvPr id="4" name="Vector" descr="preencoded.png">
            <a:extLst>
              <a:ext uri="{FF2B5EF4-FFF2-40B4-BE49-F238E27FC236}">
                <a16:creationId xmlns:a16="http://schemas.microsoft.com/office/drawing/2014/main" id="{2CACFB3E-7833-3536-3F49-6A40F71FCF51}"/>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969500" y="3048000"/>
            <a:ext cx="2222500" cy="2222500"/>
          </a:xfrm>
          <a:prstGeom prst="rect">
            <a:avLst/>
          </a:prstGeom>
        </p:spPr>
      </p:pic>
      <p:pic>
        <p:nvPicPr>
          <p:cNvPr id="5" name="Rectangle 95" descr="preencoded.png">
            <a:extLst>
              <a:ext uri="{FF2B5EF4-FFF2-40B4-BE49-F238E27FC236}">
                <a16:creationId xmlns:a16="http://schemas.microsoft.com/office/drawing/2014/main" id="{75786463-B05E-D6A6-1F44-610F4BBC32BB}"/>
              </a:ext>
            </a:extLst>
          </p:cNvPr>
          <p:cNvPicPr>
            <a:picLocks noChangeAspect="1"/>
          </p:cNvPicPr>
          <p:nvPr userDrawn="1"/>
        </p:nvPicPr>
        <p:blipFill>
          <a:blip r:embed="rId6"/>
          <a:srcRect/>
          <a:stretch/>
        </p:blipFill>
        <p:spPr>
          <a:xfrm>
            <a:off x="10159677" y="6159177"/>
            <a:ext cx="2032323" cy="698823"/>
          </a:xfrm>
          <a:prstGeom prst="rect">
            <a:avLst/>
          </a:prstGeom>
        </p:spPr>
      </p:pic>
      <p:sp>
        <p:nvSpPr>
          <p:cNvPr id="8" name="Espace réservé du texte 8">
            <a:extLst>
              <a:ext uri="{FF2B5EF4-FFF2-40B4-BE49-F238E27FC236}">
                <a16:creationId xmlns:a16="http://schemas.microsoft.com/office/drawing/2014/main" id="{4907DE55-5A58-6668-51F8-B90EDFC18ADB}"/>
              </a:ext>
            </a:extLst>
          </p:cNvPr>
          <p:cNvSpPr>
            <a:spLocks noGrp="1"/>
          </p:cNvSpPr>
          <p:nvPr>
            <p:ph type="body" sz="quarter" idx="12" hasCustomPrompt="1"/>
          </p:nvPr>
        </p:nvSpPr>
        <p:spPr>
          <a:xfrm>
            <a:off x="952500" y="5890780"/>
            <a:ext cx="7835900" cy="342235"/>
          </a:xfrm>
          <a:prstGeom prst="rect">
            <a:avLst/>
          </a:prstGeom>
        </p:spPr>
        <p:txBody>
          <a:bodyPr/>
          <a:lstStyle>
            <a:lvl1pPr marL="0" indent="0">
              <a:buNone/>
              <a:defRPr sz="1753" b="0" i="0">
                <a:solidFill>
                  <a:schemeClr val="bg1"/>
                </a:solidFill>
                <a:latin typeface="Arial Narrow" panose="020B0604020202020204" pitchFamily="34" charset="0"/>
                <a:cs typeface="Arial Narrow" panose="020B0604020202020204" pitchFamily="34" charset="0"/>
              </a:defRPr>
            </a:lvl1pPr>
          </a:lstStyle>
          <a:p>
            <a:pPr lvl="0"/>
            <a:r>
              <a:rPr lang="fr-FR"/>
              <a:t>Notes</a:t>
            </a:r>
          </a:p>
        </p:txBody>
      </p:sp>
      <p:sp>
        <p:nvSpPr>
          <p:cNvPr id="9" name="Espace réservé du texte 8">
            <a:extLst>
              <a:ext uri="{FF2B5EF4-FFF2-40B4-BE49-F238E27FC236}">
                <a16:creationId xmlns:a16="http://schemas.microsoft.com/office/drawing/2014/main" id="{1927E9E9-6871-4A58-95EE-7F35DA67F9EA}"/>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2" name="Espace réservé du texte 8">
            <a:extLst>
              <a:ext uri="{FF2B5EF4-FFF2-40B4-BE49-F238E27FC236}">
                <a16:creationId xmlns:a16="http://schemas.microsoft.com/office/drawing/2014/main" id="{A18E08C1-C14F-1E11-97D0-8A5C2A2CF40B}"/>
              </a:ext>
            </a:extLst>
          </p:cNvPr>
          <p:cNvSpPr>
            <a:spLocks noGrp="1"/>
          </p:cNvSpPr>
          <p:nvPr>
            <p:ph type="body" sz="quarter" idx="13" hasCustomPrompt="1"/>
          </p:nvPr>
        </p:nvSpPr>
        <p:spPr>
          <a:xfrm>
            <a:off x="952500" y="1710111"/>
            <a:ext cx="9207177" cy="2812031"/>
          </a:xfrm>
          <a:prstGeom prst="rect">
            <a:avLst/>
          </a:prstGeom>
        </p:spPr>
        <p:txBody>
          <a:bodyPr/>
          <a:lstStyle>
            <a:lvl1pPr marL="0" indent="0" algn="l">
              <a:lnSpc>
                <a:spcPts val="2650"/>
              </a:lnSpc>
              <a:buNone/>
              <a:defRPr sz="2500"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a:solidFill>
                  <a:srgbClr val="00305D"/>
                </a:solidFill>
                <a:latin typeface="Arial Narrow Regular" pitchFamily="34" charset="0"/>
                <a:ea typeface="Arial Narrow Regular" pitchFamily="34" charset="-122"/>
                <a:cs typeface="Arial Narrow Regular" pitchFamily="34" charset="-120"/>
              </a:rPr>
              <a:t>In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ipsum, ac tempus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porttitor</a:t>
            </a:r>
            <a:r>
              <a:rPr lang="en-US" sz="2500">
                <a:solidFill>
                  <a:srgbClr val="00305D"/>
                </a:solidFill>
                <a:latin typeface="Arial Narrow Regular" pitchFamily="34" charset="0"/>
                <a:ea typeface="Arial Narrow Regular" pitchFamily="34" charset="-122"/>
                <a:cs typeface="Arial Narrow Regular" pitchFamily="34" charset="-120"/>
              </a:rPr>
              <a:t> sit </a:t>
            </a:r>
            <a:r>
              <a:rPr lang="en-US" sz="2500" err="1">
                <a:solidFill>
                  <a:srgbClr val="00305D"/>
                </a:solidFill>
                <a:latin typeface="Arial Narrow Regular" pitchFamily="34" charset="0"/>
                <a:ea typeface="Arial Narrow Regular" pitchFamily="34" charset="-122"/>
                <a:cs typeface="Arial Narrow Regular" pitchFamily="34" charset="-120"/>
              </a:rPr>
              <a:t>amet</a:t>
            </a:r>
            <a:r>
              <a:rPr lang="en-US" sz="2500">
                <a:solidFill>
                  <a:srgbClr val="00305D"/>
                </a:solidFill>
                <a:latin typeface="Arial Narrow Regular" pitchFamily="34" charset="0"/>
                <a:ea typeface="Arial Narrow Regular" pitchFamily="34" charset="-122"/>
                <a:cs typeface="Arial Narrow Regular" pitchFamily="34" charset="-120"/>
              </a:rPr>
              <a:t>. Cras non </a:t>
            </a:r>
            <a:r>
              <a:rPr lang="en-US" sz="2500" err="1">
                <a:solidFill>
                  <a:srgbClr val="00305D"/>
                </a:solidFill>
                <a:latin typeface="Arial Narrow Regular" pitchFamily="34" charset="0"/>
                <a:ea typeface="Arial Narrow Regular" pitchFamily="34" charset="-122"/>
                <a:cs typeface="Arial Narrow Regular" pitchFamily="34" charset="-120"/>
              </a:rPr>
              <a:t>sagittis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felis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Phasellus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mauris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massa</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ultrices</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posuere</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vulputate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eget</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nunc</a:t>
            </a:r>
            <a:r>
              <a:rPr lang="en-US" sz="2500">
                <a:solidFill>
                  <a:srgbClr val="00305D"/>
                </a:solidFill>
                <a:latin typeface="Arial Narrow Regular" pitchFamily="34" charset="0"/>
                <a:ea typeface="Arial Narrow Regular" pitchFamily="34" charset="-122"/>
                <a:cs typeface="Arial Narrow Regular" pitchFamily="34" charset="-120"/>
              </a:rPr>
              <a:t>. Morbi </a:t>
            </a:r>
            <a:r>
              <a:rPr lang="en-US" sz="2500" err="1">
                <a:solidFill>
                  <a:srgbClr val="00305D"/>
                </a:solidFill>
                <a:latin typeface="Arial Narrow Regular" pitchFamily="34" charset="0"/>
                <a:ea typeface="Arial Narrow Regular" pitchFamily="34" charset="-122"/>
                <a:cs typeface="Arial Narrow Regular" pitchFamily="34" charset="-120"/>
              </a:rPr>
              <a:t>faucibus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odio</a:t>
            </a:r>
            <a:r>
              <a:rPr lang="en-US" sz="2500">
                <a:solidFill>
                  <a:srgbClr val="00305D"/>
                </a:solidFill>
                <a:latin typeface="Arial Narrow Regular" pitchFamily="34" charset="0"/>
                <a:ea typeface="Arial Narrow Regular" pitchFamily="34" charset="-122"/>
                <a:cs typeface="Arial Narrow Regular" pitchFamily="34" charset="-120"/>
              </a:rPr>
              <a:t> non </a:t>
            </a:r>
            <a:r>
              <a:rPr lang="en-US" sz="2500" err="1">
                <a:solidFill>
                  <a:srgbClr val="00305D"/>
                </a:solidFill>
                <a:latin typeface="Arial Narrow Regular" pitchFamily="34" charset="0"/>
                <a:ea typeface="Arial Narrow Regular" pitchFamily="34" charset="-122"/>
                <a:cs typeface="Arial Narrow Regular" pitchFamily="34" charset="-120"/>
              </a:rPr>
              <a:t>orci</a:t>
            </a:r>
            <a:r>
              <a:rPr lang="en-US" sz="2500">
                <a:solidFill>
                  <a:srgbClr val="00305D"/>
                </a:solidFill>
                <a:latin typeface="Arial Narrow Regular" pitchFamily="34" charset="0"/>
                <a:ea typeface="Arial Narrow Regular" pitchFamily="34" charset="-122"/>
                <a:cs typeface="Arial Narrow Regular" pitchFamily="34" charset="-120"/>
              </a:rPr>
              <a:t> maximus, sed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enim</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sollicitudin</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Pellentesque</a:t>
            </a:r>
            <a:r>
              <a:rPr lang="en-US" sz="2500">
                <a:solidFill>
                  <a:srgbClr val="00305D"/>
                </a:solidFill>
                <a:latin typeface="Arial Narrow Regular" pitchFamily="34" charset="0"/>
                <a:ea typeface="Arial Narrow Regular" pitchFamily="34" charset="-122"/>
                <a:cs typeface="Arial Narrow Regular" pitchFamily="34" charset="-120"/>
              </a:rPr>
              <a:t> habitant </a:t>
            </a:r>
            <a:r>
              <a:rPr lang="en-US" sz="2500" err="1">
                <a:solidFill>
                  <a:srgbClr val="00305D"/>
                </a:solidFill>
                <a:latin typeface="Arial Narrow Regular" pitchFamily="34" charset="0"/>
                <a:ea typeface="Arial Narrow Regular" pitchFamily="34" charset="-122"/>
                <a:cs typeface="Arial Narrow Regular" pitchFamily="34" charset="-120"/>
              </a:rPr>
              <a:t>morbi</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senectus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netus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malesuada</a:t>
            </a:r>
            <a:r>
              <a:rPr lang="en-US" sz="2500">
                <a:solidFill>
                  <a:srgbClr val="00305D"/>
                </a:solidFill>
                <a:latin typeface="Arial Narrow Regular" pitchFamily="34" charset="0"/>
                <a:ea typeface="Arial Narrow Regular" pitchFamily="34" charset="-122"/>
                <a:cs typeface="Arial Narrow Regular" pitchFamily="34" charset="-120"/>
              </a:rPr>
              <a:t> fames ac </a:t>
            </a:r>
            <a:r>
              <a:rPr lang="en-US" sz="2500" err="1">
                <a:solidFill>
                  <a:srgbClr val="00305D"/>
                </a:solidFill>
                <a:latin typeface="Arial Narrow Regular" pitchFamily="34" charset="0"/>
                <a:ea typeface="Arial Narrow Regular" pitchFamily="34" charset="-122"/>
                <a:cs typeface="Arial Narrow Regular" pitchFamily="34" charset="-120"/>
              </a:rPr>
              <a:t>turpis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a:t>
            </a:r>
            <a:endParaRPr lang="en-US" sz="2500"/>
          </a:p>
        </p:txBody>
      </p:sp>
      <p:pic>
        <p:nvPicPr>
          <p:cNvPr id="7" name="ESMO-Congress-2025-Logo">
            <a:extLst>
              <a:ext uri="{FF2B5EF4-FFF2-40B4-BE49-F238E27FC236}">
                <a16:creationId xmlns:a16="http://schemas.microsoft.com/office/drawing/2014/main" id="{426D80BE-2426-5E8A-1300-5E59B2A53209}"/>
              </a:ext>
            </a:extLst>
          </p:cNvPr>
          <p:cNvPicPr>
            <a:picLocks noChangeAspect="1"/>
          </p:cNvPicPr>
          <p:nvPr userDrawn="1"/>
        </p:nvPicPr>
        <p:blipFill>
          <a:blip r:embed="rId7">
            <a:extLst>
              <a:ext uri="{96DAC541-7B7A-43D3-8B79-37D633B846F1}">
                <asvg:svgBlip xmlns:asvg="http://schemas.microsoft.com/office/drawing/2016/SVG/main" r:embed="rId8"/>
              </a:ext>
            </a:extLst>
          </a:blip>
          <a:srcRect/>
          <a:stretch/>
        </p:blipFill>
        <p:spPr>
          <a:xfrm>
            <a:off x="10630596" y="6404411"/>
            <a:ext cx="1454966" cy="277299"/>
          </a:xfrm>
          <a:prstGeom prst="rect">
            <a:avLst/>
          </a:prstGeom>
        </p:spPr>
      </p:pic>
    </p:spTree>
    <p:extLst>
      <p:ext uri="{BB962C8B-B14F-4D97-AF65-F5344CB8AC3E}">
        <p14:creationId xmlns:p14="http://schemas.microsoft.com/office/powerpoint/2010/main" val="1752573490"/>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Slide with 2 titles">
    <p:spTree>
      <p:nvGrpSpPr>
        <p:cNvPr id="1" name=""/>
        <p:cNvGrpSpPr/>
        <p:nvPr/>
      </p:nvGrpSpPr>
      <p:grpSpPr>
        <a:xfrm>
          <a:off x="0" y="0"/>
          <a:ext cx="0" cy="0"/>
          <a:chOff x="0" y="0"/>
          <a:chExt cx="0" cy="0"/>
        </a:xfrm>
      </p:grpSpPr>
      <p:pic>
        <p:nvPicPr>
          <p:cNvPr id="3" name="Rectangle 696" descr="preencoded.png">
            <a:extLst>
              <a:ext uri="{FF2B5EF4-FFF2-40B4-BE49-F238E27FC236}">
                <a16:creationId xmlns:a16="http://schemas.microsoft.com/office/drawing/2014/main" id="{DF14D86F-CF4C-2212-8F15-FA3DF9F66F4E}"/>
              </a:ext>
            </a:extLst>
          </p:cNvPr>
          <p:cNvPicPr>
            <a:picLocks noChangeAspect="1"/>
          </p:cNvPicPr>
          <p:nvPr userDrawn="1"/>
        </p:nvPicPr>
        <p:blipFill>
          <a:blip r:embed="rId2"/>
          <a:srcRect/>
          <a:stretch/>
        </p:blipFill>
        <p:spPr>
          <a:xfrm>
            <a:off x="888678" y="2317427"/>
            <a:ext cx="5402594" cy="3694444"/>
          </a:xfrm>
          <a:prstGeom prst="rect">
            <a:avLst/>
          </a:prstGeom>
        </p:spPr>
      </p:pic>
      <p:pic>
        <p:nvPicPr>
          <p:cNvPr id="4" name="Rectangle 698" descr="preencoded.png">
            <a:extLst>
              <a:ext uri="{FF2B5EF4-FFF2-40B4-BE49-F238E27FC236}">
                <a16:creationId xmlns:a16="http://schemas.microsoft.com/office/drawing/2014/main" id="{98111DF9-F839-E3FA-EE82-6C03DB213F4F}"/>
              </a:ext>
            </a:extLst>
          </p:cNvPr>
          <p:cNvPicPr>
            <a:picLocks noChangeAspect="1"/>
          </p:cNvPicPr>
          <p:nvPr userDrawn="1"/>
        </p:nvPicPr>
        <p:blipFill>
          <a:blip r:embed="rId3"/>
          <a:srcRect/>
          <a:stretch/>
        </p:blipFill>
        <p:spPr>
          <a:xfrm>
            <a:off x="6279827" y="2317427"/>
            <a:ext cx="5383545" cy="3694444"/>
          </a:xfrm>
          <a:prstGeom prst="rect">
            <a:avLst/>
          </a:prstGeom>
        </p:spPr>
      </p:pic>
      <p:pic>
        <p:nvPicPr>
          <p:cNvPr id="5" name="Rectangle 95" descr="preencoded.png">
            <a:extLst>
              <a:ext uri="{FF2B5EF4-FFF2-40B4-BE49-F238E27FC236}">
                <a16:creationId xmlns:a16="http://schemas.microsoft.com/office/drawing/2014/main" id="{B4634650-BB1B-8B9D-DA1B-1F11207932D6}"/>
              </a:ext>
            </a:extLst>
          </p:cNvPr>
          <p:cNvPicPr>
            <a:picLocks noChangeAspect="1"/>
          </p:cNvPicPr>
          <p:nvPr userDrawn="1"/>
        </p:nvPicPr>
        <p:blipFill>
          <a:blip r:embed="rId4"/>
          <a:srcRect/>
          <a:stretch/>
        </p:blipFill>
        <p:spPr>
          <a:xfrm>
            <a:off x="10159677" y="6159177"/>
            <a:ext cx="2032323" cy="698823"/>
          </a:xfrm>
          <a:prstGeom prst="rect">
            <a:avLst/>
          </a:prstGeom>
        </p:spPr>
      </p:pic>
      <p:sp>
        <p:nvSpPr>
          <p:cNvPr id="2" name="Espace réservé du texte 8">
            <a:extLst>
              <a:ext uri="{FF2B5EF4-FFF2-40B4-BE49-F238E27FC236}">
                <a16:creationId xmlns:a16="http://schemas.microsoft.com/office/drawing/2014/main" id="{BF606252-868B-CE68-5B32-B65236C96F0F}"/>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7" name="Espace réservé du texte 8">
            <a:extLst>
              <a:ext uri="{FF2B5EF4-FFF2-40B4-BE49-F238E27FC236}">
                <a16:creationId xmlns:a16="http://schemas.microsoft.com/office/drawing/2014/main" id="{054B066B-B56A-AFB3-18F1-B5D77549F213}"/>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8" name="Espace réservé du texte 8">
            <a:extLst>
              <a:ext uri="{FF2B5EF4-FFF2-40B4-BE49-F238E27FC236}">
                <a16:creationId xmlns:a16="http://schemas.microsoft.com/office/drawing/2014/main" id="{BD5FE23C-BC14-53A9-DF44-6E3F6F9CA528}"/>
              </a:ext>
            </a:extLst>
          </p:cNvPr>
          <p:cNvSpPr>
            <a:spLocks noGrp="1"/>
          </p:cNvSpPr>
          <p:nvPr>
            <p:ph type="body" sz="quarter" idx="12" hasCustomPrompt="1"/>
          </p:nvPr>
        </p:nvSpPr>
        <p:spPr>
          <a:xfrm>
            <a:off x="1321469" y="2698171"/>
            <a:ext cx="1902995"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a:solidFill>
                  <a:srgbClr val="009BD8"/>
                </a:solidFill>
                <a:latin typeface="Arial Narrow Bold" pitchFamily="34" charset="0"/>
                <a:ea typeface="Arial Narrow Bold" pitchFamily="34" charset="-122"/>
                <a:cs typeface="Arial Narrow Bold" pitchFamily="34" charset="-120"/>
              </a:rPr>
              <a:t>Highlight title</a:t>
            </a:r>
            <a:endParaRPr lang="fr-FR"/>
          </a:p>
        </p:txBody>
      </p:sp>
      <p:sp>
        <p:nvSpPr>
          <p:cNvPr id="9" name="Espace réservé du texte 8">
            <a:extLst>
              <a:ext uri="{FF2B5EF4-FFF2-40B4-BE49-F238E27FC236}">
                <a16:creationId xmlns:a16="http://schemas.microsoft.com/office/drawing/2014/main" id="{11D318C4-6EE7-1052-E627-DD039C18F7B8}"/>
              </a:ext>
            </a:extLst>
          </p:cNvPr>
          <p:cNvSpPr>
            <a:spLocks noGrp="1"/>
          </p:cNvSpPr>
          <p:nvPr>
            <p:ph type="body" sz="quarter" idx="13" hasCustomPrompt="1"/>
          </p:nvPr>
        </p:nvSpPr>
        <p:spPr>
          <a:xfrm>
            <a:off x="1321468" y="3307771"/>
            <a:ext cx="4421606"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a:solidFill>
                  <a:srgbClr val="009BD8"/>
                </a:solidFill>
                <a:latin typeface="Arial Narrow Regular" pitchFamily="34" charset="0"/>
                <a:ea typeface="Arial Narrow Regular" pitchFamily="34" charset="-122"/>
                <a:cs typeface="Arial Narrow Regular" pitchFamily="34" charset="-120"/>
              </a:rPr>
              <a:t>In </a:t>
            </a:r>
            <a:r>
              <a:rPr lang="en-US" sz="2000" err="1">
                <a:solidFill>
                  <a:srgbClr val="009BD8"/>
                </a:solidFill>
                <a:latin typeface="Arial Narrow Regular" pitchFamily="34" charset="0"/>
                <a:ea typeface="Arial Narrow Regular" pitchFamily="34" charset="-122"/>
                <a:cs typeface="Arial Narrow Regular" pitchFamily="34" charset="-120"/>
              </a:rPr>
              <a:t>egestas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ipsum, ac tempus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porttitor</a:t>
            </a:r>
            <a:r>
              <a:rPr lang="en-US" sz="2000">
                <a:solidFill>
                  <a:srgbClr val="009BD8"/>
                </a:solidFill>
                <a:latin typeface="Arial Narrow Regular" pitchFamily="34" charset="0"/>
                <a:ea typeface="Arial Narrow Regular" pitchFamily="34" charset="-122"/>
                <a:cs typeface="Arial Narrow Regular" pitchFamily="34" charset="-120"/>
              </a:rPr>
              <a:t> sit </a:t>
            </a:r>
            <a:r>
              <a:rPr lang="en-US" sz="2000" err="1">
                <a:solidFill>
                  <a:srgbClr val="009BD8"/>
                </a:solidFill>
                <a:latin typeface="Arial Narrow Regular" pitchFamily="34" charset="0"/>
                <a:ea typeface="Arial Narrow Regular" pitchFamily="34" charset="-122"/>
                <a:cs typeface="Arial Narrow Regular" pitchFamily="34" charset="-120"/>
              </a:rPr>
              <a:t>amet</a:t>
            </a:r>
            <a:r>
              <a:rPr lang="en-US" sz="2000">
                <a:solidFill>
                  <a:srgbClr val="009BD8"/>
                </a:solidFill>
                <a:latin typeface="Arial Narrow Regular" pitchFamily="34" charset="0"/>
                <a:ea typeface="Arial Narrow Regular" pitchFamily="34" charset="-122"/>
                <a:cs typeface="Arial Narrow Regular" pitchFamily="34" charset="-120"/>
              </a:rPr>
              <a:t>. Cras non </a:t>
            </a:r>
            <a:r>
              <a:rPr lang="en-US" sz="2000" err="1">
                <a:solidFill>
                  <a:srgbClr val="009BD8"/>
                </a:solidFill>
                <a:latin typeface="Arial Narrow Regular" pitchFamily="34" charset="0"/>
                <a:ea typeface="Arial Narrow Regular" pitchFamily="34" charset="-122"/>
                <a:cs typeface="Arial Narrow Regular" pitchFamily="34" charset="-120"/>
              </a:rPr>
              <a:t>sagittis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felis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Phasellus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mauris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massa</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ultrices</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posuere</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vulputate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eget</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nunc</a:t>
            </a:r>
            <a:r>
              <a:rPr lang="en-US" sz="2000">
                <a:solidFill>
                  <a:srgbClr val="009BD8"/>
                </a:solidFill>
                <a:latin typeface="Arial Narrow Regular" pitchFamily="34" charset="0"/>
                <a:ea typeface="Arial Narrow Regular" pitchFamily="34" charset="-122"/>
                <a:cs typeface="Arial Narrow Regular" pitchFamily="34" charset="-120"/>
              </a:rPr>
              <a:t>. Morbi </a:t>
            </a:r>
            <a:r>
              <a:rPr lang="en-US" sz="2000" err="1">
                <a:solidFill>
                  <a:srgbClr val="009BD8"/>
                </a:solidFill>
                <a:latin typeface="Arial Narrow Regular" pitchFamily="34" charset="0"/>
                <a:ea typeface="Arial Narrow Regular" pitchFamily="34" charset="-122"/>
                <a:cs typeface="Arial Narrow Regular" pitchFamily="34" charset="-120"/>
              </a:rPr>
              <a:t>faucibus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odio</a:t>
            </a:r>
            <a:r>
              <a:rPr lang="en-US" sz="2000">
                <a:solidFill>
                  <a:srgbClr val="009BD8"/>
                </a:solidFill>
                <a:latin typeface="Arial Narrow Regular" pitchFamily="34" charset="0"/>
                <a:ea typeface="Arial Narrow Regular" pitchFamily="34" charset="-122"/>
                <a:cs typeface="Arial Narrow Regular" pitchFamily="34" charset="-120"/>
              </a:rPr>
              <a:t> non </a:t>
            </a:r>
            <a:r>
              <a:rPr lang="en-US" sz="2000" err="1">
                <a:solidFill>
                  <a:srgbClr val="009BD8"/>
                </a:solidFill>
                <a:latin typeface="Arial Narrow Regular" pitchFamily="34" charset="0"/>
                <a:ea typeface="Arial Narrow Regular" pitchFamily="34" charset="-122"/>
                <a:cs typeface="Arial Narrow Regular" pitchFamily="34" charset="-120"/>
              </a:rPr>
              <a:t>orci</a:t>
            </a:r>
            <a:r>
              <a:rPr lang="en-US" sz="2000">
                <a:solidFill>
                  <a:srgbClr val="009BD8"/>
                </a:solidFill>
                <a:latin typeface="Arial Narrow Regular" pitchFamily="34" charset="0"/>
                <a:ea typeface="Arial Narrow Regular" pitchFamily="34" charset="-122"/>
                <a:cs typeface="Arial Narrow Regular" pitchFamily="34" charset="-120"/>
              </a:rPr>
              <a:t> maximus, sed </a:t>
            </a:r>
            <a:r>
              <a:rPr lang="en-US" sz="2000" err="1">
                <a:solidFill>
                  <a:srgbClr val="009BD8"/>
                </a:solidFill>
                <a:latin typeface="Arial Narrow Regular" pitchFamily="34" charset="0"/>
                <a:ea typeface="Arial Narrow Regular" pitchFamily="34" charset="-122"/>
                <a:cs typeface="Arial Narrow Regular" pitchFamily="34" charset="-120"/>
              </a:rPr>
              <a:t>tristique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enim</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sollicitudin</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Pellentesque</a:t>
            </a:r>
            <a:r>
              <a:rPr lang="en-US" sz="2000">
                <a:solidFill>
                  <a:srgbClr val="009BD8"/>
                </a:solidFill>
                <a:latin typeface="Arial Narrow Regular" pitchFamily="34" charset="0"/>
                <a:ea typeface="Arial Narrow Regular" pitchFamily="34" charset="-122"/>
                <a:cs typeface="Arial Narrow Regular" pitchFamily="34" charset="-120"/>
              </a:rPr>
              <a:t> habitant </a:t>
            </a:r>
            <a:r>
              <a:rPr lang="en-US" sz="2000" err="1">
                <a:solidFill>
                  <a:srgbClr val="009BD8"/>
                </a:solidFill>
                <a:latin typeface="Arial Narrow Regular" pitchFamily="34" charset="0"/>
                <a:ea typeface="Arial Narrow Regular" pitchFamily="34" charset="-122"/>
                <a:cs typeface="Arial Narrow Regular" pitchFamily="34" charset="-120"/>
              </a:rPr>
              <a:t>morbi</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tristique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senectus</a:t>
            </a:r>
            <a:r>
              <a:rPr lang="en-US" sz="2000">
                <a:solidFill>
                  <a:srgbClr val="009BD8"/>
                </a:solidFill>
                <a:latin typeface="Arial Narrow Regular" pitchFamily="34" charset="0"/>
                <a:ea typeface="Arial Narrow Regular" pitchFamily="34" charset="-122"/>
                <a:cs typeface="Arial Narrow Regular" pitchFamily="34" charset="-120"/>
              </a:rPr>
              <a:t> et </a:t>
            </a:r>
            <a:r>
              <a:rPr lang="en-US" sz="2000" err="1">
                <a:solidFill>
                  <a:srgbClr val="009BD8"/>
                </a:solidFill>
                <a:latin typeface="Arial Narrow Regular" pitchFamily="34" charset="0"/>
                <a:ea typeface="Arial Narrow Regular" pitchFamily="34" charset="-122"/>
                <a:cs typeface="Arial Narrow Regular" pitchFamily="34" charset="-120"/>
              </a:rPr>
              <a:t>netus</a:t>
            </a:r>
            <a:r>
              <a:rPr lang="en-US" sz="2000">
                <a:solidFill>
                  <a:srgbClr val="009BD8"/>
                </a:solidFill>
                <a:latin typeface="Arial Narrow Regular" pitchFamily="34" charset="0"/>
                <a:ea typeface="Arial Narrow Regular" pitchFamily="34" charset="-122"/>
                <a:cs typeface="Arial Narrow Regular" pitchFamily="34" charset="-120"/>
              </a:rPr>
              <a:t>.</a:t>
            </a:r>
            <a:endParaRPr lang="fr-FR"/>
          </a:p>
        </p:txBody>
      </p:sp>
      <p:sp>
        <p:nvSpPr>
          <p:cNvPr id="10" name="Espace réservé du texte 8">
            <a:extLst>
              <a:ext uri="{FF2B5EF4-FFF2-40B4-BE49-F238E27FC236}">
                <a16:creationId xmlns:a16="http://schemas.microsoft.com/office/drawing/2014/main" id="{B4BE9B6C-03F3-B6FE-1199-55861C8F755B}"/>
              </a:ext>
            </a:extLst>
          </p:cNvPr>
          <p:cNvSpPr>
            <a:spLocks noGrp="1"/>
          </p:cNvSpPr>
          <p:nvPr>
            <p:ph type="body" sz="quarter" idx="14" hasCustomPrompt="1"/>
          </p:nvPr>
        </p:nvSpPr>
        <p:spPr>
          <a:xfrm>
            <a:off x="6727658" y="2698171"/>
            <a:ext cx="1902995"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a:solidFill>
                  <a:srgbClr val="009BD8"/>
                </a:solidFill>
                <a:latin typeface="Arial Narrow Bold" pitchFamily="34" charset="0"/>
                <a:ea typeface="Arial Narrow Bold" pitchFamily="34" charset="-122"/>
                <a:cs typeface="Arial Narrow Bold" pitchFamily="34" charset="-120"/>
              </a:rPr>
              <a:t>Highlight title</a:t>
            </a:r>
            <a:endParaRPr lang="fr-FR"/>
          </a:p>
        </p:txBody>
      </p:sp>
      <p:sp>
        <p:nvSpPr>
          <p:cNvPr id="11" name="Espace réservé du texte 8">
            <a:extLst>
              <a:ext uri="{FF2B5EF4-FFF2-40B4-BE49-F238E27FC236}">
                <a16:creationId xmlns:a16="http://schemas.microsoft.com/office/drawing/2014/main" id="{B41D1577-A051-F572-0186-A794D142FD7D}"/>
              </a:ext>
            </a:extLst>
          </p:cNvPr>
          <p:cNvSpPr>
            <a:spLocks noGrp="1"/>
          </p:cNvSpPr>
          <p:nvPr>
            <p:ph type="body" sz="quarter" idx="15" hasCustomPrompt="1"/>
          </p:nvPr>
        </p:nvSpPr>
        <p:spPr>
          <a:xfrm>
            <a:off x="6727658" y="3307771"/>
            <a:ext cx="4421606"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a:solidFill>
                  <a:srgbClr val="009BD8"/>
                </a:solidFill>
                <a:latin typeface="Arial Narrow Regular" pitchFamily="34" charset="0"/>
                <a:ea typeface="Arial Narrow Regular" pitchFamily="34" charset="-122"/>
                <a:cs typeface="Arial Narrow Regular" pitchFamily="34" charset="-120"/>
              </a:rPr>
              <a:t>In </a:t>
            </a:r>
            <a:r>
              <a:rPr lang="en-US" sz="2000" err="1">
                <a:solidFill>
                  <a:srgbClr val="009BD8"/>
                </a:solidFill>
                <a:latin typeface="Arial Narrow Regular" pitchFamily="34" charset="0"/>
                <a:ea typeface="Arial Narrow Regular" pitchFamily="34" charset="-122"/>
                <a:cs typeface="Arial Narrow Regular" pitchFamily="34" charset="-120"/>
              </a:rPr>
              <a:t>egestas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ipsum, ac tempus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porttitor</a:t>
            </a:r>
            <a:r>
              <a:rPr lang="en-US" sz="2000">
                <a:solidFill>
                  <a:srgbClr val="009BD8"/>
                </a:solidFill>
                <a:latin typeface="Arial Narrow Regular" pitchFamily="34" charset="0"/>
                <a:ea typeface="Arial Narrow Regular" pitchFamily="34" charset="-122"/>
                <a:cs typeface="Arial Narrow Regular" pitchFamily="34" charset="-120"/>
              </a:rPr>
              <a:t> sit </a:t>
            </a:r>
            <a:r>
              <a:rPr lang="en-US" sz="2000" err="1">
                <a:solidFill>
                  <a:srgbClr val="009BD8"/>
                </a:solidFill>
                <a:latin typeface="Arial Narrow Regular" pitchFamily="34" charset="0"/>
                <a:ea typeface="Arial Narrow Regular" pitchFamily="34" charset="-122"/>
                <a:cs typeface="Arial Narrow Regular" pitchFamily="34" charset="-120"/>
              </a:rPr>
              <a:t>amet</a:t>
            </a:r>
            <a:r>
              <a:rPr lang="en-US" sz="2000">
                <a:solidFill>
                  <a:srgbClr val="009BD8"/>
                </a:solidFill>
                <a:latin typeface="Arial Narrow Regular" pitchFamily="34" charset="0"/>
                <a:ea typeface="Arial Narrow Regular" pitchFamily="34" charset="-122"/>
                <a:cs typeface="Arial Narrow Regular" pitchFamily="34" charset="-120"/>
              </a:rPr>
              <a:t>. Cras non </a:t>
            </a:r>
            <a:r>
              <a:rPr lang="en-US" sz="2000" err="1">
                <a:solidFill>
                  <a:srgbClr val="009BD8"/>
                </a:solidFill>
                <a:latin typeface="Arial Narrow Regular" pitchFamily="34" charset="0"/>
                <a:ea typeface="Arial Narrow Regular" pitchFamily="34" charset="-122"/>
                <a:cs typeface="Arial Narrow Regular" pitchFamily="34" charset="-120"/>
              </a:rPr>
              <a:t>sagittis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felis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Phasellus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mauris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massa</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ultrices</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posuere</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vulputate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eget</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nunc</a:t>
            </a:r>
            <a:r>
              <a:rPr lang="en-US" sz="2000">
                <a:solidFill>
                  <a:srgbClr val="009BD8"/>
                </a:solidFill>
                <a:latin typeface="Arial Narrow Regular" pitchFamily="34" charset="0"/>
                <a:ea typeface="Arial Narrow Regular" pitchFamily="34" charset="-122"/>
                <a:cs typeface="Arial Narrow Regular" pitchFamily="34" charset="-120"/>
              </a:rPr>
              <a:t>. Morbi </a:t>
            </a:r>
            <a:r>
              <a:rPr lang="en-US" sz="2000" err="1">
                <a:solidFill>
                  <a:srgbClr val="009BD8"/>
                </a:solidFill>
                <a:latin typeface="Arial Narrow Regular" pitchFamily="34" charset="0"/>
                <a:ea typeface="Arial Narrow Regular" pitchFamily="34" charset="-122"/>
                <a:cs typeface="Arial Narrow Regular" pitchFamily="34" charset="-120"/>
              </a:rPr>
              <a:t>faucibus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odio</a:t>
            </a:r>
            <a:r>
              <a:rPr lang="en-US" sz="2000">
                <a:solidFill>
                  <a:srgbClr val="009BD8"/>
                </a:solidFill>
                <a:latin typeface="Arial Narrow Regular" pitchFamily="34" charset="0"/>
                <a:ea typeface="Arial Narrow Regular" pitchFamily="34" charset="-122"/>
                <a:cs typeface="Arial Narrow Regular" pitchFamily="34" charset="-120"/>
              </a:rPr>
              <a:t> non </a:t>
            </a:r>
            <a:r>
              <a:rPr lang="en-US" sz="2000" err="1">
                <a:solidFill>
                  <a:srgbClr val="009BD8"/>
                </a:solidFill>
                <a:latin typeface="Arial Narrow Regular" pitchFamily="34" charset="0"/>
                <a:ea typeface="Arial Narrow Regular" pitchFamily="34" charset="-122"/>
                <a:cs typeface="Arial Narrow Regular" pitchFamily="34" charset="-120"/>
              </a:rPr>
              <a:t>orci</a:t>
            </a:r>
            <a:r>
              <a:rPr lang="en-US" sz="2000">
                <a:solidFill>
                  <a:srgbClr val="009BD8"/>
                </a:solidFill>
                <a:latin typeface="Arial Narrow Regular" pitchFamily="34" charset="0"/>
                <a:ea typeface="Arial Narrow Regular" pitchFamily="34" charset="-122"/>
                <a:cs typeface="Arial Narrow Regular" pitchFamily="34" charset="-120"/>
              </a:rPr>
              <a:t> maximus, sed </a:t>
            </a:r>
            <a:r>
              <a:rPr lang="en-US" sz="2000" err="1">
                <a:solidFill>
                  <a:srgbClr val="009BD8"/>
                </a:solidFill>
                <a:latin typeface="Arial Narrow Regular" pitchFamily="34" charset="0"/>
                <a:ea typeface="Arial Narrow Regular" pitchFamily="34" charset="-122"/>
                <a:cs typeface="Arial Narrow Regular" pitchFamily="34" charset="-120"/>
              </a:rPr>
              <a:t>tristique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enim</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sollicitudin</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Pellentesque</a:t>
            </a:r>
            <a:r>
              <a:rPr lang="en-US" sz="2000">
                <a:solidFill>
                  <a:srgbClr val="009BD8"/>
                </a:solidFill>
                <a:latin typeface="Arial Narrow Regular" pitchFamily="34" charset="0"/>
                <a:ea typeface="Arial Narrow Regular" pitchFamily="34" charset="-122"/>
                <a:cs typeface="Arial Narrow Regular" pitchFamily="34" charset="-120"/>
              </a:rPr>
              <a:t> habitant </a:t>
            </a:r>
            <a:r>
              <a:rPr lang="en-US" sz="2000" err="1">
                <a:solidFill>
                  <a:srgbClr val="009BD8"/>
                </a:solidFill>
                <a:latin typeface="Arial Narrow Regular" pitchFamily="34" charset="0"/>
                <a:ea typeface="Arial Narrow Regular" pitchFamily="34" charset="-122"/>
                <a:cs typeface="Arial Narrow Regular" pitchFamily="34" charset="-120"/>
              </a:rPr>
              <a:t>morbi</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tristique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senectus</a:t>
            </a:r>
            <a:r>
              <a:rPr lang="en-US" sz="2000">
                <a:solidFill>
                  <a:srgbClr val="009BD8"/>
                </a:solidFill>
                <a:latin typeface="Arial Narrow Regular" pitchFamily="34" charset="0"/>
                <a:ea typeface="Arial Narrow Regular" pitchFamily="34" charset="-122"/>
                <a:cs typeface="Arial Narrow Regular" pitchFamily="34" charset="-120"/>
              </a:rPr>
              <a:t> et </a:t>
            </a:r>
            <a:r>
              <a:rPr lang="en-US" sz="2000" err="1">
                <a:solidFill>
                  <a:srgbClr val="009BD8"/>
                </a:solidFill>
                <a:latin typeface="Arial Narrow Regular" pitchFamily="34" charset="0"/>
                <a:ea typeface="Arial Narrow Regular" pitchFamily="34" charset="-122"/>
                <a:cs typeface="Arial Narrow Regular" pitchFamily="34" charset="-120"/>
              </a:rPr>
              <a:t>netus</a:t>
            </a:r>
            <a:r>
              <a:rPr lang="en-US" sz="2000">
                <a:solidFill>
                  <a:srgbClr val="009BD8"/>
                </a:solidFill>
                <a:latin typeface="Arial Narrow Regular" pitchFamily="34" charset="0"/>
                <a:ea typeface="Arial Narrow Regular" pitchFamily="34" charset="-122"/>
                <a:cs typeface="Arial Narrow Regular" pitchFamily="34" charset="-120"/>
              </a:rPr>
              <a:t>.</a:t>
            </a:r>
            <a:endParaRPr lang="fr-FR"/>
          </a:p>
        </p:txBody>
      </p:sp>
      <p:pic>
        <p:nvPicPr>
          <p:cNvPr id="12" name="ESMO-Congress-2025-Logo">
            <a:extLst>
              <a:ext uri="{FF2B5EF4-FFF2-40B4-BE49-F238E27FC236}">
                <a16:creationId xmlns:a16="http://schemas.microsoft.com/office/drawing/2014/main" id="{A302C231-0F1C-66CD-2102-72289C22504B}"/>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10630596" y="6404411"/>
            <a:ext cx="1454966" cy="277299"/>
          </a:xfrm>
          <a:prstGeom prst="rect">
            <a:avLst/>
          </a:prstGeom>
        </p:spPr>
      </p:pic>
    </p:spTree>
    <p:extLst>
      <p:ext uri="{BB962C8B-B14F-4D97-AF65-F5344CB8AC3E}">
        <p14:creationId xmlns:p14="http://schemas.microsoft.com/office/powerpoint/2010/main" val="7368626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53602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Slide with 3 titles">
    <p:spTree>
      <p:nvGrpSpPr>
        <p:cNvPr id="1" name=""/>
        <p:cNvGrpSpPr/>
        <p:nvPr/>
      </p:nvGrpSpPr>
      <p:grpSpPr>
        <a:xfrm>
          <a:off x="0" y="0"/>
          <a:ext cx="0" cy="0"/>
          <a:chOff x="0" y="0"/>
          <a:chExt cx="0" cy="0"/>
        </a:xfrm>
      </p:grpSpPr>
      <p:pic>
        <p:nvPicPr>
          <p:cNvPr id="5" name="Rectangle 95" descr="preencoded.png">
            <a:extLst>
              <a:ext uri="{FF2B5EF4-FFF2-40B4-BE49-F238E27FC236}">
                <a16:creationId xmlns:a16="http://schemas.microsoft.com/office/drawing/2014/main" id="{B4634650-BB1B-8B9D-DA1B-1F11207932D6}"/>
              </a:ext>
            </a:extLst>
          </p:cNvPr>
          <p:cNvPicPr>
            <a:picLocks noChangeAspect="1"/>
          </p:cNvPicPr>
          <p:nvPr userDrawn="1"/>
        </p:nvPicPr>
        <p:blipFill>
          <a:blip r:embed="rId2"/>
          <a:srcRect/>
          <a:stretch/>
        </p:blipFill>
        <p:spPr>
          <a:xfrm>
            <a:off x="10159677" y="6159177"/>
            <a:ext cx="2032323" cy="698823"/>
          </a:xfrm>
          <a:prstGeom prst="rect">
            <a:avLst/>
          </a:prstGeom>
        </p:spPr>
      </p:pic>
      <p:pic>
        <p:nvPicPr>
          <p:cNvPr id="2" name="Rectangle 696" descr="preencoded.png">
            <a:extLst>
              <a:ext uri="{FF2B5EF4-FFF2-40B4-BE49-F238E27FC236}">
                <a16:creationId xmlns:a16="http://schemas.microsoft.com/office/drawing/2014/main" id="{14E6B72B-41A5-ACA3-75ED-67B4B2ACAFFC}"/>
              </a:ext>
            </a:extLst>
          </p:cNvPr>
          <p:cNvPicPr>
            <a:picLocks noChangeAspect="1"/>
          </p:cNvPicPr>
          <p:nvPr userDrawn="1"/>
        </p:nvPicPr>
        <p:blipFill>
          <a:blip r:embed="rId3"/>
          <a:srcRect/>
          <a:stretch/>
        </p:blipFill>
        <p:spPr>
          <a:xfrm>
            <a:off x="888677" y="2317427"/>
            <a:ext cx="3599195" cy="3694444"/>
          </a:xfrm>
          <a:prstGeom prst="rect">
            <a:avLst/>
          </a:prstGeom>
        </p:spPr>
      </p:pic>
      <p:pic>
        <p:nvPicPr>
          <p:cNvPr id="7" name="Rectangle 698" descr="preencoded.png">
            <a:extLst>
              <a:ext uri="{FF2B5EF4-FFF2-40B4-BE49-F238E27FC236}">
                <a16:creationId xmlns:a16="http://schemas.microsoft.com/office/drawing/2014/main" id="{B79581A2-B761-A943-2B40-DC38F9740B03}"/>
              </a:ext>
            </a:extLst>
          </p:cNvPr>
          <p:cNvPicPr>
            <a:picLocks noChangeAspect="1"/>
          </p:cNvPicPr>
          <p:nvPr userDrawn="1"/>
        </p:nvPicPr>
        <p:blipFill>
          <a:blip r:embed="rId3"/>
          <a:srcRect/>
          <a:stretch/>
        </p:blipFill>
        <p:spPr>
          <a:xfrm>
            <a:off x="4476427" y="2317427"/>
            <a:ext cx="3599195" cy="3694444"/>
          </a:xfrm>
          <a:prstGeom prst="rect">
            <a:avLst/>
          </a:prstGeom>
        </p:spPr>
      </p:pic>
      <p:pic>
        <p:nvPicPr>
          <p:cNvPr id="8" name="Rectangle 699" descr="preencoded.png">
            <a:extLst>
              <a:ext uri="{FF2B5EF4-FFF2-40B4-BE49-F238E27FC236}">
                <a16:creationId xmlns:a16="http://schemas.microsoft.com/office/drawing/2014/main" id="{001EAF8E-C646-7362-ADB3-420721B61CE8}"/>
              </a:ext>
            </a:extLst>
          </p:cNvPr>
          <p:cNvPicPr>
            <a:picLocks noChangeAspect="1"/>
          </p:cNvPicPr>
          <p:nvPr userDrawn="1"/>
        </p:nvPicPr>
        <p:blipFill>
          <a:blip r:embed="rId3"/>
          <a:srcRect/>
          <a:stretch/>
        </p:blipFill>
        <p:spPr>
          <a:xfrm>
            <a:off x="8064177" y="2317427"/>
            <a:ext cx="3599195" cy="3694444"/>
          </a:xfrm>
          <a:prstGeom prst="rect">
            <a:avLst/>
          </a:prstGeom>
        </p:spPr>
      </p:pic>
      <p:sp>
        <p:nvSpPr>
          <p:cNvPr id="3" name="Espace réservé du texte 8">
            <a:extLst>
              <a:ext uri="{FF2B5EF4-FFF2-40B4-BE49-F238E27FC236}">
                <a16:creationId xmlns:a16="http://schemas.microsoft.com/office/drawing/2014/main" id="{F5BD7170-E0D6-AB2A-1371-E5D5AD4AF110}"/>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4" name="Espace réservé du texte 8">
            <a:extLst>
              <a:ext uri="{FF2B5EF4-FFF2-40B4-BE49-F238E27FC236}">
                <a16:creationId xmlns:a16="http://schemas.microsoft.com/office/drawing/2014/main" id="{A79E7DB9-CB4C-F321-B9B7-DFA2A00B8054}"/>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9" name="Espace réservé du texte 8">
            <a:extLst>
              <a:ext uri="{FF2B5EF4-FFF2-40B4-BE49-F238E27FC236}">
                <a16:creationId xmlns:a16="http://schemas.microsoft.com/office/drawing/2014/main" id="{5F76EBC8-D8B1-3665-1251-D06237BD94F0}"/>
              </a:ext>
            </a:extLst>
          </p:cNvPr>
          <p:cNvSpPr>
            <a:spLocks noGrp="1"/>
          </p:cNvSpPr>
          <p:nvPr>
            <p:ph type="body" sz="quarter" idx="12" hasCustomPrompt="1"/>
          </p:nvPr>
        </p:nvSpPr>
        <p:spPr>
          <a:xfrm>
            <a:off x="1321469" y="2698171"/>
            <a:ext cx="1902995"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a:solidFill>
                  <a:srgbClr val="009BD8"/>
                </a:solidFill>
                <a:latin typeface="Arial Narrow Bold" pitchFamily="34" charset="0"/>
                <a:ea typeface="Arial Narrow Bold" pitchFamily="34" charset="-122"/>
                <a:cs typeface="Arial Narrow Bold" pitchFamily="34" charset="-120"/>
              </a:rPr>
              <a:t>Highlight title</a:t>
            </a:r>
            <a:endParaRPr lang="fr-FR"/>
          </a:p>
        </p:txBody>
      </p:sp>
      <p:sp>
        <p:nvSpPr>
          <p:cNvPr id="10" name="Espace réservé du texte 8">
            <a:extLst>
              <a:ext uri="{FF2B5EF4-FFF2-40B4-BE49-F238E27FC236}">
                <a16:creationId xmlns:a16="http://schemas.microsoft.com/office/drawing/2014/main" id="{A18D318C-3264-5392-02D7-5A8E12855152}"/>
              </a:ext>
            </a:extLst>
          </p:cNvPr>
          <p:cNvSpPr>
            <a:spLocks noGrp="1"/>
          </p:cNvSpPr>
          <p:nvPr>
            <p:ph type="body" sz="quarter" idx="13" hasCustomPrompt="1"/>
          </p:nvPr>
        </p:nvSpPr>
        <p:spPr>
          <a:xfrm>
            <a:off x="1321469" y="3307771"/>
            <a:ext cx="2721143"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a:solidFill>
                  <a:srgbClr val="009BD8"/>
                </a:solidFill>
                <a:latin typeface="Arial Narrow Regular" pitchFamily="34" charset="0"/>
                <a:ea typeface="Arial Narrow Regular" pitchFamily="34" charset="-122"/>
                <a:cs typeface="Arial Narrow Regular" pitchFamily="34" charset="-120"/>
              </a:rPr>
              <a:t>In </a:t>
            </a:r>
            <a:r>
              <a:rPr lang="en-US" sz="2000" err="1">
                <a:solidFill>
                  <a:srgbClr val="009BD8"/>
                </a:solidFill>
                <a:latin typeface="Arial Narrow Regular" pitchFamily="34" charset="0"/>
                <a:ea typeface="Arial Narrow Regular" pitchFamily="34" charset="-122"/>
                <a:cs typeface="Arial Narrow Regular" pitchFamily="34" charset="-120"/>
              </a:rPr>
              <a:t>egestas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ipsum, ac tempus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porttitor</a:t>
            </a:r>
            <a:r>
              <a:rPr lang="en-US" sz="2000">
                <a:solidFill>
                  <a:srgbClr val="009BD8"/>
                </a:solidFill>
                <a:latin typeface="Arial Narrow Regular" pitchFamily="34" charset="0"/>
                <a:ea typeface="Arial Narrow Regular" pitchFamily="34" charset="-122"/>
                <a:cs typeface="Arial Narrow Regular" pitchFamily="34" charset="-120"/>
              </a:rPr>
              <a:t> sit </a:t>
            </a:r>
            <a:r>
              <a:rPr lang="en-US" sz="2000" err="1">
                <a:solidFill>
                  <a:srgbClr val="009BD8"/>
                </a:solidFill>
                <a:latin typeface="Arial Narrow Regular" pitchFamily="34" charset="0"/>
                <a:ea typeface="Arial Narrow Regular" pitchFamily="34" charset="-122"/>
                <a:cs typeface="Arial Narrow Regular" pitchFamily="34" charset="-120"/>
              </a:rPr>
              <a:t>amet</a:t>
            </a:r>
            <a:r>
              <a:rPr lang="en-US" sz="2000">
                <a:solidFill>
                  <a:srgbClr val="009BD8"/>
                </a:solidFill>
                <a:latin typeface="Arial Narrow Regular" pitchFamily="34" charset="0"/>
                <a:ea typeface="Arial Narrow Regular" pitchFamily="34" charset="-122"/>
                <a:cs typeface="Arial Narrow Regular" pitchFamily="34" charset="-120"/>
              </a:rPr>
              <a:t>. Cras non </a:t>
            </a:r>
            <a:r>
              <a:rPr lang="en-US" sz="2000" err="1">
                <a:solidFill>
                  <a:srgbClr val="009BD8"/>
                </a:solidFill>
                <a:latin typeface="Arial Narrow Regular" pitchFamily="34" charset="0"/>
                <a:ea typeface="Arial Narrow Regular" pitchFamily="34" charset="-122"/>
                <a:cs typeface="Arial Narrow Regular" pitchFamily="34" charset="-120"/>
              </a:rPr>
              <a:t>sagittis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felis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Phasellus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mauris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massa</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ultrices</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posuere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acebe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vulputate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eget</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nunc</a:t>
            </a:r>
            <a:r>
              <a:rPr lang="en-US" sz="2000">
                <a:solidFill>
                  <a:srgbClr val="009BD8"/>
                </a:solidFill>
                <a:latin typeface="Arial Narrow Regular" pitchFamily="34" charset="0"/>
                <a:ea typeface="Arial Narrow Regular" pitchFamily="34" charset="-122"/>
                <a:cs typeface="Arial Narrow Regular" pitchFamily="34" charset="-120"/>
              </a:rPr>
              <a:t> areas </a:t>
            </a:r>
            <a:r>
              <a:rPr lang="en-US" sz="2000" err="1">
                <a:solidFill>
                  <a:srgbClr val="009BD8"/>
                </a:solidFill>
                <a:latin typeface="Arial Narrow Regular" pitchFamily="34" charset="0"/>
                <a:ea typeface="Arial Narrow Regular" pitchFamily="34" charset="-122"/>
                <a:cs typeface="Arial Narrow Regular" pitchFamily="34" charset="-120"/>
              </a:rPr>
              <a:t>tumic</a:t>
            </a:r>
            <a:r>
              <a:rPr lang="en-US" sz="2000">
                <a:solidFill>
                  <a:srgbClr val="009BD8"/>
                </a:solidFill>
                <a:latin typeface="Arial Narrow Regular" pitchFamily="34" charset="0"/>
                <a:ea typeface="Arial Narrow Regular" pitchFamily="34" charset="-122"/>
                <a:cs typeface="Arial Narrow Regular" pitchFamily="34" charset="-120"/>
              </a:rPr>
              <a:t>.</a:t>
            </a:r>
            <a:endParaRPr lang="fr-FR"/>
          </a:p>
        </p:txBody>
      </p:sp>
      <p:sp>
        <p:nvSpPr>
          <p:cNvPr id="11" name="Espace réservé du texte 8">
            <a:extLst>
              <a:ext uri="{FF2B5EF4-FFF2-40B4-BE49-F238E27FC236}">
                <a16:creationId xmlns:a16="http://schemas.microsoft.com/office/drawing/2014/main" id="{58B89A95-73C8-A723-3AD0-DF20ACFE17FA}"/>
              </a:ext>
            </a:extLst>
          </p:cNvPr>
          <p:cNvSpPr>
            <a:spLocks noGrp="1"/>
          </p:cNvSpPr>
          <p:nvPr>
            <p:ph type="body" sz="quarter" idx="14" hasCustomPrompt="1"/>
          </p:nvPr>
        </p:nvSpPr>
        <p:spPr>
          <a:xfrm>
            <a:off x="4915453" y="2698171"/>
            <a:ext cx="1902995"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a:solidFill>
                  <a:srgbClr val="009BD8"/>
                </a:solidFill>
                <a:latin typeface="Arial Narrow Bold" pitchFamily="34" charset="0"/>
                <a:ea typeface="Arial Narrow Bold" pitchFamily="34" charset="-122"/>
                <a:cs typeface="Arial Narrow Bold" pitchFamily="34" charset="-120"/>
              </a:rPr>
              <a:t>Highlight title</a:t>
            </a:r>
            <a:endParaRPr lang="fr-FR"/>
          </a:p>
        </p:txBody>
      </p:sp>
      <p:sp>
        <p:nvSpPr>
          <p:cNvPr id="12" name="Espace réservé du texte 8">
            <a:extLst>
              <a:ext uri="{FF2B5EF4-FFF2-40B4-BE49-F238E27FC236}">
                <a16:creationId xmlns:a16="http://schemas.microsoft.com/office/drawing/2014/main" id="{745901CD-7EC0-F656-8D54-96C2E2656EF5}"/>
              </a:ext>
            </a:extLst>
          </p:cNvPr>
          <p:cNvSpPr>
            <a:spLocks noGrp="1"/>
          </p:cNvSpPr>
          <p:nvPr>
            <p:ph type="body" sz="quarter" idx="15" hasCustomPrompt="1"/>
          </p:nvPr>
        </p:nvSpPr>
        <p:spPr>
          <a:xfrm>
            <a:off x="4915453" y="3307771"/>
            <a:ext cx="2721143"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a:solidFill>
                  <a:srgbClr val="009BD8"/>
                </a:solidFill>
                <a:latin typeface="Arial Narrow Regular" pitchFamily="34" charset="0"/>
                <a:ea typeface="Arial Narrow Regular" pitchFamily="34" charset="-122"/>
                <a:cs typeface="Arial Narrow Regular" pitchFamily="34" charset="-120"/>
              </a:rPr>
              <a:t>In </a:t>
            </a:r>
            <a:r>
              <a:rPr lang="en-US" sz="2000" err="1">
                <a:solidFill>
                  <a:srgbClr val="009BD8"/>
                </a:solidFill>
                <a:latin typeface="Arial Narrow Regular" pitchFamily="34" charset="0"/>
                <a:ea typeface="Arial Narrow Regular" pitchFamily="34" charset="-122"/>
                <a:cs typeface="Arial Narrow Regular" pitchFamily="34" charset="-120"/>
              </a:rPr>
              <a:t>egestas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ipsum, ac tempus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porttitor</a:t>
            </a:r>
            <a:r>
              <a:rPr lang="en-US" sz="2000">
                <a:solidFill>
                  <a:srgbClr val="009BD8"/>
                </a:solidFill>
                <a:latin typeface="Arial Narrow Regular" pitchFamily="34" charset="0"/>
                <a:ea typeface="Arial Narrow Regular" pitchFamily="34" charset="-122"/>
                <a:cs typeface="Arial Narrow Regular" pitchFamily="34" charset="-120"/>
              </a:rPr>
              <a:t> sit </a:t>
            </a:r>
            <a:r>
              <a:rPr lang="en-US" sz="2000" err="1">
                <a:solidFill>
                  <a:srgbClr val="009BD8"/>
                </a:solidFill>
                <a:latin typeface="Arial Narrow Regular" pitchFamily="34" charset="0"/>
                <a:ea typeface="Arial Narrow Regular" pitchFamily="34" charset="-122"/>
                <a:cs typeface="Arial Narrow Regular" pitchFamily="34" charset="-120"/>
              </a:rPr>
              <a:t>amet</a:t>
            </a:r>
            <a:r>
              <a:rPr lang="en-US" sz="2000">
                <a:solidFill>
                  <a:srgbClr val="009BD8"/>
                </a:solidFill>
                <a:latin typeface="Arial Narrow Regular" pitchFamily="34" charset="0"/>
                <a:ea typeface="Arial Narrow Regular" pitchFamily="34" charset="-122"/>
                <a:cs typeface="Arial Narrow Regular" pitchFamily="34" charset="-120"/>
              </a:rPr>
              <a:t>. Cras non </a:t>
            </a:r>
            <a:r>
              <a:rPr lang="en-US" sz="2000" err="1">
                <a:solidFill>
                  <a:srgbClr val="009BD8"/>
                </a:solidFill>
                <a:latin typeface="Arial Narrow Regular" pitchFamily="34" charset="0"/>
                <a:ea typeface="Arial Narrow Regular" pitchFamily="34" charset="-122"/>
                <a:cs typeface="Arial Narrow Regular" pitchFamily="34" charset="-120"/>
              </a:rPr>
              <a:t>sagittis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felis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Phasellus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mauris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massa</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ultrices</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posuere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acebe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vulputate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eget</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nunc</a:t>
            </a:r>
            <a:r>
              <a:rPr lang="en-US" sz="2000">
                <a:solidFill>
                  <a:srgbClr val="009BD8"/>
                </a:solidFill>
                <a:latin typeface="Arial Narrow Regular" pitchFamily="34" charset="0"/>
                <a:ea typeface="Arial Narrow Regular" pitchFamily="34" charset="-122"/>
                <a:cs typeface="Arial Narrow Regular" pitchFamily="34" charset="-120"/>
              </a:rPr>
              <a:t> areas </a:t>
            </a:r>
            <a:r>
              <a:rPr lang="en-US" sz="2000" err="1">
                <a:solidFill>
                  <a:srgbClr val="009BD8"/>
                </a:solidFill>
                <a:latin typeface="Arial Narrow Regular" pitchFamily="34" charset="0"/>
                <a:ea typeface="Arial Narrow Regular" pitchFamily="34" charset="-122"/>
                <a:cs typeface="Arial Narrow Regular" pitchFamily="34" charset="-120"/>
              </a:rPr>
              <a:t>tumic</a:t>
            </a:r>
            <a:r>
              <a:rPr lang="en-US" sz="2000">
                <a:solidFill>
                  <a:srgbClr val="009BD8"/>
                </a:solidFill>
                <a:latin typeface="Arial Narrow Regular" pitchFamily="34" charset="0"/>
                <a:ea typeface="Arial Narrow Regular" pitchFamily="34" charset="-122"/>
                <a:cs typeface="Arial Narrow Regular" pitchFamily="34" charset="-120"/>
              </a:rPr>
              <a:t>.</a:t>
            </a:r>
            <a:endParaRPr lang="fr-FR"/>
          </a:p>
        </p:txBody>
      </p:sp>
      <p:sp>
        <p:nvSpPr>
          <p:cNvPr id="13" name="Espace réservé du texte 8">
            <a:extLst>
              <a:ext uri="{FF2B5EF4-FFF2-40B4-BE49-F238E27FC236}">
                <a16:creationId xmlns:a16="http://schemas.microsoft.com/office/drawing/2014/main" id="{0D67EBCA-E2E2-1072-C9D3-FC8101F9B6C3}"/>
              </a:ext>
            </a:extLst>
          </p:cNvPr>
          <p:cNvSpPr>
            <a:spLocks noGrp="1"/>
          </p:cNvSpPr>
          <p:nvPr>
            <p:ph type="body" sz="quarter" idx="16" hasCustomPrompt="1"/>
          </p:nvPr>
        </p:nvSpPr>
        <p:spPr>
          <a:xfrm>
            <a:off x="8508884" y="2698171"/>
            <a:ext cx="1902995"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a:solidFill>
                  <a:srgbClr val="009BD8"/>
                </a:solidFill>
                <a:latin typeface="Arial Narrow Bold" pitchFamily="34" charset="0"/>
                <a:ea typeface="Arial Narrow Bold" pitchFamily="34" charset="-122"/>
                <a:cs typeface="Arial Narrow Bold" pitchFamily="34" charset="-120"/>
              </a:rPr>
              <a:t>Highlight title</a:t>
            </a:r>
            <a:endParaRPr lang="fr-FR"/>
          </a:p>
        </p:txBody>
      </p:sp>
      <p:sp>
        <p:nvSpPr>
          <p:cNvPr id="14" name="Espace réservé du texte 8">
            <a:extLst>
              <a:ext uri="{FF2B5EF4-FFF2-40B4-BE49-F238E27FC236}">
                <a16:creationId xmlns:a16="http://schemas.microsoft.com/office/drawing/2014/main" id="{167A914C-0686-8C6C-6D3E-DC7DE4E742C7}"/>
              </a:ext>
            </a:extLst>
          </p:cNvPr>
          <p:cNvSpPr>
            <a:spLocks noGrp="1"/>
          </p:cNvSpPr>
          <p:nvPr>
            <p:ph type="body" sz="quarter" idx="17" hasCustomPrompt="1"/>
          </p:nvPr>
        </p:nvSpPr>
        <p:spPr>
          <a:xfrm>
            <a:off x="8508884" y="3307771"/>
            <a:ext cx="2721143"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a:solidFill>
                  <a:srgbClr val="009BD8"/>
                </a:solidFill>
                <a:latin typeface="Arial Narrow Regular" pitchFamily="34" charset="0"/>
                <a:ea typeface="Arial Narrow Regular" pitchFamily="34" charset="-122"/>
                <a:cs typeface="Arial Narrow Regular" pitchFamily="34" charset="-120"/>
              </a:rPr>
              <a:t>In </a:t>
            </a:r>
            <a:r>
              <a:rPr lang="en-US" sz="2000" err="1">
                <a:solidFill>
                  <a:srgbClr val="009BD8"/>
                </a:solidFill>
                <a:latin typeface="Arial Narrow Regular" pitchFamily="34" charset="0"/>
                <a:ea typeface="Arial Narrow Regular" pitchFamily="34" charset="-122"/>
                <a:cs typeface="Arial Narrow Regular" pitchFamily="34" charset="-120"/>
              </a:rPr>
              <a:t>egestas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ipsum, ac tempus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porttitor</a:t>
            </a:r>
            <a:r>
              <a:rPr lang="en-US" sz="2000">
                <a:solidFill>
                  <a:srgbClr val="009BD8"/>
                </a:solidFill>
                <a:latin typeface="Arial Narrow Regular" pitchFamily="34" charset="0"/>
                <a:ea typeface="Arial Narrow Regular" pitchFamily="34" charset="-122"/>
                <a:cs typeface="Arial Narrow Regular" pitchFamily="34" charset="-120"/>
              </a:rPr>
              <a:t> sit </a:t>
            </a:r>
            <a:r>
              <a:rPr lang="en-US" sz="2000" err="1">
                <a:solidFill>
                  <a:srgbClr val="009BD8"/>
                </a:solidFill>
                <a:latin typeface="Arial Narrow Regular" pitchFamily="34" charset="0"/>
                <a:ea typeface="Arial Narrow Regular" pitchFamily="34" charset="-122"/>
                <a:cs typeface="Arial Narrow Regular" pitchFamily="34" charset="-120"/>
              </a:rPr>
              <a:t>amet</a:t>
            </a:r>
            <a:r>
              <a:rPr lang="en-US" sz="2000">
                <a:solidFill>
                  <a:srgbClr val="009BD8"/>
                </a:solidFill>
                <a:latin typeface="Arial Narrow Regular" pitchFamily="34" charset="0"/>
                <a:ea typeface="Arial Narrow Regular" pitchFamily="34" charset="-122"/>
                <a:cs typeface="Arial Narrow Regular" pitchFamily="34" charset="-120"/>
              </a:rPr>
              <a:t>. Cras non </a:t>
            </a:r>
            <a:r>
              <a:rPr lang="en-US" sz="2000" err="1">
                <a:solidFill>
                  <a:srgbClr val="009BD8"/>
                </a:solidFill>
                <a:latin typeface="Arial Narrow Regular" pitchFamily="34" charset="0"/>
                <a:ea typeface="Arial Narrow Regular" pitchFamily="34" charset="-122"/>
                <a:cs typeface="Arial Narrow Regular" pitchFamily="34" charset="-120"/>
              </a:rPr>
              <a:t>sagittis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felis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Phasellus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mauris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massa</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ultrices</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posuere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acebe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vulputate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eget</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nunc</a:t>
            </a:r>
            <a:r>
              <a:rPr lang="en-US" sz="2000">
                <a:solidFill>
                  <a:srgbClr val="009BD8"/>
                </a:solidFill>
                <a:latin typeface="Arial Narrow Regular" pitchFamily="34" charset="0"/>
                <a:ea typeface="Arial Narrow Regular" pitchFamily="34" charset="-122"/>
                <a:cs typeface="Arial Narrow Regular" pitchFamily="34" charset="-120"/>
              </a:rPr>
              <a:t> areas </a:t>
            </a:r>
            <a:r>
              <a:rPr lang="en-US" sz="2000" err="1">
                <a:solidFill>
                  <a:srgbClr val="009BD8"/>
                </a:solidFill>
                <a:latin typeface="Arial Narrow Regular" pitchFamily="34" charset="0"/>
                <a:ea typeface="Arial Narrow Regular" pitchFamily="34" charset="-122"/>
                <a:cs typeface="Arial Narrow Regular" pitchFamily="34" charset="-120"/>
              </a:rPr>
              <a:t>tumic</a:t>
            </a:r>
            <a:r>
              <a:rPr lang="en-US" sz="2000">
                <a:solidFill>
                  <a:srgbClr val="009BD8"/>
                </a:solidFill>
                <a:latin typeface="Arial Narrow Regular" pitchFamily="34" charset="0"/>
                <a:ea typeface="Arial Narrow Regular" pitchFamily="34" charset="-122"/>
                <a:cs typeface="Arial Narrow Regular" pitchFamily="34" charset="-120"/>
              </a:rPr>
              <a:t>.</a:t>
            </a:r>
            <a:endParaRPr lang="fr-FR"/>
          </a:p>
        </p:txBody>
      </p:sp>
      <p:pic>
        <p:nvPicPr>
          <p:cNvPr id="15" name="ESMO-Congress-2025-Logo">
            <a:extLst>
              <a:ext uri="{FF2B5EF4-FFF2-40B4-BE49-F238E27FC236}">
                <a16:creationId xmlns:a16="http://schemas.microsoft.com/office/drawing/2014/main" id="{9EEAC0BC-EBC3-E7FA-A063-EBB9CBD4D106}"/>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0630596" y="6404411"/>
            <a:ext cx="1454966" cy="277299"/>
          </a:xfrm>
          <a:prstGeom prst="rect">
            <a:avLst/>
          </a:prstGeom>
        </p:spPr>
      </p:pic>
    </p:spTree>
    <p:extLst>
      <p:ext uri="{BB962C8B-B14F-4D97-AF65-F5344CB8AC3E}">
        <p14:creationId xmlns:p14="http://schemas.microsoft.com/office/powerpoint/2010/main" val="1913119140"/>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Slide with 4 titles">
    <p:spTree>
      <p:nvGrpSpPr>
        <p:cNvPr id="1" name=""/>
        <p:cNvGrpSpPr/>
        <p:nvPr/>
      </p:nvGrpSpPr>
      <p:grpSpPr>
        <a:xfrm>
          <a:off x="0" y="0"/>
          <a:ext cx="0" cy="0"/>
          <a:chOff x="0" y="0"/>
          <a:chExt cx="0" cy="0"/>
        </a:xfrm>
      </p:grpSpPr>
      <p:pic>
        <p:nvPicPr>
          <p:cNvPr id="5" name="Rectangle 95" descr="preencoded.png">
            <a:extLst>
              <a:ext uri="{FF2B5EF4-FFF2-40B4-BE49-F238E27FC236}">
                <a16:creationId xmlns:a16="http://schemas.microsoft.com/office/drawing/2014/main" id="{B4634650-BB1B-8B9D-DA1B-1F11207932D6}"/>
              </a:ext>
            </a:extLst>
          </p:cNvPr>
          <p:cNvPicPr>
            <a:picLocks noChangeAspect="1"/>
          </p:cNvPicPr>
          <p:nvPr userDrawn="1"/>
        </p:nvPicPr>
        <p:blipFill>
          <a:blip r:embed="rId2"/>
          <a:srcRect/>
          <a:stretch/>
        </p:blipFill>
        <p:spPr>
          <a:xfrm>
            <a:off x="10159677" y="6159177"/>
            <a:ext cx="2032323" cy="698823"/>
          </a:xfrm>
          <a:prstGeom prst="rect">
            <a:avLst/>
          </a:prstGeom>
        </p:spPr>
      </p:pic>
      <p:pic>
        <p:nvPicPr>
          <p:cNvPr id="3" name="Rectangle 696" descr="preencoded.png">
            <a:extLst>
              <a:ext uri="{FF2B5EF4-FFF2-40B4-BE49-F238E27FC236}">
                <a16:creationId xmlns:a16="http://schemas.microsoft.com/office/drawing/2014/main" id="{35713A3E-8338-3832-D2F8-99162E93AC10}"/>
              </a:ext>
            </a:extLst>
          </p:cNvPr>
          <p:cNvPicPr>
            <a:picLocks noChangeAspect="1"/>
          </p:cNvPicPr>
          <p:nvPr userDrawn="1"/>
        </p:nvPicPr>
        <p:blipFill>
          <a:blip r:embed="rId3"/>
          <a:srcRect/>
          <a:stretch/>
        </p:blipFill>
        <p:spPr>
          <a:xfrm>
            <a:off x="888677" y="2317427"/>
            <a:ext cx="2703845" cy="3694444"/>
          </a:xfrm>
          <a:prstGeom prst="rect">
            <a:avLst/>
          </a:prstGeom>
        </p:spPr>
      </p:pic>
      <p:pic>
        <p:nvPicPr>
          <p:cNvPr id="4" name="Rectangle 698" descr="preencoded.png">
            <a:extLst>
              <a:ext uri="{FF2B5EF4-FFF2-40B4-BE49-F238E27FC236}">
                <a16:creationId xmlns:a16="http://schemas.microsoft.com/office/drawing/2014/main" id="{A3201612-0137-CFE5-ACD0-F6D3A7B9CF3B}"/>
              </a:ext>
            </a:extLst>
          </p:cNvPr>
          <p:cNvPicPr>
            <a:picLocks noChangeAspect="1"/>
          </p:cNvPicPr>
          <p:nvPr userDrawn="1"/>
        </p:nvPicPr>
        <p:blipFill>
          <a:blip r:embed="rId4"/>
          <a:srcRect/>
          <a:stretch/>
        </p:blipFill>
        <p:spPr>
          <a:xfrm>
            <a:off x="3581077" y="2317427"/>
            <a:ext cx="2697495" cy="3694444"/>
          </a:xfrm>
          <a:prstGeom prst="rect">
            <a:avLst/>
          </a:prstGeom>
        </p:spPr>
      </p:pic>
      <p:pic>
        <p:nvPicPr>
          <p:cNvPr id="9" name="Rectangle 699" descr="preencoded.png">
            <a:extLst>
              <a:ext uri="{FF2B5EF4-FFF2-40B4-BE49-F238E27FC236}">
                <a16:creationId xmlns:a16="http://schemas.microsoft.com/office/drawing/2014/main" id="{6FFD498A-5450-B8A0-7B06-62632DB1A6C4}"/>
              </a:ext>
            </a:extLst>
          </p:cNvPr>
          <p:cNvPicPr>
            <a:picLocks noChangeAspect="1"/>
          </p:cNvPicPr>
          <p:nvPr userDrawn="1"/>
        </p:nvPicPr>
        <p:blipFill>
          <a:blip r:embed="rId3"/>
          <a:srcRect/>
          <a:stretch/>
        </p:blipFill>
        <p:spPr>
          <a:xfrm>
            <a:off x="6267127" y="2317427"/>
            <a:ext cx="2703845" cy="3694444"/>
          </a:xfrm>
          <a:prstGeom prst="rect">
            <a:avLst/>
          </a:prstGeom>
        </p:spPr>
      </p:pic>
      <p:pic>
        <p:nvPicPr>
          <p:cNvPr id="10" name="Rectangle 700" descr="preencoded.png">
            <a:extLst>
              <a:ext uri="{FF2B5EF4-FFF2-40B4-BE49-F238E27FC236}">
                <a16:creationId xmlns:a16="http://schemas.microsoft.com/office/drawing/2014/main" id="{66BC347A-CC7A-4F11-253E-B1BE3FE44C1B}"/>
              </a:ext>
            </a:extLst>
          </p:cNvPr>
          <p:cNvPicPr>
            <a:picLocks noChangeAspect="1"/>
          </p:cNvPicPr>
          <p:nvPr userDrawn="1"/>
        </p:nvPicPr>
        <p:blipFill>
          <a:blip r:embed="rId3"/>
          <a:srcRect/>
          <a:stretch/>
        </p:blipFill>
        <p:spPr>
          <a:xfrm>
            <a:off x="8959527" y="2317427"/>
            <a:ext cx="2703844" cy="3694444"/>
          </a:xfrm>
          <a:prstGeom prst="rect">
            <a:avLst/>
          </a:prstGeom>
        </p:spPr>
      </p:pic>
      <p:sp>
        <p:nvSpPr>
          <p:cNvPr id="2" name="Espace réservé du texte 8">
            <a:extLst>
              <a:ext uri="{FF2B5EF4-FFF2-40B4-BE49-F238E27FC236}">
                <a16:creationId xmlns:a16="http://schemas.microsoft.com/office/drawing/2014/main" id="{7429F68F-5D14-F26F-E264-41722264B295}"/>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7" name="Espace réservé du texte 8">
            <a:extLst>
              <a:ext uri="{FF2B5EF4-FFF2-40B4-BE49-F238E27FC236}">
                <a16:creationId xmlns:a16="http://schemas.microsoft.com/office/drawing/2014/main" id="{E730DA00-F28D-CA62-589B-76B0A7E185E9}"/>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8" name="Espace réservé du texte 8">
            <a:extLst>
              <a:ext uri="{FF2B5EF4-FFF2-40B4-BE49-F238E27FC236}">
                <a16:creationId xmlns:a16="http://schemas.microsoft.com/office/drawing/2014/main" id="{29C841EF-6902-42A8-9474-88940F6D2F91}"/>
              </a:ext>
            </a:extLst>
          </p:cNvPr>
          <p:cNvSpPr>
            <a:spLocks noGrp="1"/>
          </p:cNvSpPr>
          <p:nvPr>
            <p:ph type="body" sz="quarter" idx="12" hasCustomPrompt="1"/>
          </p:nvPr>
        </p:nvSpPr>
        <p:spPr>
          <a:xfrm>
            <a:off x="1321469" y="2698171"/>
            <a:ext cx="1838827"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a:solidFill>
                  <a:srgbClr val="009BD8"/>
                </a:solidFill>
                <a:latin typeface="Arial Narrow Bold" pitchFamily="34" charset="0"/>
                <a:ea typeface="Arial Narrow Bold" pitchFamily="34" charset="-122"/>
                <a:cs typeface="Arial Narrow Bold" pitchFamily="34" charset="-120"/>
              </a:rPr>
              <a:t>Highlight title</a:t>
            </a:r>
            <a:endParaRPr lang="fr-FR"/>
          </a:p>
        </p:txBody>
      </p:sp>
      <p:sp>
        <p:nvSpPr>
          <p:cNvPr id="11" name="Espace réservé du texte 8">
            <a:extLst>
              <a:ext uri="{FF2B5EF4-FFF2-40B4-BE49-F238E27FC236}">
                <a16:creationId xmlns:a16="http://schemas.microsoft.com/office/drawing/2014/main" id="{B4FA4380-5E2D-D97A-A737-872CE698C890}"/>
              </a:ext>
            </a:extLst>
          </p:cNvPr>
          <p:cNvSpPr>
            <a:spLocks noGrp="1"/>
          </p:cNvSpPr>
          <p:nvPr>
            <p:ph type="body" sz="quarter" idx="13" hasCustomPrompt="1"/>
          </p:nvPr>
        </p:nvSpPr>
        <p:spPr>
          <a:xfrm>
            <a:off x="1321469" y="3307771"/>
            <a:ext cx="1838826"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a:solidFill>
                  <a:srgbClr val="009BD8"/>
                </a:solidFill>
                <a:latin typeface="Arial Narrow Regular" pitchFamily="34" charset="0"/>
                <a:ea typeface="Arial Narrow Regular" pitchFamily="34" charset="-122"/>
                <a:cs typeface="Arial Narrow Regular" pitchFamily="34" charset="-120"/>
              </a:rPr>
              <a:t>In </a:t>
            </a:r>
            <a:r>
              <a:rPr lang="en-US" sz="2000" err="1">
                <a:solidFill>
                  <a:srgbClr val="009BD8"/>
                </a:solidFill>
                <a:latin typeface="Arial Narrow Regular" pitchFamily="34" charset="0"/>
                <a:ea typeface="Arial Narrow Regular" pitchFamily="34" charset="-122"/>
                <a:cs typeface="Arial Narrow Regular" pitchFamily="34" charset="-120"/>
              </a:rPr>
              <a:t>egestas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ipsum, ac tempus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porttitor</a:t>
            </a:r>
            <a:r>
              <a:rPr lang="en-US" sz="2000">
                <a:solidFill>
                  <a:srgbClr val="009BD8"/>
                </a:solidFill>
                <a:latin typeface="Arial Narrow Regular" pitchFamily="34" charset="0"/>
                <a:ea typeface="Arial Narrow Regular" pitchFamily="34" charset="-122"/>
                <a:cs typeface="Arial Narrow Regular" pitchFamily="34" charset="-120"/>
              </a:rPr>
              <a:t> sit </a:t>
            </a:r>
            <a:r>
              <a:rPr lang="en-US" sz="2000" err="1">
                <a:solidFill>
                  <a:srgbClr val="009BD8"/>
                </a:solidFill>
                <a:latin typeface="Arial Narrow Regular" pitchFamily="34" charset="0"/>
                <a:ea typeface="Arial Narrow Regular" pitchFamily="34" charset="-122"/>
                <a:cs typeface="Arial Narrow Regular" pitchFamily="34" charset="-120"/>
              </a:rPr>
              <a:t>amet</a:t>
            </a:r>
            <a:r>
              <a:rPr lang="en-US" sz="2000">
                <a:solidFill>
                  <a:srgbClr val="009BD8"/>
                </a:solidFill>
                <a:latin typeface="Arial Narrow Regular" pitchFamily="34" charset="0"/>
                <a:ea typeface="Arial Narrow Regular" pitchFamily="34" charset="-122"/>
                <a:cs typeface="Arial Narrow Regular" pitchFamily="34" charset="-120"/>
              </a:rPr>
              <a:t>. Cras non </a:t>
            </a:r>
            <a:r>
              <a:rPr lang="en-US" sz="2000" err="1">
                <a:solidFill>
                  <a:srgbClr val="009BD8"/>
                </a:solidFill>
                <a:latin typeface="Arial Narrow Regular" pitchFamily="34" charset="0"/>
                <a:ea typeface="Arial Narrow Regular" pitchFamily="34" charset="-122"/>
                <a:cs typeface="Arial Narrow Regular" pitchFamily="34" charset="-120"/>
              </a:rPr>
              <a:t>sagittis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felis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Phasellus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mauris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massa</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ultrices</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posuere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acebe</a:t>
            </a:r>
            <a:r>
              <a:rPr lang="en-US" sz="2000">
                <a:solidFill>
                  <a:srgbClr val="009BD8"/>
                </a:solidFill>
                <a:latin typeface="Arial Narrow Regular" pitchFamily="34" charset="0"/>
                <a:ea typeface="Arial Narrow Regular" pitchFamily="34" charset="-122"/>
                <a:cs typeface="Arial Narrow Regular" pitchFamily="34" charset="-120"/>
              </a:rPr>
              <a:t>.</a:t>
            </a:r>
            <a:endParaRPr lang="fr-FR"/>
          </a:p>
        </p:txBody>
      </p:sp>
      <p:sp>
        <p:nvSpPr>
          <p:cNvPr id="12" name="Espace réservé du texte 8">
            <a:extLst>
              <a:ext uri="{FF2B5EF4-FFF2-40B4-BE49-F238E27FC236}">
                <a16:creationId xmlns:a16="http://schemas.microsoft.com/office/drawing/2014/main" id="{0A81B651-0B1D-C3BC-943B-3927A1FA9AD8}"/>
              </a:ext>
            </a:extLst>
          </p:cNvPr>
          <p:cNvSpPr>
            <a:spLocks noGrp="1"/>
          </p:cNvSpPr>
          <p:nvPr>
            <p:ph type="body" sz="quarter" idx="14" hasCustomPrompt="1"/>
          </p:nvPr>
        </p:nvSpPr>
        <p:spPr>
          <a:xfrm>
            <a:off x="3996073" y="2698171"/>
            <a:ext cx="1838827"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a:solidFill>
                  <a:srgbClr val="009BD8"/>
                </a:solidFill>
                <a:latin typeface="Arial Narrow Bold" pitchFamily="34" charset="0"/>
                <a:ea typeface="Arial Narrow Bold" pitchFamily="34" charset="-122"/>
                <a:cs typeface="Arial Narrow Bold" pitchFamily="34" charset="-120"/>
              </a:rPr>
              <a:t>Highlight title</a:t>
            </a:r>
            <a:endParaRPr lang="fr-FR"/>
          </a:p>
        </p:txBody>
      </p:sp>
      <p:sp>
        <p:nvSpPr>
          <p:cNvPr id="13" name="Espace réservé du texte 8">
            <a:extLst>
              <a:ext uri="{FF2B5EF4-FFF2-40B4-BE49-F238E27FC236}">
                <a16:creationId xmlns:a16="http://schemas.microsoft.com/office/drawing/2014/main" id="{7730E9FB-607C-5BFF-E026-40BBC8F3E36A}"/>
              </a:ext>
            </a:extLst>
          </p:cNvPr>
          <p:cNvSpPr>
            <a:spLocks noGrp="1"/>
          </p:cNvSpPr>
          <p:nvPr>
            <p:ph type="body" sz="quarter" idx="15" hasCustomPrompt="1"/>
          </p:nvPr>
        </p:nvSpPr>
        <p:spPr>
          <a:xfrm>
            <a:off x="3996074" y="3307771"/>
            <a:ext cx="1838826"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a:solidFill>
                  <a:srgbClr val="009BD8"/>
                </a:solidFill>
                <a:latin typeface="Arial Narrow Regular" pitchFamily="34" charset="0"/>
                <a:ea typeface="Arial Narrow Regular" pitchFamily="34" charset="-122"/>
                <a:cs typeface="Arial Narrow Regular" pitchFamily="34" charset="-120"/>
              </a:rPr>
              <a:t>In </a:t>
            </a:r>
            <a:r>
              <a:rPr lang="en-US" sz="2000" err="1">
                <a:solidFill>
                  <a:srgbClr val="009BD8"/>
                </a:solidFill>
                <a:latin typeface="Arial Narrow Regular" pitchFamily="34" charset="0"/>
                <a:ea typeface="Arial Narrow Regular" pitchFamily="34" charset="-122"/>
                <a:cs typeface="Arial Narrow Regular" pitchFamily="34" charset="-120"/>
              </a:rPr>
              <a:t>egestas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ipsum, ac tempus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porttitor</a:t>
            </a:r>
            <a:r>
              <a:rPr lang="en-US" sz="2000">
                <a:solidFill>
                  <a:srgbClr val="009BD8"/>
                </a:solidFill>
                <a:latin typeface="Arial Narrow Regular" pitchFamily="34" charset="0"/>
                <a:ea typeface="Arial Narrow Regular" pitchFamily="34" charset="-122"/>
                <a:cs typeface="Arial Narrow Regular" pitchFamily="34" charset="-120"/>
              </a:rPr>
              <a:t> sit </a:t>
            </a:r>
            <a:r>
              <a:rPr lang="en-US" sz="2000" err="1">
                <a:solidFill>
                  <a:srgbClr val="009BD8"/>
                </a:solidFill>
                <a:latin typeface="Arial Narrow Regular" pitchFamily="34" charset="0"/>
                <a:ea typeface="Arial Narrow Regular" pitchFamily="34" charset="-122"/>
                <a:cs typeface="Arial Narrow Regular" pitchFamily="34" charset="-120"/>
              </a:rPr>
              <a:t>amet</a:t>
            </a:r>
            <a:r>
              <a:rPr lang="en-US" sz="2000">
                <a:solidFill>
                  <a:srgbClr val="009BD8"/>
                </a:solidFill>
                <a:latin typeface="Arial Narrow Regular" pitchFamily="34" charset="0"/>
                <a:ea typeface="Arial Narrow Regular" pitchFamily="34" charset="-122"/>
                <a:cs typeface="Arial Narrow Regular" pitchFamily="34" charset="-120"/>
              </a:rPr>
              <a:t>. Cras non </a:t>
            </a:r>
            <a:r>
              <a:rPr lang="en-US" sz="2000" err="1">
                <a:solidFill>
                  <a:srgbClr val="009BD8"/>
                </a:solidFill>
                <a:latin typeface="Arial Narrow Regular" pitchFamily="34" charset="0"/>
                <a:ea typeface="Arial Narrow Regular" pitchFamily="34" charset="-122"/>
                <a:cs typeface="Arial Narrow Regular" pitchFamily="34" charset="-120"/>
              </a:rPr>
              <a:t>sagittis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felis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Phasellus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mauris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massa</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ultrices</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posuere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acebe</a:t>
            </a:r>
            <a:r>
              <a:rPr lang="en-US" sz="2000">
                <a:solidFill>
                  <a:srgbClr val="009BD8"/>
                </a:solidFill>
                <a:latin typeface="Arial Narrow Regular" pitchFamily="34" charset="0"/>
                <a:ea typeface="Arial Narrow Regular" pitchFamily="34" charset="-122"/>
                <a:cs typeface="Arial Narrow Regular" pitchFamily="34" charset="-120"/>
              </a:rPr>
              <a:t>.</a:t>
            </a:r>
            <a:endParaRPr lang="fr-FR"/>
          </a:p>
        </p:txBody>
      </p:sp>
      <p:sp>
        <p:nvSpPr>
          <p:cNvPr id="14" name="Espace réservé du texte 8">
            <a:extLst>
              <a:ext uri="{FF2B5EF4-FFF2-40B4-BE49-F238E27FC236}">
                <a16:creationId xmlns:a16="http://schemas.microsoft.com/office/drawing/2014/main" id="{F7922C18-2CE3-94EA-C21D-1F59DFAB1FAB}"/>
              </a:ext>
            </a:extLst>
          </p:cNvPr>
          <p:cNvSpPr>
            <a:spLocks noGrp="1"/>
          </p:cNvSpPr>
          <p:nvPr>
            <p:ph type="body" sz="quarter" idx="16" hasCustomPrompt="1"/>
          </p:nvPr>
        </p:nvSpPr>
        <p:spPr>
          <a:xfrm>
            <a:off x="6691147" y="2698171"/>
            <a:ext cx="1838827"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a:solidFill>
                  <a:srgbClr val="009BD8"/>
                </a:solidFill>
                <a:latin typeface="Arial Narrow Bold" pitchFamily="34" charset="0"/>
                <a:ea typeface="Arial Narrow Bold" pitchFamily="34" charset="-122"/>
                <a:cs typeface="Arial Narrow Bold" pitchFamily="34" charset="-120"/>
              </a:rPr>
              <a:t>Highlight title</a:t>
            </a:r>
            <a:endParaRPr lang="fr-FR"/>
          </a:p>
        </p:txBody>
      </p:sp>
      <p:sp>
        <p:nvSpPr>
          <p:cNvPr id="15" name="Espace réservé du texte 8">
            <a:extLst>
              <a:ext uri="{FF2B5EF4-FFF2-40B4-BE49-F238E27FC236}">
                <a16:creationId xmlns:a16="http://schemas.microsoft.com/office/drawing/2014/main" id="{75304295-2F8E-3C8B-BF1C-2648FA2948BD}"/>
              </a:ext>
            </a:extLst>
          </p:cNvPr>
          <p:cNvSpPr>
            <a:spLocks noGrp="1"/>
          </p:cNvSpPr>
          <p:nvPr>
            <p:ph type="body" sz="quarter" idx="17" hasCustomPrompt="1"/>
          </p:nvPr>
        </p:nvSpPr>
        <p:spPr>
          <a:xfrm>
            <a:off x="6691148" y="3307771"/>
            <a:ext cx="1838826"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a:solidFill>
                  <a:srgbClr val="009BD8"/>
                </a:solidFill>
                <a:latin typeface="Arial Narrow Regular" pitchFamily="34" charset="0"/>
                <a:ea typeface="Arial Narrow Regular" pitchFamily="34" charset="-122"/>
                <a:cs typeface="Arial Narrow Regular" pitchFamily="34" charset="-120"/>
              </a:rPr>
              <a:t>In </a:t>
            </a:r>
            <a:r>
              <a:rPr lang="en-US" sz="2000" err="1">
                <a:solidFill>
                  <a:srgbClr val="009BD8"/>
                </a:solidFill>
                <a:latin typeface="Arial Narrow Regular" pitchFamily="34" charset="0"/>
                <a:ea typeface="Arial Narrow Regular" pitchFamily="34" charset="-122"/>
                <a:cs typeface="Arial Narrow Regular" pitchFamily="34" charset="-120"/>
              </a:rPr>
              <a:t>egestas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ipsum, ac tempus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porttitor</a:t>
            </a:r>
            <a:r>
              <a:rPr lang="en-US" sz="2000">
                <a:solidFill>
                  <a:srgbClr val="009BD8"/>
                </a:solidFill>
                <a:latin typeface="Arial Narrow Regular" pitchFamily="34" charset="0"/>
                <a:ea typeface="Arial Narrow Regular" pitchFamily="34" charset="-122"/>
                <a:cs typeface="Arial Narrow Regular" pitchFamily="34" charset="-120"/>
              </a:rPr>
              <a:t> sit </a:t>
            </a:r>
            <a:r>
              <a:rPr lang="en-US" sz="2000" err="1">
                <a:solidFill>
                  <a:srgbClr val="009BD8"/>
                </a:solidFill>
                <a:latin typeface="Arial Narrow Regular" pitchFamily="34" charset="0"/>
                <a:ea typeface="Arial Narrow Regular" pitchFamily="34" charset="-122"/>
                <a:cs typeface="Arial Narrow Regular" pitchFamily="34" charset="-120"/>
              </a:rPr>
              <a:t>amet</a:t>
            </a:r>
            <a:r>
              <a:rPr lang="en-US" sz="2000">
                <a:solidFill>
                  <a:srgbClr val="009BD8"/>
                </a:solidFill>
                <a:latin typeface="Arial Narrow Regular" pitchFamily="34" charset="0"/>
                <a:ea typeface="Arial Narrow Regular" pitchFamily="34" charset="-122"/>
                <a:cs typeface="Arial Narrow Regular" pitchFamily="34" charset="-120"/>
              </a:rPr>
              <a:t>. Cras non </a:t>
            </a:r>
            <a:r>
              <a:rPr lang="en-US" sz="2000" err="1">
                <a:solidFill>
                  <a:srgbClr val="009BD8"/>
                </a:solidFill>
                <a:latin typeface="Arial Narrow Regular" pitchFamily="34" charset="0"/>
                <a:ea typeface="Arial Narrow Regular" pitchFamily="34" charset="-122"/>
                <a:cs typeface="Arial Narrow Regular" pitchFamily="34" charset="-120"/>
              </a:rPr>
              <a:t>sagittis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felis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Phasellus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mauris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massa</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ultrices</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posuere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acebe</a:t>
            </a:r>
            <a:r>
              <a:rPr lang="en-US" sz="2000">
                <a:solidFill>
                  <a:srgbClr val="009BD8"/>
                </a:solidFill>
                <a:latin typeface="Arial Narrow Regular" pitchFamily="34" charset="0"/>
                <a:ea typeface="Arial Narrow Regular" pitchFamily="34" charset="-122"/>
                <a:cs typeface="Arial Narrow Regular" pitchFamily="34" charset="-120"/>
              </a:rPr>
              <a:t>.</a:t>
            </a:r>
            <a:endParaRPr lang="fr-FR"/>
          </a:p>
        </p:txBody>
      </p:sp>
      <p:sp>
        <p:nvSpPr>
          <p:cNvPr id="16" name="Espace réservé du texte 8">
            <a:extLst>
              <a:ext uri="{FF2B5EF4-FFF2-40B4-BE49-F238E27FC236}">
                <a16:creationId xmlns:a16="http://schemas.microsoft.com/office/drawing/2014/main" id="{FDB96866-3D0D-C941-5662-2100B0746877}"/>
              </a:ext>
            </a:extLst>
          </p:cNvPr>
          <p:cNvSpPr>
            <a:spLocks noGrp="1"/>
          </p:cNvSpPr>
          <p:nvPr>
            <p:ph type="body" sz="quarter" idx="18" hasCustomPrompt="1"/>
          </p:nvPr>
        </p:nvSpPr>
        <p:spPr>
          <a:xfrm>
            <a:off x="9402263" y="2698171"/>
            <a:ext cx="1838827"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a:solidFill>
                  <a:srgbClr val="009BD8"/>
                </a:solidFill>
                <a:latin typeface="Arial Narrow Bold" pitchFamily="34" charset="0"/>
                <a:ea typeface="Arial Narrow Bold" pitchFamily="34" charset="-122"/>
                <a:cs typeface="Arial Narrow Bold" pitchFamily="34" charset="-120"/>
              </a:rPr>
              <a:t>Highlight title</a:t>
            </a:r>
            <a:endParaRPr lang="fr-FR"/>
          </a:p>
        </p:txBody>
      </p:sp>
      <p:sp>
        <p:nvSpPr>
          <p:cNvPr id="17" name="Espace réservé du texte 8">
            <a:extLst>
              <a:ext uri="{FF2B5EF4-FFF2-40B4-BE49-F238E27FC236}">
                <a16:creationId xmlns:a16="http://schemas.microsoft.com/office/drawing/2014/main" id="{03C926C4-D30D-58F5-1A5E-88174BF5D669}"/>
              </a:ext>
            </a:extLst>
          </p:cNvPr>
          <p:cNvSpPr>
            <a:spLocks noGrp="1"/>
          </p:cNvSpPr>
          <p:nvPr>
            <p:ph type="body" sz="quarter" idx="19" hasCustomPrompt="1"/>
          </p:nvPr>
        </p:nvSpPr>
        <p:spPr>
          <a:xfrm>
            <a:off x="9402264" y="3307771"/>
            <a:ext cx="1838826"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a:solidFill>
                  <a:srgbClr val="009BD8"/>
                </a:solidFill>
                <a:latin typeface="Arial Narrow Regular" pitchFamily="34" charset="0"/>
                <a:ea typeface="Arial Narrow Regular" pitchFamily="34" charset="-122"/>
                <a:cs typeface="Arial Narrow Regular" pitchFamily="34" charset="-120"/>
              </a:rPr>
              <a:t>In </a:t>
            </a:r>
            <a:r>
              <a:rPr lang="en-US" sz="2000" err="1">
                <a:solidFill>
                  <a:srgbClr val="009BD8"/>
                </a:solidFill>
                <a:latin typeface="Arial Narrow Regular" pitchFamily="34" charset="0"/>
                <a:ea typeface="Arial Narrow Regular" pitchFamily="34" charset="-122"/>
                <a:cs typeface="Arial Narrow Regular" pitchFamily="34" charset="-120"/>
              </a:rPr>
              <a:t>egestas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ipsum, ac tempus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porttitor</a:t>
            </a:r>
            <a:r>
              <a:rPr lang="en-US" sz="2000">
                <a:solidFill>
                  <a:srgbClr val="009BD8"/>
                </a:solidFill>
                <a:latin typeface="Arial Narrow Regular" pitchFamily="34" charset="0"/>
                <a:ea typeface="Arial Narrow Regular" pitchFamily="34" charset="-122"/>
                <a:cs typeface="Arial Narrow Regular" pitchFamily="34" charset="-120"/>
              </a:rPr>
              <a:t> sit </a:t>
            </a:r>
            <a:r>
              <a:rPr lang="en-US" sz="2000" err="1">
                <a:solidFill>
                  <a:srgbClr val="009BD8"/>
                </a:solidFill>
                <a:latin typeface="Arial Narrow Regular" pitchFamily="34" charset="0"/>
                <a:ea typeface="Arial Narrow Regular" pitchFamily="34" charset="-122"/>
                <a:cs typeface="Arial Narrow Regular" pitchFamily="34" charset="-120"/>
              </a:rPr>
              <a:t>amet</a:t>
            </a:r>
            <a:r>
              <a:rPr lang="en-US" sz="2000">
                <a:solidFill>
                  <a:srgbClr val="009BD8"/>
                </a:solidFill>
                <a:latin typeface="Arial Narrow Regular" pitchFamily="34" charset="0"/>
                <a:ea typeface="Arial Narrow Regular" pitchFamily="34" charset="-122"/>
                <a:cs typeface="Arial Narrow Regular" pitchFamily="34" charset="-120"/>
              </a:rPr>
              <a:t>. Cras non </a:t>
            </a:r>
            <a:r>
              <a:rPr lang="en-US" sz="2000" err="1">
                <a:solidFill>
                  <a:srgbClr val="009BD8"/>
                </a:solidFill>
                <a:latin typeface="Arial Narrow Regular" pitchFamily="34" charset="0"/>
                <a:ea typeface="Arial Narrow Regular" pitchFamily="34" charset="-122"/>
                <a:cs typeface="Arial Narrow Regular" pitchFamily="34" charset="-120"/>
              </a:rPr>
              <a:t>sagittis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felis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Phasellus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mauris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massa</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ultrices</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posuere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acebe</a:t>
            </a:r>
            <a:r>
              <a:rPr lang="en-US" sz="2000">
                <a:solidFill>
                  <a:srgbClr val="009BD8"/>
                </a:solidFill>
                <a:latin typeface="Arial Narrow Regular" pitchFamily="34" charset="0"/>
                <a:ea typeface="Arial Narrow Regular" pitchFamily="34" charset="-122"/>
                <a:cs typeface="Arial Narrow Regular" pitchFamily="34" charset="-120"/>
              </a:rPr>
              <a:t>.</a:t>
            </a:r>
            <a:endParaRPr lang="fr-FR"/>
          </a:p>
        </p:txBody>
      </p:sp>
      <p:pic>
        <p:nvPicPr>
          <p:cNvPr id="18" name="ESMO-Congress-2025-Logo">
            <a:extLst>
              <a:ext uri="{FF2B5EF4-FFF2-40B4-BE49-F238E27FC236}">
                <a16:creationId xmlns:a16="http://schemas.microsoft.com/office/drawing/2014/main" id="{44907A53-3D5B-A58D-BA3A-1B4ADD0A0264}"/>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10630596" y="6404411"/>
            <a:ext cx="1454966" cy="277299"/>
          </a:xfrm>
          <a:prstGeom prst="rect">
            <a:avLst/>
          </a:prstGeom>
        </p:spPr>
      </p:pic>
    </p:spTree>
    <p:extLst>
      <p:ext uri="{BB962C8B-B14F-4D97-AF65-F5344CB8AC3E}">
        <p14:creationId xmlns:p14="http://schemas.microsoft.com/office/powerpoint/2010/main" val="191099593"/>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Visual Elements">
    <p:spTree>
      <p:nvGrpSpPr>
        <p:cNvPr id="1" name=""/>
        <p:cNvGrpSpPr/>
        <p:nvPr/>
      </p:nvGrpSpPr>
      <p:grpSpPr>
        <a:xfrm>
          <a:off x="0" y="0"/>
          <a:ext cx="0" cy="0"/>
          <a:chOff x="0" y="0"/>
          <a:chExt cx="0" cy="0"/>
        </a:xfrm>
      </p:grpSpPr>
      <p:sp>
        <p:nvSpPr>
          <p:cNvPr id="2" name="Espace réservé du texte 8">
            <a:extLst>
              <a:ext uri="{FF2B5EF4-FFF2-40B4-BE49-F238E27FC236}">
                <a16:creationId xmlns:a16="http://schemas.microsoft.com/office/drawing/2014/main" id="{B3D7B806-E031-C392-6C31-9E5AC341D196}"/>
              </a:ext>
            </a:extLst>
          </p:cNvPr>
          <p:cNvSpPr>
            <a:spLocks noGrp="1"/>
          </p:cNvSpPr>
          <p:nvPr>
            <p:ph type="body" sz="quarter" idx="10" hasCustomPrompt="1"/>
          </p:nvPr>
        </p:nvSpPr>
        <p:spPr>
          <a:xfrm>
            <a:off x="952500" y="868636"/>
            <a:ext cx="7420756"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VISUAL ELEMENTS</a:t>
            </a:r>
          </a:p>
        </p:txBody>
      </p:sp>
      <p:pic>
        <p:nvPicPr>
          <p:cNvPr id="159" name="Image 158">
            <a:extLst>
              <a:ext uri="{FF2B5EF4-FFF2-40B4-BE49-F238E27FC236}">
                <a16:creationId xmlns:a16="http://schemas.microsoft.com/office/drawing/2014/main" id="{47A9378E-D721-1D4C-240D-78AD5524AE30}"/>
              </a:ext>
            </a:extLst>
          </p:cNvPr>
          <p:cNvPicPr>
            <a:picLocks noChangeAspect="1"/>
          </p:cNvPicPr>
          <p:nvPr userDrawn="1"/>
        </p:nvPicPr>
        <p:blipFill>
          <a:blip r:embed="rId2"/>
          <a:stretch>
            <a:fillRect/>
          </a:stretch>
        </p:blipFill>
        <p:spPr>
          <a:xfrm>
            <a:off x="2220310" y="4628199"/>
            <a:ext cx="373374" cy="378352"/>
          </a:xfrm>
          <a:prstGeom prst="rect">
            <a:avLst/>
          </a:prstGeom>
        </p:spPr>
      </p:pic>
      <p:pic>
        <p:nvPicPr>
          <p:cNvPr id="160" name="Image 159">
            <a:extLst>
              <a:ext uri="{FF2B5EF4-FFF2-40B4-BE49-F238E27FC236}">
                <a16:creationId xmlns:a16="http://schemas.microsoft.com/office/drawing/2014/main" id="{ABF82A54-F43B-479E-D906-DCB024079504}"/>
              </a:ext>
            </a:extLst>
          </p:cNvPr>
          <p:cNvPicPr>
            <a:picLocks noChangeAspect="1"/>
          </p:cNvPicPr>
          <p:nvPr userDrawn="1"/>
        </p:nvPicPr>
        <p:blipFill>
          <a:blip r:embed="rId3"/>
          <a:stretch>
            <a:fillRect/>
          </a:stretch>
        </p:blipFill>
        <p:spPr>
          <a:xfrm>
            <a:off x="1601386" y="4618317"/>
            <a:ext cx="373374" cy="378352"/>
          </a:xfrm>
          <a:prstGeom prst="rect">
            <a:avLst/>
          </a:prstGeom>
        </p:spPr>
      </p:pic>
      <p:pic>
        <p:nvPicPr>
          <p:cNvPr id="161" name="Image 160">
            <a:extLst>
              <a:ext uri="{FF2B5EF4-FFF2-40B4-BE49-F238E27FC236}">
                <a16:creationId xmlns:a16="http://schemas.microsoft.com/office/drawing/2014/main" id="{88B540B4-264D-A5E9-CE65-85B4972BF364}"/>
              </a:ext>
            </a:extLst>
          </p:cNvPr>
          <p:cNvPicPr>
            <a:picLocks noChangeAspect="1"/>
          </p:cNvPicPr>
          <p:nvPr userDrawn="1"/>
        </p:nvPicPr>
        <p:blipFill>
          <a:blip r:embed="rId4"/>
          <a:stretch>
            <a:fillRect/>
          </a:stretch>
        </p:blipFill>
        <p:spPr>
          <a:xfrm>
            <a:off x="952500" y="4618384"/>
            <a:ext cx="373374" cy="378352"/>
          </a:xfrm>
          <a:prstGeom prst="rect">
            <a:avLst/>
          </a:prstGeom>
        </p:spPr>
      </p:pic>
      <p:pic>
        <p:nvPicPr>
          <p:cNvPr id="162" name="Image 161">
            <a:extLst>
              <a:ext uri="{FF2B5EF4-FFF2-40B4-BE49-F238E27FC236}">
                <a16:creationId xmlns:a16="http://schemas.microsoft.com/office/drawing/2014/main" id="{FBD157B8-E399-AB1C-DAFC-C37BFF26F171}"/>
              </a:ext>
            </a:extLst>
          </p:cNvPr>
          <p:cNvPicPr>
            <a:picLocks noChangeAspect="1"/>
          </p:cNvPicPr>
          <p:nvPr userDrawn="1"/>
        </p:nvPicPr>
        <p:blipFill>
          <a:blip r:embed="rId5"/>
          <a:stretch>
            <a:fillRect/>
          </a:stretch>
        </p:blipFill>
        <p:spPr>
          <a:xfrm>
            <a:off x="7971412" y="4022928"/>
            <a:ext cx="373374" cy="378352"/>
          </a:xfrm>
          <a:prstGeom prst="rect">
            <a:avLst/>
          </a:prstGeom>
        </p:spPr>
      </p:pic>
      <p:pic>
        <p:nvPicPr>
          <p:cNvPr id="163" name="Image 162">
            <a:extLst>
              <a:ext uri="{FF2B5EF4-FFF2-40B4-BE49-F238E27FC236}">
                <a16:creationId xmlns:a16="http://schemas.microsoft.com/office/drawing/2014/main" id="{28A3C032-6B8E-0ACD-ECA2-0D9B15AE4C04}"/>
              </a:ext>
            </a:extLst>
          </p:cNvPr>
          <p:cNvPicPr>
            <a:picLocks noChangeAspect="1"/>
          </p:cNvPicPr>
          <p:nvPr userDrawn="1"/>
        </p:nvPicPr>
        <p:blipFill>
          <a:blip r:embed="rId6"/>
          <a:stretch>
            <a:fillRect/>
          </a:stretch>
        </p:blipFill>
        <p:spPr>
          <a:xfrm>
            <a:off x="7296024" y="3977054"/>
            <a:ext cx="373374" cy="378352"/>
          </a:xfrm>
          <a:prstGeom prst="rect">
            <a:avLst/>
          </a:prstGeom>
        </p:spPr>
      </p:pic>
      <p:pic>
        <p:nvPicPr>
          <p:cNvPr id="164" name="Image 163">
            <a:extLst>
              <a:ext uri="{FF2B5EF4-FFF2-40B4-BE49-F238E27FC236}">
                <a16:creationId xmlns:a16="http://schemas.microsoft.com/office/drawing/2014/main" id="{8E98FCFB-8909-F2E9-D645-6FADCA1706FA}"/>
              </a:ext>
            </a:extLst>
          </p:cNvPr>
          <p:cNvPicPr>
            <a:picLocks noChangeAspect="1"/>
          </p:cNvPicPr>
          <p:nvPr userDrawn="1"/>
        </p:nvPicPr>
        <p:blipFill>
          <a:blip r:embed="rId7"/>
          <a:stretch>
            <a:fillRect/>
          </a:stretch>
        </p:blipFill>
        <p:spPr>
          <a:xfrm>
            <a:off x="6710966" y="3992272"/>
            <a:ext cx="373374" cy="378352"/>
          </a:xfrm>
          <a:prstGeom prst="rect">
            <a:avLst/>
          </a:prstGeom>
        </p:spPr>
      </p:pic>
      <p:pic>
        <p:nvPicPr>
          <p:cNvPr id="165" name="Image 164">
            <a:extLst>
              <a:ext uri="{FF2B5EF4-FFF2-40B4-BE49-F238E27FC236}">
                <a16:creationId xmlns:a16="http://schemas.microsoft.com/office/drawing/2014/main" id="{5A3D204A-EBEF-8B7E-577D-AD77C19E65A7}"/>
              </a:ext>
            </a:extLst>
          </p:cNvPr>
          <p:cNvPicPr>
            <a:picLocks noChangeAspect="1"/>
          </p:cNvPicPr>
          <p:nvPr userDrawn="1"/>
        </p:nvPicPr>
        <p:blipFill>
          <a:blip r:embed="rId8"/>
          <a:stretch>
            <a:fillRect/>
          </a:stretch>
        </p:blipFill>
        <p:spPr>
          <a:xfrm>
            <a:off x="6085519" y="4015577"/>
            <a:ext cx="373374" cy="378352"/>
          </a:xfrm>
          <a:prstGeom prst="rect">
            <a:avLst/>
          </a:prstGeom>
        </p:spPr>
      </p:pic>
      <p:pic>
        <p:nvPicPr>
          <p:cNvPr id="166" name="Image 165">
            <a:extLst>
              <a:ext uri="{FF2B5EF4-FFF2-40B4-BE49-F238E27FC236}">
                <a16:creationId xmlns:a16="http://schemas.microsoft.com/office/drawing/2014/main" id="{AF1EEE89-D414-B303-53C3-491D614CE17C}"/>
              </a:ext>
            </a:extLst>
          </p:cNvPr>
          <p:cNvPicPr>
            <a:picLocks noChangeAspect="1"/>
          </p:cNvPicPr>
          <p:nvPr userDrawn="1"/>
        </p:nvPicPr>
        <p:blipFill>
          <a:blip r:embed="rId9"/>
          <a:stretch>
            <a:fillRect/>
          </a:stretch>
        </p:blipFill>
        <p:spPr>
          <a:xfrm>
            <a:off x="4806075" y="4032513"/>
            <a:ext cx="373374" cy="378352"/>
          </a:xfrm>
          <a:prstGeom prst="rect">
            <a:avLst/>
          </a:prstGeom>
        </p:spPr>
      </p:pic>
      <p:pic>
        <p:nvPicPr>
          <p:cNvPr id="167" name="Image 166">
            <a:extLst>
              <a:ext uri="{FF2B5EF4-FFF2-40B4-BE49-F238E27FC236}">
                <a16:creationId xmlns:a16="http://schemas.microsoft.com/office/drawing/2014/main" id="{C11E5DB6-3BAB-51BA-D589-7BF16458736A}"/>
              </a:ext>
            </a:extLst>
          </p:cNvPr>
          <p:cNvPicPr>
            <a:picLocks noChangeAspect="1"/>
          </p:cNvPicPr>
          <p:nvPr userDrawn="1"/>
        </p:nvPicPr>
        <p:blipFill>
          <a:blip r:embed="rId10"/>
          <a:stretch>
            <a:fillRect/>
          </a:stretch>
        </p:blipFill>
        <p:spPr>
          <a:xfrm>
            <a:off x="4155038" y="3999721"/>
            <a:ext cx="373374" cy="378352"/>
          </a:xfrm>
          <a:prstGeom prst="rect">
            <a:avLst/>
          </a:prstGeom>
        </p:spPr>
      </p:pic>
      <p:pic>
        <p:nvPicPr>
          <p:cNvPr id="168" name="Image 167">
            <a:extLst>
              <a:ext uri="{FF2B5EF4-FFF2-40B4-BE49-F238E27FC236}">
                <a16:creationId xmlns:a16="http://schemas.microsoft.com/office/drawing/2014/main" id="{C0E9A6ED-B594-AFAB-FA5A-8CCAE9D25946}"/>
              </a:ext>
            </a:extLst>
          </p:cNvPr>
          <p:cNvPicPr>
            <a:picLocks noChangeAspect="1"/>
          </p:cNvPicPr>
          <p:nvPr userDrawn="1"/>
        </p:nvPicPr>
        <p:blipFill>
          <a:blip r:embed="rId11"/>
          <a:stretch>
            <a:fillRect/>
          </a:stretch>
        </p:blipFill>
        <p:spPr>
          <a:xfrm>
            <a:off x="3502527" y="3990853"/>
            <a:ext cx="373374" cy="378352"/>
          </a:xfrm>
          <a:prstGeom prst="rect">
            <a:avLst/>
          </a:prstGeom>
        </p:spPr>
      </p:pic>
      <p:pic>
        <p:nvPicPr>
          <p:cNvPr id="169" name="Image 168">
            <a:extLst>
              <a:ext uri="{FF2B5EF4-FFF2-40B4-BE49-F238E27FC236}">
                <a16:creationId xmlns:a16="http://schemas.microsoft.com/office/drawing/2014/main" id="{C577F0DC-C329-B753-052B-8D9415FC73E4}"/>
              </a:ext>
            </a:extLst>
          </p:cNvPr>
          <p:cNvPicPr>
            <a:picLocks noChangeAspect="1"/>
          </p:cNvPicPr>
          <p:nvPr userDrawn="1"/>
        </p:nvPicPr>
        <p:blipFill>
          <a:blip r:embed="rId12"/>
          <a:stretch>
            <a:fillRect/>
          </a:stretch>
        </p:blipFill>
        <p:spPr>
          <a:xfrm>
            <a:off x="2845530" y="3990853"/>
            <a:ext cx="373374" cy="378352"/>
          </a:xfrm>
          <a:prstGeom prst="rect">
            <a:avLst/>
          </a:prstGeom>
        </p:spPr>
      </p:pic>
      <p:pic>
        <p:nvPicPr>
          <p:cNvPr id="170" name="Image 169">
            <a:extLst>
              <a:ext uri="{FF2B5EF4-FFF2-40B4-BE49-F238E27FC236}">
                <a16:creationId xmlns:a16="http://schemas.microsoft.com/office/drawing/2014/main" id="{75AD8A3E-17AD-BBE8-6F9C-B45288C67804}"/>
              </a:ext>
            </a:extLst>
          </p:cNvPr>
          <p:cNvPicPr>
            <a:picLocks noChangeAspect="1"/>
          </p:cNvPicPr>
          <p:nvPr userDrawn="1"/>
        </p:nvPicPr>
        <p:blipFill>
          <a:blip r:embed="rId13"/>
          <a:stretch>
            <a:fillRect/>
          </a:stretch>
        </p:blipFill>
        <p:spPr>
          <a:xfrm>
            <a:off x="2220310" y="3990853"/>
            <a:ext cx="373374" cy="378352"/>
          </a:xfrm>
          <a:prstGeom prst="rect">
            <a:avLst/>
          </a:prstGeom>
        </p:spPr>
      </p:pic>
      <p:pic>
        <p:nvPicPr>
          <p:cNvPr id="171" name="Image 170">
            <a:extLst>
              <a:ext uri="{FF2B5EF4-FFF2-40B4-BE49-F238E27FC236}">
                <a16:creationId xmlns:a16="http://schemas.microsoft.com/office/drawing/2014/main" id="{21AFC702-F9CF-FD49-59E9-9E24F59AEAE8}"/>
              </a:ext>
            </a:extLst>
          </p:cNvPr>
          <p:cNvPicPr>
            <a:picLocks noChangeAspect="1"/>
          </p:cNvPicPr>
          <p:nvPr userDrawn="1"/>
        </p:nvPicPr>
        <p:blipFill>
          <a:blip r:embed="rId14"/>
          <a:stretch>
            <a:fillRect/>
          </a:stretch>
        </p:blipFill>
        <p:spPr>
          <a:xfrm>
            <a:off x="1601386" y="4013798"/>
            <a:ext cx="373374" cy="378352"/>
          </a:xfrm>
          <a:prstGeom prst="rect">
            <a:avLst/>
          </a:prstGeom>
        </p:spPr>
      </p:pic>
      <p:pic>
        <p:nvPicPr>
          <p:cNvPr id="172" name="Image 171">
            <a:extLst>
              <a:ext uri="{FF2B5EF4-FFF2-40B4-BE49-F238E27FC236}">
                <a16:creationId xmlns:a16="http://schemas.microsoft.com/office/drawing/2014/main" id="{57F2AAC2-2EDC-4063-1E0E-568C9FE382C0}"/>
              </a:ext>
            </a:extLst>
          </p:cNvPr>
          <p:cNvPicPr>
            <a:picLocks noChangeAspect="1"/>
          </p:cNvPicPr>
          <p:nvPr userDrawn="1"/>
        </p:nvPicPr>
        <p:blipFill>
          <a:blip r:embed="rId15"/>
          <a:stretch>
            <a:fillRect/>
          </a:stretch>
        </p:blipFill>
        <p:spPr>
          <a:xfrm>
            <a:off x="961457" y="4013798"/>
            <a:ext cx="373374" cy="378352"/>
          </a:xfrm>
          <a:prstGeom prst="rect">
            <a:avLst/>
          </a:prstGeom>
        </p:spPr>
      </p:pic>
      <p:pic>
        <p:nvPicPr>
          <p:cNvPr id="173" name="Image 172">
            <a:extLst>
              <a:ext uri="{FF2B5EF4-FFF2-40B4-BE49-F238E27FC236}">
                <a16:creationId xmlns:a16="http://schemas.microsoft.com/office/drawing/2014/main" id="{7FEFCF05-9F83-0477-7E0A-7139CE3F4B0C}"/>
              </a:ext>
            </a:extLst>
          </p:cNvPr>
          <p:cNvPicPr>
            <a:picLocks noChangeAspect="1"/>
          </p:cNvPicPr>
          <p:nvPr userDrawn="1"/>
        </p:nvPicPr>
        <p:blipFill>
          <a:blip r:embed="rId16"/>
          <a:stretch>
            <a:fillRect/>
          </a:stretch>
        </p:blipFill>
        <p:spPr>
          <a:xfrm>
            <a:off x="7999882" y="3379461"/>
            <a:ext cx="373374" cy="378352"/>
          </a:xfrm>
          <a:prstGeom prst="rect">
            <a:avLst/>
          </a:prstGeom>
        </p:spPr>
      </p:pic>
      <p:pic>
        <p:nvPicPr>
          <p:cNvPr id="174" name="Image 173">
            <a:extLst>
              <a:ext uri="{FF2B5EF4-FFF2-40B4-BE49-F238E27FC236}">
                <a16:creationId xmlns:a16="http://schemas.microsoft.com/office/drawing/2014/main" id="{7A1A9754-67AD-9DDC-C7B7-EBC40F96C5DC}"/>
              </a:ext>
            </a:extLst>
          </p:cNvPr>
          <p:cNvPicPr>
            <a:picLocks noChangeAspect="1"/>
          </p:cNvPicPr>
          <p:nvPr userDrawn="1"/>
        </p:nvPicPr>
        <p:blipFill>
          <a:blip r:embed="rId17"/>
          <a:stretch>
            <a:fillRect/>
          </a:stretch>
        </p:blipFill>
        <p:spPr>
          <a:xfrm>
            <a:off x="7319120" y="3379461"/>
            <a:ext cx="373374" cy="378352"/>
          </a:xfrm>
          <a:prstGeom prst="rect">
            <a:avLst/>
          </a:prstGeom>
        </p:spPr>
      </p:pic>
      <p:pic>
        <p:nvPicPr>
          <p:cNvPr id="175" name="Image 174">
            <a:extLst>
              <a:ext uri="{FF2B5EF4-FFF2-40B4-BE49-F238E27FC236}">
                <a16:creationId xmlns:a16="http://schemas.microsoft.com/office/drawing/2014/main" id="{1A164711-0E9F-4E69-9885-570713644ABC}"/>
              </a:ext>
            </a:extLst>
          </p:cNvPr>
          <p:cNvPicPr>
            <a:picLocks noChangeAspect="1"/>
          </p:cNvPicPr>
          <p:nvPr userDrawn="1"/>
        </p:nvPicPr>
        <p:blipFill>
          <a:blip r:embed="rId18"/>
          <a:stretch>
            <a:fillRect/>
          </a:stretch>
        </p:blipFill>
        <p:spPr>
          <a:xfrm>
            <a:off x="6734062" y="3390478"/>
            <a:ext cx="373374" cy="378352"/>
          </a:xfrm>
          <a:prstGeom prst="rect">
            <a:avLst/>
          </a:prstGeom>
        </p:spPr>
      </p:pic>
      <p:pic>
        <p:nvPicPr>
          <p:cNvPr id="176" name="Image 175">
            <a:extLst>
              <a:ext uri="{FF2B5EF4-FFF2-40B4-BE49-F238E27FC236}">
                <a16:creationId xmlns:a16="http://schemas.microsoft.com/office/drawing/2014/main" id="{5B9876EC-3050-F563-3E0E-7CACFEB688B9}"/>
              </a:ext>
            </a:extLst>
          </p:cNvPr>
          <p:cNvPicPr>
            <a:picLocks noChangeAspect="1"/>
          </p:cNvPicPr>
          <p:nvPr userDrawn="1"/>
        </p:nvPicPr>
        <p:blipFill>
          <a:blip r:embed="rId19"/>
          <a:stretch>
            <a:fillRect/>
          </a:stretch>
        </p:blipFill>
        <p:spPr>
          <a:xfrm>
            <a:off x="6086174" y="3379461"/>
            <a:ext cx="373374" cy="378352"/>
          </a:xfrm>
          <a:prstGeom prst="rect">
            <a:avLst/>
          </a:prstGeom>
        </p:spPr>
      </p:pic>
      <p:pic>
        <p:nvPicPr>
          <p:cNvPr id="177" name="Image 176">
            <a:extLst>
              <a:ext uri="{FF2B5EF4-FFF2-40B4-BE49-F238E27FC236}">
                <a16:creationId xmlns:a16="http://schemas.microsoft.com/office/drawing/2014/main" id="{D18E8AF0-59FA-A1F6-503D-F481F5D8E279}"/>
              </a:ext>
            </a:extLst>
          </p:cNvPr>
          <p:cNvPicPr>
            <a:picLocks noChangeAspect="1"/>
          </p:cNvPicPr>
          <p:nvPr userDrawn="1"/>
        </p:nvPicPr>
        <p:blipFill>
          <a:blip r:embed="rId20"/>
          <a:stretch>
            <a:fillRect/>
          </a:stretch>
        </p:blipFill>
        <p:spPr>
          <a:xfrm>
            <a:off x="5459882" y="3411053"/>
            <a:ext cx="373374" cy="378352"/>
          </a:xfrm>
          <a:prstGeom prst="rect">
            <a:avLst/>
          </a:prstGeom>
        </p:spPr>
      </p:pic>
      <p:pic>
        <p:nvPicPr>
          <p:cNvPr id="178" name="Image 177">
            <a:extLst>
              <a:ext uri="{FF2B5EF4-FFF2-40B4-BE49-F238E27FC236}">
                <a16:creationId xmlns:a16="http://schemas.microsoft.com/office/drawing/2014/main" id="{C30D2E8B-3973-2911-6B53-BF3528EE1B6D}"/>
              </a:ext>
            </a:extLst>
          </p:cNvPr>
          <p:cNvPicPr>
            <a:picLocks noChangeAspect="1"/>
          </p:cNvPicPr>
          <p:nvPr userDrawn="1"/>
        </p:nvPicPr>
        <p:blipFill>
          <a:blip r:embed="rId21"/>
          <a:stretch>
            <a:fillRect/>
          </a:stretch>
        </p:blipFill>
        <p:spPr>
          <a:xfrm>
            <a:off x="4802001" y="3355435"/>
            <a:ext cx="373374" cy="378352"/>
          </a:xfrm>
          <a:prstGeom prst="rect">
            <a:avLst/>
          </a:prstGeom>
        </p:spPr>
      </p:pic>
      <p:pic>
        <p:nvPicPr>
          <p:cNvPr id="179" name="Image 178">
            <a:extLst>
              <a:ext uri="{FF2B5EF4-FFF2-40B4-BE49-F238E27FC236}">
                <a16:creationId xmlns:a16="http://schemas.microsoft.com/office/drawing/2014/main" id="{7DF12BE3-D0A8-A3AC-CBC9-65F92185B178}"/>
              </a:ext>
            </a:extLst>
          </p:cNvPr>
          <p:cNvPicPr>
            <a:picLocks noChangeAspect="1"/>
          </p:cNvPicPr>
          <p:nvPr userDrawn="1"/>
        </p:nvPicPr>
        <p:blipFill>
          <a:blip r:embed="rId22"/>
          <a:stretch>
            <a:fillRect/>
          </a:stretch>
        </p:blipFill>
        <p:spPr>
          <a:xfrm>
            <a:off x="4148594" y="3390478"/>
            <a:ext cx="373374" cy="378352"/>
          </a:xfrm>
          <a:prstGeom prst="rect">
            <a:avLst/>
          </a:prstGeom>
        </p:spPr>
      </p:pic>
      <p:pic>
        <p:nvPicPr>
          <p:cNvPr id="180" name="Image 179">
            <a:extLst>
              <a:ext uri="{FF2B5EF4-FFF2-40B4-BE49-F238E27FC236}">
                <a16:creationId xmlns:a16="http://schemas.microsoft.com/office/drawing/2014/main" id="{F44717F4-8C2C-7841-EA42-1B784C75302C}"/>
              </a:ext>
            </a:extLst>
          </p:cNvPr>
          <p:cNvPicPr>
            <a:picLocks noChangeAspect="1"/>
          </p:cNvPicPr>
          <p:nvPr userDrawn="1"/>
        </p:nvPicPr>
        <p:blipFill>
          <a:blip r:embed="rId23"/>
          <a:stretch>
            <a:fillRect/>
          </a:stretch>
        </p:blipFill>
        <p:spPr>
          <a:xfrm>
            <a:off x="3500787" y="3353506"/>
            <a:ext cx="373374" cy="378352"/>
          </a:xfrm>
          <a:prstGeom prst="rect">
            <a:avLst/>
          </a:prstGeom>
        </p:spPr>
      </p:pic>
      <p:pic>
        <p:nvPicPr>
          <p:cNvPr id="181" name="Image 180">
            <a:extLst>
              <a:ext uri="{FF2B5EF4-FFF2-40B4-BE49-F238E27FC236}">
                <a16:creationId xmlns:a16="http://schemas.microsoft.com/office/drawing/2014/main" id="{54C58D1C-A90D-4400-D744-FDDE2D8D37C6}"/>
              </a:ext>
            </a:extLst>
          </p:cNvPr>
          <p:cNvPicPr>
            <a:picLocks noChangeAspect="1"/>
          </p:cNvPicPr>
          <p:nvPr userDrawn="1"/>
        </p:nvPicPr>
        <p:blipFill>
          <a:blip r:embed="rId24"/>
          <a:stretch>
            <a:fillRect/>
          </a:stretch>
        </p:blipFill>
        <p:spPr>
          <a:xfrm>
            <a:off x="2859705" y="3353506"/>
            <a:ext cx="373374" cy="378352"/>
          </a:xfrm>
          <a:prstGeom prst="rect">
            <a:avLst/>
          </a:prstGeom>
        </p:spPr>
      </p:pic>
      <p:pic>
        <p:nvPicPr>
          <p:cNvPr id="182" name="Image 181">
            <a:extLst>
              <a:ext uri="{FF2B5EF4-FFF2-40B4-BE49-F238E27FC236}">
                <a16:creationId xmlns:a16="http://schemas.microsoft.com/office/drawing/2014/main" id="{E07F202B-2D4D-A401-5A16-F69FAED82A74}"/>
              </a:ext>
            </a:extLst>
          </p:cNvPr>
          <p:cNvPicPr>
            <a:picLocks noChangeAspect="1"/>
          </p:cNvPicPr>
          <p:nvPr userDrawn="1"/>
        </p:nvPicPr>
        <p:blipFill>
          <a:blip r:embed="rId25"/>
          <a:stretch>
            <a:fillRect/>
          </a:stretch>
        </p:blipFill>
        <p:spPr>
          <a:xfrm>
            <a:off x="2234886" y="3353506"/>
            <a:ext cx="373374" cy="378352"/>
          </a:xfrm>
          <a:prstGeom prst="rect">
            <a:avLst/>
          </a:prstGeom>
        </p:spPr>
      </p:pic>
      <p:pic>
        <p:nvPicPr>
          <p:cNvPr id="183" name="Image 182">
            <a:extLst>
              <a:ext uri="{FF2B5EF4-FFF2-40B4-BE49-F238E27FC236}">
                <a16:creationId xmlns:a16="http://schemas.microsoft.com/office/drawing/2014/main" id="{CFDA1767-604A-B90B-54A8-FBC6C4954B1D}"/>
              </a:ext>
            </a:extLst>
          </p:cNvPr>
          <p:cNvPicPr>
            <a:picLocks noChangeAspect="1"/>
          </p:cNvPicPr>
          <p:nvPr userDrawn="1"/>
        </p:nvPicPr>
        <p:blipFill>
          <a:blip r:embed="rId26"/>
          <a:stretch>
            <a:fillRect/>
          </a:stretch>
        </p:blipFill>
        <p:spPr>
          <a:xfrm>
            <a:off x="1619338" y="3379461"/>
            <a:ext cx="373374" cy="378352"/>
          </a:xfrm>
          <a:prstGeom prst="rect">
            <a:avLst/>
          </a:prstGeom>
        </p:spPr>
      </p:pic>
      <p:pic>
        <p:nvPicPr>
          <p:cNvPr id="184" name="Image 183">
            <a:extLst>
              <a:ext uri="{FF2B5EF4-FFF2-40B4-BE49-F238E27FC236}">
                <a16:creationId xmlns:a16="http://schemas.microsoft.com/office/drawing/2014/main" id="{38E6F64C-0AD5-07CA-5049-9E37F2E9EE2B}"/>
              </a:ext>
            </a:extLst>
          </p:cNvPr>
          <p:cNvPicPr>
            <a:picLocks noChangeAspect="1"/>
          </p:cNvPicPr>
          <p:nvPr userDrawn="1"/>
        </p:nvPicPr>
        <p:blipFill>
          <a:blip r:embed="rId27"/>
          <a:stretch>
            <a:fillRect/>
          </a:stretch>
        </p:blipFill>
        <p:spPr>
          <a:xfrm>
            <a:off x="977586" y="3379461"/>
            <a:ext cx="373374" cy="378352"/>
          </a:xfrm>
          <a:prstGeom prst="rect">
            <a:avLst/>
          </a:prstGeom>
        </p:spPr>
      </p:pic>
      <p:pic>
        <p:nvPicPr>
          <p:cNvPr id="185" name="Image 184">
            <a:extLst>
              <a:ext uri="{FF2B5EF4-FFF2-40B4-BE49-F238E27FC236}">
                <a16:creationId xmlns:a16="http://schemas.microsoft.com/office/drawing/2014/main" id="{12C6FAE0-40A1-32B3-BA40-72DA75DD4959}"/>
              </a:ext>
            </a:extLst>
          </p:cNvPr>
          <p:cNvPicPr>
            <a:picLocks noChangeAspect="1"/>
          </p:cNvPicPr>
          <p:nvPr userDrawn="1"/>
        </p:nvPicPr>
        <p:blipFill>
          <a:blip r:embed="rId28"/>
          <a:stretch>
            <a:fillRect/>
          </a:stretch>
        </p:blipFill>
        <p:spPr>
          <a:xfrm>
            <a:off x="8013815" y="2774875"/>
            <a:ext cx="373374" cy="378352"/>
          </a:xfrm>
          <a:prstGeom prst="rect">
            <a:avLst/>
          </a:prstGeom>
        </p:spPr>
      </p:pic>
      <p:pic>
        <p:nvPicPr>
          <p:cNvPr id="186" name="Image 185">
            <a:extLst>
              <a:ext uri="{FF2B5EF4-FFF2-40B4-BE49-F238E27FC236}">
                <a16:creationId xmlns:a16="http://schemas.microsoft.com/office/drawing/2014/main" id="{D54C8ADD-58DA-4F9A-A614-AC5BDECC0779}"/>
              </a:ext>
            </a:extLst>
          </p:cNvPr>
          <p:cNvPicPr>
            <a:picLocks noChangeAspect="1"/>
          </p:cNvPicPr>
          <p:nvPr userDrawn="1"/>
        </p:nvPicPr>
        <p:blipFill>
          <a:blip r:embed="rId29"/>
          <a:stretch>
            <a:fillRect/>
          </a:stretch>
        </p:blipFill>
        <p:spPr>
          <a:xfrm>
            <a:off x="7396230" y="2735995"/>
            <a:ext cx="373374" cy="378352"/>
          </a:xfrm>
          <a:prstGeom prst="rect">
            <a:avLst/>
          </a:prstGeom>
        </p:spPr>
      </p:pic>
      <p:pic>
        <p:nvPicPr>
          <p:cNvPr id="187" name="Image 186">
            <a:extLst>
              <a:ext uri="{FF2B5EF4-FFF2-40B4-BE49-F238E27FC236}">
                <a16:creationId xmlns:a16="http://schemas.microsoft.com/office/drawing/2014/main" id="{C2F90EEF-1828-3B93-4FBE-7A0BFD4E9040}"/>
              </a:ext>
            </a:extLst>
          </p:cNvPr>
          <p:cNvPicPr>
            <a:picLocks noChangeAspect="1"/>
          </p:cNvPicPr>
          <p:nvPr userDrawn="1"/>
        </p:nvPicPr>
        <p:blipFill>
          <a:blip r:embed="rId30"/>
          <a:stretch>
            <a:fillRect/>
          </a:stretch>
        </p:blipFill>
        <p:spPr>
          <a:xfrm>
            <a:off x="6715468" y="2765231"/>
            <a:ext cx="373374" cy="378352"/>
          </a:xfrm>
          <a:prstGeom prst="rect">
            <a:avLst/>
          </a:prstGeom>
        </p:spPr>
      </p:pic>
      <p:pic>
        <p:nvPicPr>
          <p:cNvPr id="188" name="Image 187">
            <a:extLst>
              <a:ext uri="{FF2B5EF4-FFF2-40B4-BE49-F238E27FC236}">
                <a16:creationId xmlns:a16="http://schemas.microsoft.com/office/drawing/2014/main" id="{B82C9251-57BA-0FA8-7646-F51EB4B5642F}"/>
              </a:ext>
            </a:extLst>
          </p:cNvPr>
          <p:cNvPicPr>
            <a:picLocks noChangeAspect="1"/>
          </p:cNvPicPr>
          <p:nvPr userDrawn="1"/>
        </p:nvPicPr>
        <p:blipFill>
          <a:blip r:embed="rId31"/>
          <a:stretch>
            <a:fillRect/>
          </a:stretch>
        </p:blipFill>
        <p:spPr>
          <a:xfrm>
            <a:off x="6072001" y="2774875"/>
            <a:ext cx="373374" cy="378352"/>
          </a:xfrm>
          <a:prstGeom prst="rect">
            <a:avLst/>
          </a:prstGeom>
        </p:spPr>
      </p:pic>
      <p:pic>
        <p:nvPicPr>
          <p:cNvPr id="189" name="Image 188">
            <a:extLst>
              <a:ext uri="{FF2B5EF4-FFF2-40B4-BE49-F238E27FC236}">
                <a16:creationId xmlns:a16="http://schemas.microsoft.com/office/drawing/2014/main" id="{DBFCFF70-87A9-C7D9-7DE4-7295C301BC6A}"/>
              </a:ext>
            </a:extLst>
          </p:cNvPr>
          <p:cNvPicPr>
            <a:picLocks noChangeAspect="1"/>
          </p:cNvPicPr>
          <p:nvPr userDrawn="1"/>
        </p:nvPicPr>
        <p:blipFill>
          <a:blip r:embed="rId32"/>
          <a:stretch>
            <a:fillRect/>
          </a:stretch>
        </p:blipFill>
        <p:spPr>
          <a:xfrm>
            <a:off x="5437001" y="2774875"/>
            <a:ext cx="373374" cy="378352"/>
          </a:xfrm>
          <a:prstGeom prst="rect">
            <a:avLst/>
          </a:prstGeom>
        </p:spPr>
      </p:pic>
      <p:pic>
        <p:nvPicPr>
          <p:cNvPr id="190" name="Image 189">
            <a:extLst>
              <a:ext uri="{FF2B5EF4-FFF2-40B4-BE49-F238E27FC236}">
                <a16:creationId xmlns:a16="http://schemas.microsoft.com/office/drawing/2014/main" id="{00C0B648-56C7-D6D8-B8C5-E3ECDF58A4BC}"/>
              </a:ext>
            </a:extLst>
          </p:cNvPr>
          <p:cNvPicPr>
            <a:picLocks noChangeAspect="1"/>
          </p:cNvPicPr>
          <p:nvPr userDrawn="1"/>
        </p:nvPicPr>
        <p:blipFill>
          <a:blip r:embed="rId33"/>
          <a:stretch>
            <a:fillRect/>
          </a:stretch>
        </p:blipFill>
        <p:spPr>
          <a:xfrm>
            <a:off x="4821453" y="2791701"/>
            <a:ext cx="373374" cy="378352"/>
          </a:xfrm>
          <a:prstGeom prst="rect">
            <a:avLst/>
          </a:prstGeom>
        </p:spPr>
      </p:pic>
      <p:pic>
        <p:nvPicPr>
          <p:cNvPr id="191" name="Image 190">
            <a:extLst>
              <a:ext uri="{FF2B5EF4-FFF2-40B4-BE49-F238E27FC236}">
                <a16:creationId xmlns:a16="http://schemas.microsoft.com/office/drawing/2014/main" id="{FB8CF234-7C1D-82CA-6177-0198662DF710}"/>
              </a:ext>
            </a:extLst>
          </p:cNvPr>
          <p:cNvPicPr>
            <a:picLocks noChangeAspect="1"/>
          </p:cNvPicPr>
          <p:nvPr userDrawn="1"/>
        </p:nvPicPr>
        <p:blipFill>
          <a:blip r:embed="rId34"/>
          <a:stretch>
            <a:fillRect/>
          </a:stretch>
        </p:blipFill>
        <p:spPr>
          <a:xfrm>
            <a:off x="4186453" y="2765231"/>
            <a:ext cx="373374" cy="378352"/>
          </a:xfrm>
          <a:prstGeom prst="rect">
            <a:avLst/>
          </a:prstGeom>
        </p:spPr>
      </p:pic>
      <p:pic>
        <p:nvPicPr>
          <p:cNvPr id="192" name="Image 191">
            <a:extLst>
              <a:ext uri="{FF2B5EF4-FFF2-40B4-BE49-F238E27FC236}">
                <a16:creationId xmlns:a16="http://schemas.microsoft.com/office/drawing/2014/main" id="{D0375C9F-D301-9310-418E-3B8824D17668}"/>
              </a:ext>
            </a:extLst>
          </p:cNvPr>
          <p:cNvPicPr>
            <a:picLocks noChangeAspect="1"/>
          </p:cNvPicPr>
          <p:nvPr userDrawn="1"/>
        </p:nvPicPr>
        <p:blipFill>
          <a:blip r:embed="rId35"/>
          <a:stretch>
            <a:fillRect/>
          </a:stretch>
        </p:blipFill>
        <p:spPr>
          <a:xfrm>
            <a:off x="3534520" y="2750870"/>
            <a:ext cx="373374" cy="378352"/>
          </a:xfrm>
          <a:prstGeom prst="rect">
            <a:avLst/>
          </a:prstGeom>
        </p:spPr>
      </p:pic>
      <p:pic>
        <p:nvPicPr>
          <p:cNvPr id="193" name="Image 192">
            <a:extLst>
              <a:ext uri="{FF2B5EF4-FFF2-40B4-BE49-F238E27FC236}">
                <a16:creationId xmlns:a16="http://schemas.microsoft.com/office/drawing/2014/main" id="{55733B2E-63DE-914E-B448-BFD7E2AE646F}"/>
              </a:ext>
            </a:extLst>
          </p:cNvPr>
          <p:cNvPicPr>
            <a:picLocks noChangeAspect="1"/>
          </p:cNvPicPr>
          <p:nvPr userDrawn="1"/>
        </p:nvPicPr>
        <p:blipFill>
          <a:blip r:embed="rId36"/>
          <a:stretch>
            <a:fillRect/>
          </a:stretch>
        </p:blipFill>
        <p:spPr>
          <a:xfrm>
            <a:off x="2857186" y="2750870"/>
            <a:ext cx="373374" cy="378352"/>
          </a:xfrm>
          <a:prstGeom prst="rect">
            <a:avLst/>
          </a:prstGeom>
        </p:spPr>
      </p:pic>
      <p:pic>
        <p:nvPicPr>
          <p:cNvPr id="194" name="Image 193">
            <a:extLst>
              <a:ext uri="{FF2B5EF4-FFF2-40B4-BE49-F238E27FC236}">
                <a16:creationId xmlns:a16="http://schemas.microsoft.com/office/drawing/2014/main" id="{44447B30-FFFC-CF2F-C62C-C5A14ACD5405}"/>
              </a:ext>
            </a:extLst>
          </p:cNvPr>
          <p:cNvPicPr>
            <a:picLocks noChangeAspect="1"/>
          </p:cNvPicPr>
          <p:nvPr userDrawn="1"/>
        </p:nvPicPr>
        <p:blipFill>
          <a:blip r:embed="rId37"/>
          <a:stretch>
            <a:fillRect/>
          </a:stretch>
        </p:blipFill>
        <p:spPr>
          <a:xfrm>
            <a:off x="2239120" y="2750870"/>
            <a:ext cx="373374" cy="378352"/>
          </a:xfrm>
          <a:prstGeom prst="rect">
            <a:avLst/>
          </a:prstGeom>
        </p:spPr>
      </p:pic>
      <p:pic>
        <p:nvPicPr>
          <p:cNvPr id="195" name="Image 194">
            <a:extLst>
              <a:ext uri="{FF2B5EF4-FFF2-40B4-BE49-F238E27FC236}">
                <a16:creationId xmlns:a16="http://schemas.microsoft.com/office/drawing/2014/main" id="{F318CED0-35E6-3158-612A-D4E681980638}"/>
              </a:ext>
            </a:extLst>
          </p:cNvPr>
          <p:cNvPicPr>
            <a:picLocks noChangeAspect="1"/>
          </p:cNvPicPr>
          <p:nvPr userDrawn="1"/>
        </p:nvPicPr>
        <p:blipFill>
          <a:blip r:embed="rId38"/>
          <a:stretch>
            <a:fillRect/>
          </a:stretch>
        </p:blipFill>
        <p:spPr>
          <a:xfrm>
            <a:off x="1606638" y="2750870"/>
            <a:ext cx="373374" cy="378352"/>
          </a:xfrm>
          <a:prstGeom prst="rect">
            <a:avLst/>
          </a:prstGeom>
        </p:spPr>
      </p:pic>
      <p:pic>
        <p:nvPicPr>
          <p:cNvPr id="196" name="Image 195">
            <a:extLst>
              <a:ext uri="{FF2B5EF4-FFF2-40B4-BE49-F238E27FC236}">
                <a16:creationId xmlns:a16="http://schemas.microsoft.com/office/drawing/2014/main" id="{A1E71D77-087D-301C-2425-407E7033BD8E}"/>
              </a:ext>
            </a:extLst>
          </p:cNvPr>
          <p:cNvPicPr>
            <a:picLocks noChangeAspect="1"/>
          </p:cNvPicPr>
          <p:nvPr userDrawn="1"/>
        </p:nvPicPr>
        <p:blipFill>
          <a:blip r:embed="rId39"/>
          <a:stretch>
            <a:fillRect/>
          </a:stretch>
        </p:blipFill>
        <p:spPr>
          <a:xfrm>
            <a:off x="986053" y="2750870"/>
            <a:ext cx="373374" cy="378352"/>
          </a:xfrm>
          <a:prstGeom prst="rect">
            <a:avLst/>
          </a:prstGeom>
        </p:spPr>
      </p:pic>
      <p:pic>
        <p:nvPicPr>
          <p:cNvPr id="197" name="Image 196">
            <a:extLst>
              <a:ext uri="{FF2B5EF4-FFF2-40B4-BE49-F238E27FC236}">
                <a16:creationId xmlns:a16="http://schemas.microsoft.com/office/drawing/2014/main" id="{07D055B2-A34C-842B-CDF8-836F2BA349F0}"/>
              </a:ext>
            </a:extLst>
          </p:cNvPr>
          <p:cNvPicPr>
            <a:picLocks noChangeAspect="1"/>
          </p:cNvPicPr>
          <p:nvPr userDrawn="1"/>
        </p:nvPicPr>
        <p:blipFill>
          <a:blip r:embed="rId40"/>
          <a:stretch>
            <a:fillRect/>
          </a:stretch>
        </p:blipFill>
        <p:spPr>
          <a:xfrm>
            <a:off x="8014297" y="2131409"/>
            <a:ext cx="373374" cy="378352"/>
          </a:xfrm>
          <a:prstGeom prst="rect">
            <a:avLst/>
          </a:prstGeom>
        </p:spPr>
      </p:pic>
      <p:pic>
        <p:nvPicPr>
          <p:cNvPr id="198" name="Image 197">
            <a:extLst>
              <a:ext uri="{FF2B5EF4-FFF2-40B4-BE49-F238E27FC236}">
                <a16:creationId xmlns:a16="http://schemas.microsoft.com/office/drawing/2014/main" id="{74358CD0-E93D-0C60-59C9-6D353089FB30}"/>
              </a:ext>
            </a:extLst>
          </p:cNvPr>
          <p:cNvPicPr>
            <a:picLocks noChangeAspect="1"/>
          </p:cNvPicPr>
          <p:nvPr userDrawn="1"/>
        </p:nvPicPr>
        <p:blipFill>
          <a:blip r:embed="rId41"/>
          <a:stretch>
            <a:fillRect/>
          </a:stretch>
        </p:blipFill>
        <p:spPr>
          <a:xfrm>
            <a:off x="7395320" y="2107403"/>
            <a:ext cx="373374" cy="378352"/>
          </a:xfrm>
          <a:prstGeom prst="rect">
            <a:avLst/>
          </a:prstGeom>
        </p:spPr>
      </p:pic>
      <p:pic>
        <p:nvPicPr>
          <p:cNvPr id="199" name="Image 198">
            <a:extLst>
              <a:ext uri="{FF2B5EF4-FFF2-40B4-BE49-F238E27FC236}">
                <a16:creationId xmlns:a16="http://schemas.microsoft.com/office/drawing/2014/main" id="{2BC125C9-E3B9-EFE2-5F7C-995BD9FBAEF3}"/>
              </a:ext>
            </a:extLst>
          </p:cNvPr>
          <p:cNvPicPr>
            <a:picLocks noChangeAspect="1"/>
          </p:cNvPicPr>
          <p:nvPr userDrawn="1"/>
        </p:nvPicPr>
        <p:blipFill>
          <a:blip r:embed="rId42"/>
          <a:stretch>
            <a:fillRect/>
          </a:stretch>
        </p:blipFill>
        <p:spPr>
          <a:xfrm>
            <a:off x="6760320" y="2107403"/>
            <a:ext cx="373374" cy="378352"/>
          </a:xfrm>
          <a:prstGeom prst="rect">
            <a:avLst/>
          </a:prstGeom>
        </p:spPr>
      </p:pic>
      <p:pic>
        <p:nvPicPr>
          <p:cNvPr id="200" name="Image 199">
            <a:extLst>
              <a:ext uri="{FF2B5EF4-FFF2-40B4-BE49-F238E27FC236}">
                <a16:creationId xmlns:a16="http://schemas.microsoft.com/office/drawing/2014/main" id="{F1D3D9BB-6AFD-101A-6142-930F317AB3B5}"/>
              </a:ext>
            </a:extLst>
          </p:cNvPr>
          <p:cNvPicPr>
            <a:picLocks noChangeAspect="1"/>
          </p:cNvPicPr>
          <p:nvPr userDrawn="1"/>
        </p:nvPicPr>
        <p:blipFill>
          <a:blip r:embed="rId43"/>
          <a:stretch>
            <a:fillRect/>
          </a:stretch>
        </p:blipFill>
        <p:spPr>
          <a:xfrm>
            <a:off x="6091453" y="2131409"/>
            <a:ext cx="373374" cy="378352"/>
          </a:xfrm>
          <a:prstGeom prst="rect">
            <a:avLst/>
          </a:prstGeom>
        </p:spPr>
      </p:pic>
      <p:pic>
        <p:nvPicPr>
          <p:cNvPr id="201" name="Image 200">
            <a:extLst>
              <a:ext uri="{FF2B5EF4-FFF2-40B4-BE49-F238E27FC236}">
                <a16:creationId xmlns:a16="http://schemas.microsoft.com/office/drawing/2014/main" id="{B94BAED3-8E13-DBCC-6879-10AC0405E51D}"/>
              </a:ext>
            </a:extLst>
          </p:cNvPr>
          <p:cNvPicPr>
            <a:picLocks noChangeAspect="1"/>
          </p:cNvPicPr>
          <p:nvPr userDrawn="1"/>
        </p:nvPicPr>
        <p:blipFill>
          <a:blip r:embed="rId44"/>
          <a:stretch>
            <a:fillRect/>
          </a:stretch>
        </p:blipFill>
        <p:spPr>
          <a:xfrm>
            <a:off x="5456453" y="2131409"/>
            <a:ext cx="373374" cy="378352"/>
          </a:xfrm>
          <a:prstGeom prst="rect">
            <a:avLst/>
          </a:prstGeom>
        </p:spPr>
      </p:pic>
      <p:pic>
        <p:nvPicPr>
          <p:cNvPr id="202" name="Image 201">
            <a:extLst>
              <a:ext uri="{FF2B5EF4-FFF2-40B4-BE49-F238E27FC236}">
                <a16:creationId xmlns:a16="http://schemas.microsoft.com/office/drawing/2014/main" id="{CA6F6D5D-8836-1589-CD08-588D403DA002}"/>
              </a:ext>
            </a:extLst>
          </p:cNvPr>
          <p:cNvPicPr>
            <a:picLocks noChangeAspect="1"/>
          </p:cNvPicPr>
          <p:nvPr userDrawn="1"/>
        </p:nvPicPr>
        <p:blipFill>
          <a:blip r:embed="rId45"/>
          <a:stretch>
            <a:fillRect/>
          </a:stretch>
        </p:blipFill>
        <p:spPr>
          <a:xfrm>
            <a:off x="4838386" y="2121764"/>
            <a:ext cx="373374" cy="378352"/>
          </a:xfrm>
          <a:prstGeom prst="rect">
            <a:avLst/>
          </a:prstGeom>
        </p:spPr>
      </p:pic>
      <p:pic>
        <p:nvPicPr>
          <p:cNvPr id="203" name="Image 202">
            <a:extLst>
              <a:ext uri="{FF2B5EF4-FFF2-40B4-BE49-F238E27FC236}">
                <a16:creationId xmlns:a16="http://schemas.microsoft.com/office/drawing/2014/main" id="{4634E4BA-E299-F497-F4E9-965E086DFD40}"/>
              </a:ext>
            </a:extLst>
          </p:cNvPr>
          <p:cNvPicPr>
            <a:picLocks noChangeAspect="1"/>
          </p:cNvPicPr>
          <p:nvPr userDrawn="1"/>
        </p:nvPicPr>
        <p:blipFill>
          <a:blip r:embed="rId46"/>
          <a:stretch>
            <a:fillRect/>
          </a:stretch>
        </p:blipFill>
        <p:spPr>
          <a:xfrm>
            <a:off x="4186453" y="2121764"/>
            <a:ext cx="373374" cy="378352"/>
          </a:xfrm>
          <a:prstGeom prst="rect">
            <a:avLst/>
          </a:prstGeom>
        </p:spPr>
      </p:pic>
      <p:pic>
        <p:nvPicPr>
          <p:cNvPr id="204" name="Image 203">
            <a:extLst>
              <a:ext uri="{FF2B5EF4-FFF2-40B4-BE49-F238E27FC236}">
                <a16:creationId xmlns:a16="http://schemas.microsoft.com/office/drawing/2014/main" id="{60B0579D-4D36-84F8-CB9F-68560BD48F6D}"/>
              </a:ext>
            </a:extLst>
          </p:cNvPr>
          <p:cNvPicPr>
            <a:picLocks noChangeAspect="1"/>
          </p:cNvPicPr>
          <p:nvPr userDrawn="1"/>
        </p:nvPicPr>
        <p:blipFill>
          <a:blip r:embed="rId47"/>
          <a:stretch>
            <a:fillRect/>
          </a:stretch>
        </p:blipFill>
        <p:spPr>
          <a:xfrm>
            <a:off x="5437632" y="4033969"/>
            <a:ext cx="373374" cy="378352"/>
          </a:xfrm>
          <a:prstGeom prst="rect">
            <a:avLst/>
          </a:prstGeom>
        </p:spPr>
      </p:pic>
      <p:pic>
        <p:nvPicPr>
          <p:cNvPr id="205" name="Image 204">
            <a:extLst>
              <a:ext uri="{FF2B5EF4-FFF2-40B4-BE49-F238E27FC236}">
                <a16:creationId xmlns:a16="http://schemas.microsoft.com/office/drawing/2014/main" id="{C0D678F1-A641-B63B-6E0E-83B5FF1E78A9}"/>
              </a:ext>
            </a:extLst>
          </p:cNvPr>
          <p:cNvPicPr>
            <a:picLocks noChangeAspect="1"/>
          </p:cNvPicPr>
          <p:nvPr userDrawn="1"/>
        </p:nvPicPr>
        <p:blipFill>
          <a:blip r:embed="rId48"/>
          <a:stretch>
            <a:fillRect/>
          </a:stretch>
        </p:blipFill>
        <p:spPr>
          <a:xfrm>
            <a:off x="3534520" y="2131409"/>
            <a:ext cx="373374" cy="378352"/>
          </a:xfrm>
          <a:prstGeom prst="rect">
            <a:avLst/>
          </a:prstGeom>
        </p:spPr>
      </p:pic>
      <p:pic>
        <p:nvPicPr>
          <p:cNvPr id="206" name="Image 205">
            <a:extLst>
              <a:ext uri="{FF2B5EF4-FFF2-40B4-BE49-F238E27FC236}">
                <a16:creationId xmlns:a16="http://schemas.microsoft.com/office/drawing/2014/main" id="{F3CE975D-22FE-5BCD-0706-A2E1A3183E54}"/>
              </a:ext>
            </a:extLst>
          </p:cNvPr>
          <p:cNvPicPr>
            <a:picLocks noChangeAspect="1"/>
          </p:cNvPicPr>
          <p:nvPr userDrawn="1"/>
        </p:nvPicPr>
        <p:blipFill>
          <a:blip r:embed="rId49"/>
          <a:stretch>
            <a:fillRect/>
          </a:stretch>
        </p:blipFill>
        <p:spPr>
          <a:xfrm>
            <a:off x="2882586" y="2131409"/>
            <a:ext cx="373374" cy="378352"/>
          </a:xfrm>
          <a:prstGeom prst="rect">
            <a:avLst/>
          </a:prstGeom>
        </p:spPr>
      </p:pic>
      <p:pic>
        <p:nvPicPr>
          <p:cNvPr id="207" name="Image 206">
            <a:extLst>
              <a:ext uri="{FF2B5EF4-FFF2-40B4-BE49-F238E27FC236}">
                <a16:creationId xmlns:a16="http://schemas.microsoft.com/office/drawing/2014/main" id="{C173F9A8-885E-6303-922B-12826FC719F2}"/>
              </a:ext>
            </a:extLst>
          </p:cNvPr>
          <p:cNvPicPr>
            <a:picLocks noChangeAspect="1"/>
          </p:cNvPicPr>
          <p:nvPr userDrawn="1"/>
        </p:nvPicPr>
        <p:blipFill>
          <a:blip r:embed="rId50"/>
          <a:stretch>
            <a:fillRect/>
          </a:stretch>
        </p:blipFill>
        <p:spPr>
          <a:xfrm>
            <a:off x="2247586" y="2131409"/>
            <a:ext cx="373374" cy="378352"/>
          </a:xfrm>
          <a:prstGeom prst="rect">
            <a:avLst/>
          </a:prstGeom>
        </p:spPr>
      </p:pic>
      <p:pic>
        <p:nvPicPr>
          <p:cNvPr id="208" name="Image 207">
            <a:extLst>
              <a:ext uri="{FF2B5EF4-FFF2-40B4-BE49-F238E27FC236}">
                <a16:creationId xmlns:a16="http://schemas.microsoft.com/office/drawing/2014/main" id="{48A9846E-6127-C62F-94EF-0F54CEA5FD66}"/>
              </a:ext>
            </a:extLst>
          </p:cNvPr>
          <p:cNvPicPr>
            <a:picLocks noChangeAspect="1"/>
          </p:cNvPicPr>
          <p:nvPr userDrawn="1"/>
        </p:nvPicPr>
        <p:blipFill>
          <a:blip r:embed="rId51"/>
          <a:stretch>
            <a:fillRect/>
          </a:stretch>
        </p:blipFill>
        <p:spPr>
          <a:xfrm>
            <a:off x="1612586" y="2131409"/>
            <a:ext cx="373374" cy="378352"/>
          </a:xfrm>
          <a:prstGeom prst="rect">
            <a:avLst/>
          </a:prstGeom>
        </p:spPr>
      </p:pic>
      <p:pic>
        <p:nvPicPr>
          <p:cNvPr id="209" name="Image 208">
            <a:extLst>
              <a:ext uri="{FF2B5EF4-FFF2-40B4-BE49-F238E27FC236}">
                <a16:creationId xmlns:a16="http://schemas.microsoft.com/office/drawing/2014/main" id="{0753E863-46D6-91EC-9D42-A31CF2E70174}"/>
              </a:ext>
            </a:extLst>
          </p:cNvPr>
          <p:cNvPicPr>
            <a:picLocks noChangeAspect="1"/>
          </p:cNvPicPr>
          <p:nvPr userDrawn="1"/>
        </p:nvPicPr>
        <p:blipFill>
          <a:blip r:embed="rId52"/>
          <a:stretch>
            <a:fillRect/>
          </a:stretch>
        </p:blipFill>
        <p:spPr>
          <a:xfrm>
            <a:off x="977586" y="2131409"/>
            <a:ext cx="373374" cy="378352"/>
          </a:xfrm>
          <a:prstGeom prst="rect">
            <a:avLst/>
          </a:prstGeom>
        </p:spPr>
      </p:pic>
      <p:pic>
        <p:nvPicPr>
          <p:cNvPr id="4" name="Rectangle 95" descr="preencoded.png">
            <a:extLst>
              <a:ext uri="{FF2B5EF4-FFF2-40B4-BE49-F238E27FC236}">
                <a16:creationId xmlns:a16="http://schemas.microsoft.com/office/drawing/2014/main" id="{1AD483AB-9763-AAC8-E104-7794B0B11797}"/>
              </a:ext>
            </a:extLst>
          </p:cNvPr>
          <p:cNvPicPr>
            <a:picLocks noChangeAspect="1"/>
          </p:cNvPicPr>
          <p:nvPr userDrawn="1"/>
        </p:nvPicPr>
        <p:blipFill>
          <a:blip r:embed="rId53"/>
          <a:srcRect/>
          <a:stretch/>
        </p:blipFill>
        <p:spPr>
          <a:xfrm>
            <a:off x="10159677" y="6159177"/>
            <a:ext cx="2032323" cy="698823"/>
          </a:xfrm>
          <a:prstGeom prst="rect">
            <a:avLst/>
          </a:prstGeom>
        </p:spPr>
      </p:pic>
      <p:pic>
        <p:nvPicPr>
          <p:cNvPr id="5" name="ESMO-Congress-2025-Logo">
            <a:extLst>
              <a:ext uri="{FF2B5EF4-FFF2-40B4-BE49-F238E27FC236}">
                <a16:creationId xmlns:a16="http://schemas.microsoft.com/office/drawing/2014/main" id="{A948F6CE-2C99-61C4-A74C-2EDBD0D504A6}"/>
              </a:ext>
            </a:extLst>
          </p:cNvPr>
          <p:cNvPicPr>
            <a:picLocks noChangeAspect="1"/>
          </p:cNvPicPr>
          <p:nvPr userDrawn="1"/>
        </p:nvPicPr>
        <p:blipFill>
          <a:blip r:embed="rId54">
            <a:extLst>
              <a:ext uri="{96DAC541-7B7A-43D3-8B79-37D633B846F1}">
                <asvg:svgBlip xmlns:asvg="http://schemas.microsoft.com/office/drawing/2016/SVG/main" r:embed="rId55"/>
              </a:ext>
            </a:extLst>
          </a:blip>
          <a:srcRect/>
          <a:stretch/>
        </p:blipFill>
        <p:spPr>
          <a:xfrm>
            <a:off x="10630596" y="6404411"/>
            <a:ext cx="1454966" cy="277299"/>
          </a:xfrm>
          <a:prstGeom prst="rect">
            <a:avLst/>
          </a:prstGeom>
        </p:spPr>
      </p:pic>
    </p:spTree>
    <p:extLst>
      <p:ext uri="{BB962C8B-B14F-4D97-AF65-F5344CB8AC3E}">
        <p14:creationId xmlns:p14="http://schemas.microsoft.com/office/powerpoint/2010/main" val="2356707321"/>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rgbClr val="17AD86"/>
        </a:solidFill>
        <a:effectLst/>
      </p:bgPr>
    </p:bg>
    <p:spTree>
      <p:nvGrpSpPr>
        <p:cNvPr id="1" name=""/>
        <p:cNvGrpSpPr/>
        <p:nvPr/>
      </p:nvGrpSpPr>
      <p:grpSpPr>
        <a:xfrm>
          <a:off x="0" y="0"/>
          <a:ext cx="0" cy="0"/>
          <a:chOff x="0" y="0"/>
          <a:chExt cx="0" cy="0"/>
        </a:xfrm>
      </p:grpSpPr>
      <p:pic>
        <p:nvPicPr>
          <p:cNvPr id="3" name="Rectangle 95" descr="preencoded.png">
            <a:extLst>
              <a:ext uri="{FF2B5EF4-FFF2-40B4-BE49-F238E27FC236}">
                <a16:creationId xmlns:a16="http://schemas.microsoft.com/office/drawing/2014/main" id="{F12E9E6E-3628-A2C4-1563-7E11D3A30F17}"/>
              </a:ext>
            </a:extLst>
          </p:cNvPr>
          <p:cNvPicPr>
            <a:picLocks noChangeAspect="1"/>
          </p:cNvPicPr>
          <p:nvPr userDrawn="1"/>
        </p:nvPicPr>
        <p:blipFill>
          <a:blip r:embed="rId2"/>
          <a:srcRect/>
          <a:stretch/>
        </p:blipFill>
        <p:spPr>
          <a:xfrm>
            <a:off x="10712127" y="6159177"/>
            <a:ext cx="1479873" cy="698823"/>
          </a:xfrm>
          <a:prstGeom prst="rect">
            <a:avLst/>
          </a:prstGeom>
        </p:spPr>
      </p:pic>
      <p:pic>
        <p:nvPicPr>
          <p:cNvPr id="4" name="Group 399" descr="preencoded.png">
            <a:extLst>
              <a:ext uri="{FF2B5EF4-FFF2-40B4-BE49-F238E27FC236}">
                <a16:creationId xmlns:a16="http://schemas.microsoft.com/office/drawing/2014/main" id="{B49E0B72-5E7A-2C69-6DE8-38E91F9AAC92}"/>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1148480" y="6434665"/>
            <a:ext cx="843845" cy="220133"/>
          </a:xfrm>
          <a:prstGeom prst="rect">
            <a:avLst/>
          </a:prstGeom>
        </p:spPr>
      </p:pic>
      <p:sp>
        <p:nvSpPr>
          <p:cNvPr id="8" name="European Society for Medical Oncology ESMO Via Ginevra 4 CH-6900 LuganoT 41 091 973 19 00esmoesmoorg esmoorg">
            <a:extLst>
              <a:ext uri="{FF2B5EF4-FFF2-40B4-BE49-F238E27FC236}">
                <a16:creationId xmlns:a16="http://schemas.microsoft.com/office/drawing/2014/main" id="{1EB4AE90-A266-178B-4665-CC5B8AA603E2}"/>
              </a:ext>
            </a:extLst>
          </p:cNvPr>
          <p:cNvSpPr/>
          <p:nvPr userDrawn="1"/>
        </p:nvSpPr>
        <p:spPr>
          <a:xfrm>
            <a:off x="962896" y="5035550"/>
            <a:ext cx="3575050" cy="1219200"/>
          </a:xfrm>
          <a:prstGeom prst="rect">
            <a:avLst/>
          </a:prstGeom>
          <a:noFill/>
          <a:ln/>
        </p:spPr>
        <p:txBody>
          <a:bodyPr wrap="square" lIns="0" tIns="0" rIns="0" bIns="0" rtlCol="0" anchor="t"/>
          <a:lstStyle/>
          <a:p>
            <a:pPr marL="0" indent="0" algn="l">
              <a:lnSpc>
                <a:spcPts val="1600"/>
              </a:lnSpc>
              <a:buNone/>
            </a:pPr>
            <a:r>
              <a:rPr lang="en-US" sz="1500">
                <a:solidFill>
                  <a:srgbClr val="FFFFFF"/>
                </a:solidFill>
                <a:latin typeface="Arial Narrow Bold" pitchFamily="34" charset="0"/>
                <a:ea typeface="Arial Narrow Bold" pitchFamily="34" charset="-122"/>
                <a:cs typeface="Arial Narrow Bold" pitchFamily="34" charset="-120"/>
              </a:rPr>
              <a:t>European Society for Medical Oncology (ESMO)
</a:t>
            </a:r>
            <a:r>
              <a:rPr lang="en-US" sz="1500">
                <a:solidFill>
                  <a:srgbClr val="FFFFFF"/>
                </a:solidFill>
                <a:latin typeface="Arial Narrow" pitchFamily="34" charset="0"/>
                <a:ea typeface="Arial Narrow" pitchFamily="34" charset="-122"/>
                <a:cs typeface="Arial Narrow" pitchFamily="34" charset="-120"/>
              </a:rPr>
              <a:t>Via Ginevra 4, CH-6900 Lugano</a:t>
            </a:r>
            <a:br>
              <a:rPr/>
            </a:br>
            <a:r>
              <a:rPr lang="en-US" sz="1500">
                <a:solidFill>
                  <a:srgbClr val="FFFFFF"/>
                </a:solidFill>
                <a:latin typeface="Arial Narrow" pitchFamily="34" charset="0"/>
                <a:ea typeface="Arial Narrow" pitchFamily="34" charset="-122"/>
                <a:cs typeface="Arial Narrow" pitchFamily="34" charset="-120"/>
              </a:rPr>
              <a:t>T. +41 (0)91 973 19 00</a:t>
            </a:r>
            <a:br>
              <a:rPr/>
            </a:br>
            <a:r>
              <a:rPr lang="en-US" sz="1500">
                <a:solidFill>
                  <a:srgbClr val="FFFFFF"/>
                </a:solidFill>
                <a:latin typeface="Arial Narrow" pitchFamily="34" charset="0"/>
                <a:ea typeface="Arial Narrow" pitchFamily="34" charset="-122"/>
                <a:cs typeface="Arial Narrow" pitchFamily="34" charset="-120"/>
              </a:rPr>
              <a:t>esmo@esmo.org</a:t>
            </a:r>
            <a:br>
              <a:rPr/>
            </a:br>
            <a:r>
              <a:rPr lang="en-US" sz="1500">
                <a:solidFill>
                  <a:srgbClr val="FFFFFF"/>
                </a:solidFill>
                <a:latin typeface="Arial Narrow" pitchFamily="34" charset="0"/>
                <a:ea typeface="Arial Narrow" pitchFamily="34" charset="-122"/>
                <a:cs typeface="Arial Narrow" pitchFamily="34" charset="-120"/>
              </a:rPr>
              <a:t>
</a:t>
            </a:r>
            <a:r>
              <a:rPr lang="en-US" sz="1500">
                <a:solidFill>
                  <a:srgbClr val="FFFFFF"/>
                </a:solidFill>
                <a:latin typeface="Arial Narrow Bold" pitchFamily="34" charset="0"/>
                <a:ea typeface="Arial Narrow Bold" pitchFamily="34" charset="-122"/>
                <a:cs typeface="Arial Narrow Bold" pitchFamily="34" charset="-120"/>
              </a:rPr>
              <a:t>esmo.org</a:t>
            </a:r>
            <a:endParaRPr lang="en-US" sz="1500"/>
          </a:p>
        </p:txBody>
      </p:sp>
      <p:sp>
        <p:nvSpPr>
          <p:cNvPr id="2" name="Espace réservé du texte 8">
            <a:extLst>
              <a:ext uri="{FF2B5EF4-FFF2-40B4-BE49-F238E27FC236}">
                <a16:creationId xmlns:a16="http://schemas.microsoft.com/office/drawing/2014/main" id="{6B71D57D-FF14-FD10-D701-174D0129A758}"/>
              </a:ext>
            </a:extLst>
          </p:cNvPr>
          <p:cNvSpPr>
            <a:spLocks noGrp="1"/>
          </p:cNvSpPr>
          <p:nvPr>
            <p:ph type="body" sz="quarter" idx="10" hasCustomPrompt="1"/>
          </p:nvPr>
        </p:nvSpPr>
        <p:spPr>
          <a:xfrm>
            <a:off x="4591050" y="3021108"/>
            <a:ext cx="3009900" cy="815785"/>
          </a:xfrm>
          <a:prstGeom prst="rect">
            <a:avLst/>
          </a:prstGeom>
        </p:spPr>
        <p:txBody>
          <a:bodyPr/>
          <a:lstStyle>
            <a:lvl1pPr marL="0" indent="0" algn="ctr">
              <a:buNone/>
              <a:defRPr sz="5000" b="1" i="0">
                <a:solidFill>
                  <a:schemeClr val="bg1"/>
                </a:solidFill>
                <a:latin typeface="Arial Narrow" panose="020B0604020202020204" pitchFamily="34" charset="0"/>
                <a:cs typeface="Arial Narrow" panose="020B0604020202020204" pitchFamily="34" charset="0"/>
              </a:defRPr>
            </a:lvl1pPr>
          </a:lstStyle>
          <a:p>
            <a:pPr lvl="0"/>
            <a:r>
              <a:rPr lang="fr-FR" err="1"/>
              <a:t>Thank</a:t>
            </a:r>
            <a:r>
              <a:rPr lang="fr-FR"/>
              <a:t> </a:t>
            </a:r>
            <a:r>
              <a:rPr lang="fr-FR" err="1"/>
              <a:t>you</a:t>
            </a:r>
            <a:endParaRPr lang="fr-FR"/>
          </a:p>
        </p:txBody>
      </p:sp>
      <p:pic>
        <p:nvPicPr>
          <p:cNvPr id="5" name="Picture 4" descr="A white letter on a black background&#10;&#10;Description automatically generated">
            <a:extLst>
              <a:ext uri="{FF2B5EF4-FFF2-40B4-BE49-F238E27FC236}">
                <a16:creationId xmlns:a16="http://schemas.microsoft.com/office/drawing/2014/main" id="{5F378500-0109-FEA4-0A26-B7F6D3E95C0D}"/>
              </a:ext>
            </a:extLst>
          </p:cNvPr>
          <p:cNvPicPr>
            <a:picLocks noChangeAspect="1"/>
          </p:cNvPicPr>
          <p:nvPr userDrawn="1"/>
        </p:nvPicPr>
        <p:blipFill>
          <a:blip r:embed="rId5"/>
          <a:stretch>
            <a:fillRect/>
          </a:stretch>
        </p:blipFill>
        <p:spPr>
          <a:xfrm>
            <a:off x="962895" y="922473"/>
            <a:ext cx="3645907" cy="804727"/>
          </a:xfrm>
          <a:prstGeom prst="rect">
            <a:avLst/>
          </a:prstGeom>
        </p:spPr>
      </p:pic>
    </p:spTree>
    <p:extLst>
      <p:ext uri="{BB962C8B-B14F-4D97-AF65-F5344CB8AC3E}">
        <p14:creationId xmlns:p14="http://schemas.microsoft.com/office/powerpoint/2010/main" val="2758693297"/>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Obrázek 8">
            <a:extLst>
              <a:ext uri="{FF2B5EF4-FFF2-40B4-BE49-F238E27FC236}">
                <a16:creationId xmlns:a16="http://schemas.microsoft.com/office/drawing/2014/main" id="{77726B4D-C7F4-45AA-94AD-351347E71BD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828675" y="2606687"/>
            <a:ext cx="10363200" cy="1470025"/>
          </a:xfrm>
        </p:spPr>
        <p:txBody>
          <a:bodyPr/>
          <a:lstStyle>
            <a:lvl1pPr>
              <a:defRPr>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828675" y="4124337"/>
            <a:ext cx="8534400" cy="1752600"/>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41863466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userDrawn="1">
  <p:cSld name="Just Title">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104F905-4E6D-4BAB-837A-FA602D3F147B}"/>
              </a:ext>
            </a:extLst>
          </p:cNvPr>
          <p:cNvSpPr>
            <a:spLocks noGrp="1"/>
          </p:cNvSpPr>
          <p:nvPr>
            <p:ph type="title" hasCustomPrompt="1"/>
          </p:nvPr>
        </p:nvSpPr>
        <p:spPr/>
        <p:txBody>
          <a:bodyPr/>
          <a:lstStyle>
            <a:lvl1pPr algn="l">
              <a:defRPr/>
            </a:lvl1pPr>
          </a:lstStyle>
          <a:p>
            <a:r>
              <a:rPr lang="cs-CZ" dirty="0"/>
              <a:t>Enter </a:t>
            </a:r>
            <a:r>
              <a:rPr lang="cs-CZ" dirty="0" err="1"/>
              <a:t>your</a:t>
            </a:r>
            <a:r>
              <a:rPr lang="cs-CZ" dirty="0"/>
              <a:t> </a:t>
            </a:r>
            <a:r>
              <a:rPr lang="cs-CZ" dirty="0" err="1"/>
              <a:t>title</a:t>
            </a:r>
            <a:r>
              <a:rPr lang="cs-CZ" dirty="0"/>
              <a:t> </a:t>
            </a:r>
            <a:r>
              <a:rPr lang="cs-CZ" dirty="0" err="1"/>
              <a:t>here</a:t>
            </a:r>
            <a:endParaRPr lang="cs-CZ" dirty="0"/>
          </a:p>
        </p:txBody>
      </p:sp>
      <p:sp>
        <p:nvSpPr>
          <p:cNvPr id="9" name="Obdélník 8">
            <a:extLst>
              <a:ext uri="{FF2B5EF4-FFF2-40B4-BE49-F238E27FC236}">
                <a16:creationId xmlns:a16="http://schemas.microsoft.com/office/drawing/2014/main" id="{A1922C9B-18FE-46E3-96C2-761C8E8B1066}"/>
              </a:ext>
            </a:extLst>
          </p:cNvPr>
          <p:cNvSpPr/>
          <p:nvPr userDrawn="1"/>
        </p:nvSpPr>
        <p:spPr>
          <a:xfrm>
            <a:off x="9363075" y="249201"/>
            <a:ext cx="2524125" cy="116688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501857995"/>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 preserve="1">
  <p:cSld name="Title and subtitles">
    <p:spTree>
      <p:nvGrpSpPr>
        <p:cNvPr id="1" name=""/>
        <p:cNvGrpSpPr/>
        <p:nvPr/>
      </p:nvGrpSpPr>
      <p:grpSpPr>
        <a:xfrm>
          <a:off x="0" y="0"/>
          <a:ext cx="0" cy="0"/>
          <a:chOff x="0" y="0"/>
          <a:chExt cx="0" cy="0"/>
        </a:xfrm>
      </p:grpSpPr>
      <p:sp>
        <p:nvSpPr>
          <p:cNvPr id="2" name="Title 1"/>
          <p:cNvSpPr>
            <a:spLocks noGrp="1"/>
          </p:cNvSpPr>
          <p:nvPr>
            <p:ph type="title"/>
          </p:nvPr>
        </p:nvSpPr>
        <p:spPr>
          <a:xfrm>
            <a:off x="596902" y="0"/>
            <a:ext cx="9563100" cy="1105434"/>
          </a:xfrm>
        </p:spPr>
        <p:txBody>
          <a:bodyPr anchor="ctr">
            <a:normAutofit/>
          </a:bodyPr>
          <a:lstStyle>
            <a:lvl1pPr algn="l">
              <a:defRPr sz="2700">
                <a:solidFill>
                  <a:srgbClr val="3358A7"/>
                </a:solidFill>
                <a:latin typeface="Verdana"/>
                <a:cs typeface="Verdana"/>
              </a:defRPr>
            </a:lvl1pPr>
          </a:lstStyle>
          <a:p>
            <a:r>
              <a:rPr lang="en-US" dirty="0"/>
              <a:t>Click to edit Master title style</a:t>
            </a:r>
          </a:p>
        </p:txBody>
      </p:sp>
      <p:sp>
        <p:nvSpPr>
          <p:cNvPr id="3" name="Content Placeholder 2"/>
          <p:cNvSpPr>
            <a:spLocks noGrp="1"/>
          </p:cNvSpPr>
          <p:nvPr>
            <p:ph idx="1"/>
          </p:nvPr>
        </p:nvSpPr>
        <p:spPr>
          <a:xfrm>
            <a:off x="1016000" y="1631437"/>
            <a:ext cx="10160000" cy="4428051"/>
          </a:xfrm>
        </p:spPr>
        <p:txBody>
          <a:bodyPr>
            <a:normAutofit/>
          </a:bodyPr>
          <a:lstStyle>
            <a:lvl1pPr>
              <a:defRPr sz="2400">
                <a:solidFill>
                  <a:schemeClr val="tx1">
                    <a:lumMod val="65000"/>
                    <a:lumOff val="35000"/>
                  </a:schemeClr>
                </a:solidFill>
                <a:latin typeface="Verdana" panose="020B0604030504040204" pitchFamily="34" charset="0"/>
                <a:ea typeface="Verdana" panose="020B0604030504040204" pitchFamily="34" charset="0"/>
              </a:defRPr>
            </a:lvl1pPr>
            <a:lvl2pPr>
              <a:defRPr sz="2400">
                <a:solidFill>
                  <a:schemeClr val="tx1">
                    <a:lumMod val="65000"/>
                    <a:lumOff val="35000"/>
                  </a:schemeClr>
                </a:solidFill>
                <a:latin typeface="Verdana" panose="020B0604030504040204" pitchFamily="34" charset="0"/>
                <a:ea typeface="Verdana" panose="020B0604030504040204" pitchFamily="34" charset="0"/>
              </a:defRPr>
            </a:lvl2pPr>
            <a:lvl3pPr>
              <a:defRPr sz="2400">
                <a:solidFill>
                  <a:schemeClr val="tx1">
                    <a:lumMod val="65000"/>
                    <a:lumOff val="35000"/>
                  </a:schemeClr>
                </a:solidFill>
                <a:latin typeface="Verdana" panose="020B0604030504040204" pitchFamily="34" charset="0"/>
                <a:ea typeface="Verdana" panose="020B0604030504040204" pitchFamily="34" charset="0"/>
              </a:defRPr>
            </a:lvl3pPr>
            <a:lvl4pPr>
              <a:defRPr sz="2400">
                <a:solidFill>
                  <a:schemeClr val="tx1">
                    <a:lumMod val="65000"/>
                    <a:lumOff val="35000"/>
                  </a:schemeClr>
                </a:solidFill>
                <a:latin typeface="Verdana" panose="020B0604030504040204" pitchFamily="34" charset="0"/>
                <a:ea typeface="Verdana" panose="020B0604030504040204" pitchFamily="34" charset="0"/>
              </a:defRPr>
            </a:lvl4pPr>
            <a:lvl5pPr>
              <a:defRPr sz="2400">
                <a:solidFill>
                  <a:schemeClr val="tx1">
                    <a:lumMod val="65000"/>
                    <a:lumOff val="35000"/>
                  </a:schemeClr>
                </a:solidFill>
                <a:latin typeface="Verdana" panose="020B0604030504040204" pitchFamily="34" charset="0"/>
                <a:ea typeface="Verdana" panose="020B060403050404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1480817" y="6428788"/>
            <a:ext cx="629329" cy="429237"/>
          </a:xfrm>
          <a:prstGeom prst="rect">
            <a:avLst/>
          </a:prstGeom>
        </p:spPr>
        <p:txBody>
          <a:bodyPr/>
          <a:lstStyle>
            <a:lvl1pPr>
              <a:defRPr sz="1100">
                <a:solidFill>
                  <a:schemeClr val="bg1"/>
                </a:solidFill>
                <a:latin typeface="Verdana"/>
                <a:cs typeface="Verdana"/>
              </a:defRPr>
            </a:lvl1pPr>
          </a:lstStyle>
          <a:p>
            <a:fld id="{1897674E-16A8-EB4C-8FFD-274426B9B8A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226670200"/>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Espace réservé du texte 5">
            <a:extLst>
              <a:ext uri="{FF2B5EF4-FFF2-40B4-BE49-F238E27FC236}">
                <a16:creationId xmlns:a16="http://schemas.microsoft.com/office/drawing/2014/main" id="{551FB21A-0E6D-4C3A-92F2-1A4C404F796E}"/>
              </a:ext>
            </a:extLst>
          </p:cNvPr>
          <p:cNvSpPr>
            <a:spLocks noGrp="1"/>
          </p:cNvSpPr>
          <p:nvPr>
            <p:ph type="body" sz="quarter" idx="10" hasCustomPrompt="1"/>
          </p:nvPr>
        </p:nvSpPr>
        <p:spPr>
          <a:xfrm>
            <a:off x="432825" y="452670"/>
            <a:ext cx="8625449" cy="960109"/>
          </a:xfrm>
          <a:prstGeom prst="rect">
            <a:avLst/>
          </a:prstGeom>
        </p:spPr>
        <p:txBody>
          <a:bodyPr/>
          <a:lstStyle>
            <a:lvl1pPr marL="0" indent="0">
              <a:lnSpc>
                <a:spcPts val="3333"/>
              </a:lnSpc>
              <a:spcBef>
                <a:spcPts val="0"/>
              </a:spcBef>
              <a:buNone/>
              <a:defRPr sz="3467" b="0">
                <a:solidFill>
                  <a:srgbClr val="3358A7"/>
                </a:solidFill>
                <a:latin typeface="+mj-lt"/>
              </a:defRPr>
            </a:lvl1pPr>
            <a:lvl2pPr marL="355591" indent="0">
              <a:buNone/>
              <a:defRPr/>
            </a:lvl2pPr>
            <a:lvl3pPr marL="709065" indent="0">
              <a:buNone/>
              <a:defRPr/>
            </a:lvl3pPr>
            <a:lvl4pPr marL="1079473" indent="0">
              <a:buNone/>
              <a:defRPr/>
            </a:lvl4pPr>
            <a:lvl5pPr marL="1435064" indent="0">
              <a:buNone/>
              <a:defRPr/>
            </a:lvl5pPr>
          </a:lstStyle>
          <a:p>
            <a:pPr lvl="0"/>
            <a:r>
              <a:rPr lang="en-US" dirty="0"/>
              <a:t>First line</a:t>
            </a:r>
            <a:r>
              <a:rPr lang="cs-CZ" dirty="0"/>
              <a:t> o</a:t>
            </a:r>
            <a:r>
              <a:rPr lang="en-US" dirty="0"/>
              <a:t>f the headline</a:t>
            </a:r>
          </a:p>
        </p:txBody>
      </p:sp>
      <p:sp>
        <p:nvSpPr>
          <p:cNvPr id="13" name="Espace réservé du contenu 12">
            <a:extLst>
              <a:ext uri="{FF2B5EF4-FFF2-40B4-BE49-F238E27FC236}">
                <a16:creationId xmlns:a16="http://schemas.microsoft.com/office/drawing/2014/main" id="{861B12CF-C574-4831-92D6-4B1240FED72B}"/>
              </a:ext>
            </a:extLst>
          </p:cNvPr>
          <p:cNvSpPr>
            <a:spLocks noGrp="1"/>
          </p:cNvSpPr>
          <p:nvPr>
            <p:ph sz="quarter" idx="11" hasCustomPrompt="1"/>
          </p:nvPr>
        </p:nvSpPr>
        <p:spPr>
          <a:xfrm>
            <a:off x="431800" y="1604434"/>
            <a:ext cx="10368723" cy="4129617"/>
          </a:xfrm>
          <a:prstGeom prst="rect">
            <a:avLst/>
          </a:prstGeom>
        </p:spPr>
        <p:txBody>
          <a:bodyPr/>
          <a:lstStyle>
            <a:lvl1pPr marL="0" indent="0">
              <a:buNone/>
              <a:defRPr sz="1600">
                <a:solidFill>
                  <a:schemeClr val="tx1">
                    <a:lumMod val="65000"/>
                    <a:lumOff val="35000"/>
                  </a:schemeClr>
                </a:solidFill>
                <a:latin typeface="Verdana Pro" panose="020B0604030504040204" pitchFamily="34" charset="0"/>
              </a:defRPr>
            </a:lvl1pPr>
            <a:lvl2pPr marL="355591" indent="0">
              <a:buNone/>
              <a:defRPr sz="1600">
                <a:solidFill>
                  <a:schemeClr val="tx1">
                    <a:lumMod val="95000"/>
                    <a:lumOff val="5000"/>
                  </a:schemeClr>
                </a:solidFill>
                <a:latin typeface="+mj-lt"/>
              </a:defRPr>
            </a:lvl2pPr>
            <a:lvl3pPr marL="709065" indent="0">
              <a:buNone/>
              <a:defRPr sz="1600">
                <a:solidFill>
                  <a:schemeClr val="tx1">
                    <a:lumMod val="95000"/>
                    <a:lumOff val="5000"/>
                  </a:schemeClr>
                </a:solidFill>
                <a:latin typeface="+mj-lt"/>
              </a:defRPr>
            </a:lvl3pPr>
            <a:lvl4pPr marL="1079473" indent="0">
              <a:buNone/>
              <a:defRPr sz="1600">
                <a:solidFill>
                  <a:schemeClr val="tx1">
                    <a:lumMod val="95000"/>
                    <a:lumOff val="5000"/>
                  </a:schemeClr>
                </a:solidFill>
                <a:latin typeface="+mj-lt"/>
              </a:defRPr>
            </a:lvl4pPr>
            <a:lvl5pPr marL="1435064" indent="0">
              <a:buNone/>
              <a:defRPr sz="1600">
                <a:solidFill>
                  <a:schemeClr val="tx1">
                    <a:lumMod val="95000"/>
                    <a:lumOff val="5000"/>
                  </a:schemeClr>
                </a:solidFill>
                <a:latin typeface="+mj-lt"/>
              </a:defRPr>
            </a:lvl5pPr>
          </a:lstStyle>
          <a:p>
            <a:pPr lvl="0"/>
            <a:r>
              <a:rPr lang="cs-CZ" dirty="0"/>
              <a:t>The </a:t>
            </a:r>
            <a:r>
              <a:rPr lang="cs-CZ" dirty="0" err="1"/>
              <a:t>content</a:t>
            </a:r>
            <a:endParaRPr lang="fr-FR" dirty="0"/>
          </a:p>
        </p:txBody>
      </p:sp>
      <p:sp>
        <p:nvSpPr>
          <p:cNvPr id="5" name="Obdélník 4">
            <a:extLst>
              <a:ext uri="{FF2B5EF4-FFF2-40B4-BE49-F238E27FC236}">
                <a16:creationId xmlns:a16="http://schemas.microsoft.com/office/drawing/2014/main" id="{93D2E624-5D1F-4948-9F77-98C1FBF704A5}"/>
              </a:ext>
            </a:extLst>
          </p:cNvPr>
          <p:cNvSpPr/>
          <p:nvPr userDrawn="1"/>
        </p:nvSpPr>
        <p:spPr>
          <a:xfrm>
            <a:off x="9448800" y="95250"/>
            <a:ext cx="2524125" cy="116688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5631759"/>
      </p:ext>
    </p:extLst>
  </p:cSld>
  <p:clrMapOvr>
    <a:masterClrMapping/>
  </p:clrMapOvr>
  <p:transition>
    <p:fade/>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twoObj">
  <p:cSld name="Two Content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18D9ED-DD41-7E40-BEB1-2875683FFD65}"/>
              </a:ext>
            </a:extLst>
          </p:cNvPr>
          <p:cNvSpPr>
            <a:spLocks noGrp="1"/>
          </p:cNvSpPr>
          <p:nvPr>
            <p:ph type="title" hasCustomPrompt="1"/>
          </p:nvPr>
        </p:nvSpPr>
        <p:spPr/>
        <p:txBody>
          <a:bodyPr/>
          <a:lstStyle/>
          <a:p>
            <a:r>
              <a:rPr lang="cs-CZ" dirty="0"/>
              <a:t>Enter </a:t>
            </a:r>
            <a:r>
              <a:rPr lang="cs-CZ" dirty="0" err="1"/>
              <a:t>your</a:t>
            </a:r>
            <a:r>
              <a:rPr lang="cs-CZ" dirty="0"/>
              <a:t> </a:t>
            </a:r>
            <a:r>
              <a:rPr lang="cs-CZ" dirty="0" err="1"/>
              <a:t>title</a:t>
            </a:r>
            <a:r>
              <a:rPr lang="cs-CZ" dirty="0"/>
              <a:t> </a:t>
            </a:r>
            <a:r>
              <a:rPr lang="cs-CZ" dirty="0" err="1"/>
              <a:t>here</a:t>
            </a:r>
            <a:endParaRPr lang="es-ES" dirty="0"/>
          </a:p>
        </p:txBody>
      </p:sp>
      <p:sp>
        <p:nvSpPr>
          <p:cNvPr id="3" name="Marcador de contenido 2">
            <a:extLst>
              <a:ext uri="{FF2B5EF4-FFF2-40B4-BE49-F238E27FC236}">
                <a16:creationId xmlns:a16="http://schemas.microsoft.com/office/drawing/2014/main" id="{D0336862-3CD7-1F42-913C-A6D178F54AAC}"/>
              </a:ext>
            </a:extLst>
          </p:cNvPr>
          <p:cNvSpPr>
            <a:spLocks noGrp="1"/>
          </p:cNvSpPr>
          <p:nvPr>
            <p:ph sz="half" idx="1" hasCustomPrompt="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Marcador de contenido 3">
            <a:extLst>
              <a:ext uri="{FF2B5EF4-FFF2-40B4-BE49-F238E27FC236}">
                <a16:creationId xmlns:a16="http://schemas.microsoft.com/office/drawing/2014/main" id="{96C4DA63-9184-B949-A87F-48D2055799E5}"/>
              </a:ext>
            </a:extLst>
          </p:cNvPr>
          <p:cNvSpPr>
            <a:spLocks noGrp="1"/>
          </p:cNvSpPr>
          <p:nvPr>
            <p:ph sz="half" idx="2" hasCustomPrompt="1"/>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03831998"/>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Title">
    <p:bg>
      <p:bgRef idx="1001">
        <a:schemeClr val="bg1"/>
      </p:bgRef>
    </p:bg>
    <p:spTree>
      <p:nvGrpSpPr>
        <p:cNvPr id="1" name=""/>
        <p:cNvGrpSpPr/>
        <p:nvPr/>
      </p:nvGrpSpPr>
      <p:grpSpPr>
        <a:xfrm>
          <a:off x="0" y="0"/>
          <a:ext cx="0" cy="0"/>
          <a:chOff x="0" y="0"/>
          <a:chExt cx="0" cy="0"/>
        </a:xfrm>
      </p:grpSpPr>
      <p:pic>
        <p:nvPicPr>
          <p:cNvPr id="2" name="ESMO-Congress-2025-Logo">
            <a:extLst>
              <a:ext uri="{FF2B5EF4-FFF2-40B4-BE49-F238E27FC236}">
                <a16:creationId xmlns:a16="http://schemas.microsoft.com/office/drawing/2014/main" id="{DC626866-6D7D-C852-9E4D-F04A6E2CF20E}"/>
              </a:ext>
            </a:extLst>
          </p:cNvPr>
          <p:cNvPicPr>
            <a:picLocks noChangeAspect="1"/>
          </p:cNvPicPr>
          <p:nvPr userDrawn="1"/>
        </p:nvPicPr>
        <p:blipFill>
          <a:blip/>
          <a:srcRect/>
          <a:stretch/>
        </p:blipFill>
        <p:spPr>
          <a:xfrm>
            <a:off x="957674" y="952500"/>
            <a:ext cx="3398426" cy="647700"/>
          </a:xfrm>
          <a:prstGeom prst="rect">
            <a:avLst/>
          </a:prstGeom>
        </p:spPr>
      </p:pic>
      <p:pic>
        <p:nvPicPr>
          <p:cNvPr id="5" name="ESMO-Congress-2025-Visual">
            <a:extLst>
              <a:ext uri="{FF2B5EF4-FFF2-40B4-BE49-F238E27FC236}">
                <a16:creationId xmlns:a16="http://schemas.microsoft.com/office/drawing/2014/main" id="{8DFAA68D-F503-F1F1-3AA9-1F247F0AA06A}"/>
              </a:ext>
            </a:extLst>
          </p:cNvPr>
          <p:cNvPicPr>
            <a:picLocks noChangeAspect="1"/>
          </p:cNvPicPr>
          <p:nvPr userDrawn="1"/>
        </p:nvPicPr>
        <p:blipFill>
          <a:blip r:embed="rId2"/>
          <a:srcRect/>
          <a:stretch/>
        </p:blipFill>
        <p:spPr>
          <a:xfrm>
            <a:off x="4356100" y="1549400"/>
            <a:ext cx="7835900" cy="5308600"/>
          </a:xfrm>
          <a:prstGeom prst="rect">
            <a:avLst/>
          </a:prstGeom>
        </p:spPr>
      </p:pic>
      <p:sp>
        <p:nvSpPr>
          <p:cNvPr id="9" name="Espace réservé du texte 8">
            <a:extLst>
              <a:ext uri="{FF2B5EF4-FFF2-40B4-BE49-F238E27FC236}">
                <a16:creationId xmlns:a16="http://schemas.microsoft.com/office/drawing/2014/main" id="{B9C9DA18-7D6C-795E-EA6E-C8E5EE4F00F6}"/>
              </a:ext>
            </a:extLst>
          </p:cNvPr>
          <p:cNvSpPr>
            <a:spLocks noGrp="1"/>
          </p:cNvSpPr>
          <p:nvPr>
            <p:ph type="body" sz="quarter" idx="10" hasCustomPrompt="1"/>
          </p:nvPr>
        </p:nvSpPr>
        <p:spPr>
          <a:xfrm>
            <a:off x="952500" y="2585141"/>
            <a:ext cx="7835900" cy="670052"/>
          </a:xfrm>
          <a:prstGeom prst="rect">
            <a:avLst/>
          </a:prstGeom>
        </p:spPr>
        <p:txBody>
          <a:bodyPr/>
          <a:lstStyle>
            <a:lvl1pPr marL="0" indent="0">
              <a:buNone/>
              <a:defRPr sz="3754" b="1" i="0">
                <a:solidFill>
                  <a:schemeClr val="tx1"/>
                </a:solidFill>
                <a:latin typeface="Arial Narrow" panose="020B0604020202020204" pitchFamily="34" charset="0"/>
                <a:cs typeface="Arial Narrow" panose="020B0604020202020204" pitchFamily="34" charset="0"/>
              </a:defRPr>
            </a:lvl1pPr>
          </a:lstStyle>
          <a:p>
            <a:pPr lvl="0"/>
            <a:r>
              <a:rPr lang="fr-FR"/>
              <a:t>TITLE OF THE PRESENTATION</a:t>
            </a:r>
          </a:p>
        </p:txBody>
      </p:sp>
      <p:sp>
        <p:nvSpPr>
          <p:cNvPr id="11" name="Espace réservé du texte 8">
            <a:extLst>
              <a:ext uri="{FF2B5EF4-FFF2-40B4-BE49-F238E27FC236}">
                <a16:creationId xmlns:a16="http://schemas.microsoft.com/office/drawing/2014/main" id="{F8031B90-170E-5D98-EF42-C140F79DE2F4}"/>
              </a:ext>
            </a:extLst>
          </p:cNvPr>
          <p:cNvSpPr>
            <a:spLocks noGrp="1"/>
          </p:cNvSpPr>
          <p:nvPr>
            <p:ph type="body" sz="quarter" idx="11" hasCustomPrompt="1"/>
          </p:nvPr>
        </p:nvSpPr>
        <p:spPr>
          <a:xfrm>
            <a:off x="952500" y="3426669"/>
            <a:ext cx="7835900" cy="448805"/>
          </a:xfrm>
          <a:prstGeom prst="rect">
            <a:avLst/>
          </a:prstGeom>
        </p:spPr>
        <p:txBody>
          <a:bodyPr/>
          <a:lstStyle>
            <a:lvl1pPr marL="0" indent="0">
              <a:buNone/>
              <a:defRPr sz="2500" b="1" i="0">
                <a:solidFill>
                  <a:schemeClr val="tx1"/>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12" name="Espace réservé du texte 8">
            <a:extLst>
              <a:ext uri="{FF2B5EF4-FFF2-40B4-BE49-F238E27FC236}">
                <a16:creationId xmlns:a16="http://schemas.microsoft.com/office/drawing/2014/main" id="{44893A91-0868-42EB-3E81-2657D83C2A14}"/>
              </a:ext>
            </a:extLst>
          </p:cNvPr>
          <p:cNvSpPr>
            <a:spLocks noGrp="1"/>
          </p:cNvSpPr>
          <p:nvPr>
            <p:ph type="body" sz="quarter" idx="12" hasCustomPrompt="1"/>
          </p:nvPr>
        </p:nvSpPr>
        <p:spPr>
          <a:xfrm>
            <a:off x="952500" y="4950669"/>
            <a:ext cx="3122195" cy="648027"/>
          </a:xfrm>
          <a:prstGeom prst="rect">
            <a:avLst/>
          </a:prstGeom>
        </p:spPr>
        <p:txBody>
          <a:bodyPr/>
          <a:lstStyle>
            <a:lvl1pPr marL="0" indent="0">
              <a:spcBef>
                <a:spcPts val="67"/>
              </a:spcBef>
              <a:buNone/>
              <a:defRPr sz="1753" b="1" i="0">
                <a:solidFill>
                  <a:schemeClr val="tx1"/>
                </a:solidFill>
                <a:latin typeface="Arial Narrow" panose="020B0604020202020204" pitchFamily="34" charset="0"/>
                <a:cs typeface="Arial Narrow" panose="020B0604020202020204" pitchFamily="34" charset="0"/>
              </a:defRPr>
            </a:lvl1pPr>
          </a:lstStyle>
          <a:p>
            <a:pPr lvl="0"/>
            <a:r>
              <a:rPr lang="fr-FR"/>
              <a:t>Name</a:t>
            </a:r>
          </a:p>
          <a:p>
            <a:pPr lvl="0"/>
            <a:r>
              <a:rPr lang="fr-FR"/>
              <a:t>First </a:t>
            </a:r>
            <a:r>
              <a:rPr lang="fr-FR" err="1"/>
              <a:t>name</a:t>
            </a:r>
            <a:r>
              <a:rPr lang="fr-FR"/>
              <a:t>, last </a:t>
            </a:r>
            <a:r>
              <a:rPr lang="fr-FR" err="1"/>
              <a:t>name</a:t>
            </a:r>
            <a:endParaRPr lang="fr-FR"/>
          </a:p>
        </p:txBody>
      </p:sp>
      <p:sp>
        <p:nvSpPr>
          <p:cNvPr id="13" name="Espace réservé du texte 8">
            <a:extLst>
              <a:ext uri="{FF2B5EF4-FFF2-40B4-BE49-F238E27FC236}">
                <a16:creationId xmlns:a16="http://schemas.microsoft.com/office/drawing/2014/main" id="{CEB38686-4747-1069-55C2-B15B44B92B74}"/>
              </a:ext>
            </a:extLst>
          </p:cNvPr>
          <p:cNvSpPr>
            <a:spLocks noGrp="1"/>
          </p:cNvSpPr>
          <p:nvPr>
            <p:ph type="body" sz="quarter" idx="13" hasCustomPrompt="1"/>
          </p:nvPr>
        </p:nvSpPr>
        <p:spPr>
          <a:xfrm>
            <a:off x="952500" y="5672565"/>
            <a:ext cx="3122195" cy="362611"/>
          </a:xfrm>
          <a:prstGeom prst="rect">
            <a:avLst/>
          </a:prstGeom>
        </p:spPr>
        <p:txBody>
          <a:bodyPr/>
          <a:lstStyle>
            <a:lvl1pPr marL="0" indent="0">
              <a:spcBef>
                <a:spcPts val="400"/>
              </a:spcBef>
              <a:buNone/>
              <a:defRPr sz="1753" b="0" i="0">
                <a:solidFill>
                  <a:schemeClr val="tx1"/>
                </a:solidFill>
                <a:latin typeface="Arial Narrow" panose="020B0604020202020204" pitchFamily="34" charset="0"/>
                <a:cs typeface="Arial Narrow" panose="020B0604020202020204" pitchFamily="34" charset="0"/>
              </a:defRPr>
            </a:lvl1pPr>
          </a:lstStyle>
          <a:p>
            <a:pPr lvl="0"/>
            <a:r>
              <a:rPr lang="fr-FR"/>
              <a:t>00 </a:t>
            </a:r>
            <a:r>
              <a:rPr lang="fr-FR" err="1"/>
              <a:t>Month</a:t>
            </a:r>
            <a:r>
              <a:rPr lang="fr-FR"/>
              <a:t> XXXX </a:t>
            </a:r>
            <a:r>
              <a:rPr lang="fr-FR" err="1"/>
              <a:t>Year</a:t>
            </a:r>
            <a:endParaRPr lang="fr-FR"/>
          </a:p>
          <a:p>
            <a:pPr lvl="0"/>
            <a:endParaRPr lang="fr-FR"/>
          </a:p>
        </p:txBody>
      </p:sp>
      <p:grpSp>
        <p:nvGrpSpPr>
          <p:cNvPr id="8" name="Group 7">
            <a:extLst>
              <a:ext uri="{FF2B5EF4-FFF2-40B4-BE49-F238E27FC236}">
                <a16:creationId xmlns:a16="http://schemas.microsoft.com/office/drawing/2014/main" id="{935990F1-4349-BF15-FEFF-0D67BDB3AA67}"/>
              </a:ext>
            </a:extLst>
          </p:cNvPr>
          <p:cNvGrpSpPr/>
          <p:nvPr userDrawn="1"/>
        </p:nvGrpSpPr>
        <p:grpSpPr>
          <a:xfrm>
            <a:off x="10620962" y="6116128"/>
            <a:ext cx="1571037" cy="741872"/>
            <a:chOff x="16068190" y="9227649"/>
            <a:chExt cx="2219810" cy="1048234"/>
          </a:xfrm>
        </p:grpSpPr>
        <p:pic>
          <p:nvPicPr>
            <p:cNvPr id="10" name="Rectangle 95">
              <a:extLst>
                <a:ext uri="{FF2B5EF4-FFF2-40B4-BE49-F238E27FC236}">
                  <a16:creationId xmlns:a16="http://schemas.microsoft.com/office/drawing/2014/main" id="{0D712BAE-72E0-6CCA-CE02-FFC0F4D58A9D}"/>
                </a:ext>
              </a:extLst>
            </p:cNvPr>
            <p:cNvPicPr>
              <a:picLocks noChangeAspect="1"/>
            </p:cNvPicPr>
            <p:nvPr userDrawn="1"/>
          </p:nvPicPr>
          <p:blipFill>
            <a:blip r:embed="rId3"/>
            <a:srcRect/>
            <a:stretch/>
          </p:blipFill>
          <p:spPr>
            <a:xfrm>
              <a:off x="16068190" y="9227649"/>
              <a:ext cx="2219810" cy="1048234"/>
            </a:xfrm>
            <a:prstGeom prst="rect">
              <a:avLst/>
            </a:prstGeom>
          </p:spPr>
        </p:pic>
        <p:pic>
          <p:nvPicPr>
            <p:cNvPr id="14" name="Picture 13" descr="A logo for esm&#10;&#10;AI-generated content may be incorrect.">
              <a:extLst>
                <a:ext uri="{FF2B5EF4-FFF2-40B4-BE49-F238E27FC236}">
                  <a16:creationId xmlns:a16="http://schemas.microsoft.com/office/drawing/2014/main" id="{7FF31259-5096-E058-2BD1-3890E386283C}"/>
                </a:ext>
              </a:extLst>
            </p:cNvPr>
            <p:cNvPicPr>
              <a:picLocks noChangeAspect="1"/>
            </p:cNvPicPr>
            <p:nvPr userDrawn="1"/>
          </p:nvPicPr>
          <p:blipFill>
            <a:blip r:embed="rId4"/>
            <a:stretch>
              <a:fillRect/>
            </a:stretch>
          </p:blipFill>
          <p:spPr>
            <a:xfrm>
              <a:off x="16959304" y="9497766"/>
              <a:ext cx="892662" cy="624416"/>
            </a:xfrm>
            <a:prstGeom prst="rect">
              <a:avLst/>
            </a:prstGeom>
          </p:spPr>
        </p:pic>
      </p:grpSp>
    </p:spTree>
    <p:extLst>
      <p:ext uri="{BB962C8B-B14F-4D97-AF65-F5344CB8AC3E}">
        <p14:creationId xmlns:p14="http://schemas.microsoft.com/office/powerpoint/2010/main" val="40902432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47992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Index">
    <p:spTree>
      <p:nvGrpSpPr>
        <p:cNvPr id="1" name=""/>
        <p:cNvGrpSpPr/>
        <p:nvPr/>
      </p:nvGrpSpPr>
      <p:grpSpPr>
        <a:xfrm>
          <a:off x="0" y="0"/>
          <a:ext cx="0" cy="0"/>
          <a:chOff x="0" y="0"/>
          <a:chExt cx="0" cy="0"/>
        </a:xfrm>
      </p:grpSpPr>
      <p:sp>
        <p:nvSpPr>
          <p:cNvPr id="2" name="Espace réservé du texte 8">
            <a:extLst>
              <a:ext uri="{FF2B5EF4-FFF2-40B4-BE49-F238E27FC236}">
                <a16:creationId xmlns:a16="http://schemas.microsoft.com/office/drawing/2014/main" id="{0D6CC8CD-178F-AB26-6B1F-605466D5635D}"/>
              </a:ext>
            </a:extLst>
          </p:cNvPr>
          <p:cNvSpPr>
            <a:spLocks noGrp="1"/>
          </p:cNvSpPr>
          <p:nvPr>
            <p:ph type="body" sz="quarter" idx="10" hasCustomPrompt="1"/>
          </p:nvPr>
        </p:nvSpPr>
        <p:spPr>
          <a:xfrm>
            <a:off x="952500" y="820510"/>
            <a:ext cx="7835900" cy="670052"/>
          </a:xfrm>
          <a:prstGeom prst="rect">
            <a:avLst/>
          </a:prstGeom>
        </p:spPr>
        <p:txBody>
          <a:bodyPr/>
          <a:lstStyle>
            <a:lvl1pPr marL="0" indent="0">
              <a:buNone/>
              <a:defRPr sz="3754" b="1" i="0">
                <a:solidFill>
                  <a:schemeClr val="tx1"/>
                </a:solidFill>
                <a:latin typeface="Arial Narrow" panose="020B0604020202020204" pitchFamily="34" charset="0"/>
                <a:cs typeface="Arial Narrow" panose="020B0604020202020204" pitchFamily="34" charset="0"/>
              </a:defRPr>
            </a:lvl1pPr>
          </a:lstStyle>
          <a:p>
            <a:pPr lvl="0"/>
            <a:r>
              <a:rPr lang="fr-FR"/>
              <a:t>INDEX</a:t>
            </a:r>
          </a:p>
        </p:txBody>
      </p:sp>
      <p:sp>
        <p:nvSpPr>
          <p:cNvPr id="13" name="Espace réservé du texte 8">
            <a:extLst>
              <a:ext uri="{FF2B5EF4-FFF2-40B4-BE49-F238E27FC236}">
                <a16:creationId xmlns:a16="http://schemas.microsoft.com/office/drawing/2014/main" id="{5D49AE80-8CE5-6EA2-2F09-E3BE599D3656}"/>
              </a:ext>
            </a:extLst>
          </p:cNvPr>
          <p:cNvSpPr>
            <a:spLocks noGrp="1"/>
          </p:cNvSpPr>
          <p:nvPr>
            <p:ph type="body" sz="quarter" idx="13" hasCustomPrompt="1"/>
          </p:nvPr>
        </p:nvSpPr>
        <p:spPr>
          <a:xfrm>
            <a:off x="958516" y="1726206"/>
            <a:ext cx="4485774" cy="3696027"/>
          </a:xfrm>
          <a:prstGeom prst="rect">
            <a:avLst/>
          </a:prstGeom>
        </p:spPr>
        <p:txBody>
          <a:bodyPr/>
          <a:lstStyle>
            <a:lvl1pPr marL="495325" indent="-495325">
              <a:lnSpc>
                <a:spcPts val="2800"/>
              </a:lnSpc>
              <a:spcBef>
                <a:spcPts val="0"/>
              </a:spcBef>
              <a:buFont typeface="+mj-lt"/>
              <a:buAutoNum type="arabicPeriod"/>
              <a:defRPr sz="2500" b="0" i="0">
                <a:solidFill>
                  <a:schemeClr val="tx1"/>
                </a:solidFill>
                <a:latin typeface="Arial Narrow" panose="020B0604020202020204" pitchFamily="34" charset="0"/>
                <a:cs typeface="Arial Narrow" panose="020B0604020202020204" pitchFamily="34" charset="0"/>
              </a:defRPr>
            </a:lvl1pPr>
          </a:lstStyle>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endParaRPr lang="fr-FR"/>
          </a:p>
        </p:txBody>
      </p:sp>
      <p:sp>
        <p:nvSpPr>
          <p:cNvPr id="14" name="Espace réservé du texte 8">
            <a:extLst>
              <a:ext uri="{FF2B5EF4-FFF2-40B4-BE49-F238E27FC236}">
                <a16:creationId xmlns:a16="http://schemas.microsoft.com/office/drawing/2014/main" id="{885968CE-AEC1-DE50-AA23-CF1121E84419}"/>
              </a:ext>
            </a:extLst>
          </p:cNvPr>
          <p:cNvSpPr>
            <a:spLocks noGrp="1"/>
          </p:cNvSpPr>
          <p:nvPr>
            <p:ph type="body" sz="quarter" idx="14" hasCustomPrompt="1"/>
          </p:nvPr>
        </p:nvSpPr>
        <p:spPr>
          <a:xfrm>
            <a:off x="6011780" y="1726206"/>
            <a:ext cx="4485774" cy="3696027"/>
          </a:xfrm>
          <a:prstGeom prst="rect">
            <a:avLst/>
          </a:prstGeom>
        </p:spPr>
        <p:txBody>
          <a:bodyPr/>
          <a:lstStyle>
            <a:lvl1pPr marL="495325" indent="-495325">
              <a:lnSpc>
                <a:spcPts val="2800"/>
              </a:lnSpc>
              <a:spcBef>
                <a:spcPts val="0"/>
              </a:spcBef>
              <a:buFont typeface="+mj-lt"/>
              <a:buAutoNum type="arabicPeriod" startAt="11"/>
              <a:defRPr sz="2500" b="0" i="0">
                <a:solidFill>
                  <a:schemeClr val="tx1"/>
                </a:solidFill>
                <a:latin typeface="Arial Narrow" panose="020B0604020202020204" pitchFamily="34" charset="0"/>
                <a:cs typeface="Arial Narrow" panose="020B0604020202020204" pitchFamily="34" charset="0"/>
              </a:defRPr>
            </a:lvl1pPr>
          </a:lstStyle>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endParaRPr lang="fr-FR"/>
          </a:p>
        </p:txBody>
      </p:sp>
      <p:grpSp>
        <p:nvGrpSpPr>
          <p:cNvPr id="3" name="Group 2">
            <a:extLst>
              <a:ext uri="{FF2B5EF4-FFF2-40B4-BE49-F238E27FC236}">
                <a16:creationId xmlns:a16="http://schemas.microsoft.com/office/drawing/2014/main" id="{8A176FA6-C1B7-839A-2A05-F68C40757C33}"/>
              </a:ext>
            </a:extLst>
          </p:cNvPr>
          <p:cNvGrpSpPr/>
          <p:nvPr userDrawn="1"/>
        </p:nvGrpSpPr>
        <p:grpSpPr>
          <a:xfrm>
            <a:off x="10620962" y="6116128"/>
            <a:ext cx="1571037" cy="741872"/>
            <a:chOff x="16068190" y="9227649"/>
            <a:chExt cx="2219810" cy="1048234"/>
          </a:xfrm>
        </p:grpSpPr>
        <p:pic>
          <p:nvPicPr>
            <p:cNvPr id="4" name="Rectangle 95">
              <a:extLst>
                <a:ext uri="{FF2B5EF4-FFF2-40B4-BE49-F238E27FC236}">
                  <a16:creationId xmlns:a16="http://schemas.microsoft.com/office/drawing/2014/main" id="{B8AC6A5C-0CEF-536E-8510-90EE3FCEBCBF}"/>
                </a:ext>
              </a:extLst>
            </p:cNvPr>
            <p:cNvPicPr>
              <a:picLocks noChangeAspect="1"/>
            </p:cNvPicPr>
            <p:nvPr userDrawn="1"/>
          </p:nvPicPr>
          <p:blipFill>
            <a:blip r:embed="rId2"/>
            <a:srcRect/>
            <a:stretch/>
          </p:blipFill>
          <p:spPr>
            <a:xfrm>
              <a:off x="16068190" y="9227649"/>
              <a:ext cx="2219810" cy="1048234"/>
            </a:xfrm>
            <a:prstGeom prst="rect">
              <a:avLst/>
            </a:prstGeom>
          </p:spPr>
        </p:pic>
        <p:pic>
          <p:nvPicPr>
            <p:cNvPr id="6" name="Picture 5" descr="A logo for esm&#10;&#10;AI-generated content may be incorrect.">
              <a:extLst>
                <a:ext uri="{FF2B5EF4-FFF2-40B4-BE49-F238E27FC236}">
                  <a16:creationId xmlns:a16="http://schemas.microsoft.com/office/drawing/2014/main" id="{8BE2E754-39BD-761E-BEA3-B522FCD06577}"/>
                </a:ext>
              </a:extLst>
            </p:cNvPr>
            <p:cNvPicPr>
              <a:picLocks noChangeAspect="1"/>
            </p:cNvPicPr>
            <p:nvPr userDrawn="1"/>
          </p:nvPicPr>
          <p:blipFill>
            <a:blip r:embed="rId3"/>
            <a:stretch>
              <a:fillRect/>
            </a:stretch>
          </p:blipFill>
          <p:spPr>
            <a:xfrm>
              <a:off x="16959304" y="9497766"/>
              <a:ext cx="892662" cy="624416"/>
            </a:xfrm>
            <a:prstGeom prst="rect">
              <a:avLst/>
            </a:prstGeom>
          </p:spPr>
        </p:pic>
      </p:grpSp>
    </p:spTree>
    <p:extLst>
      <p:ext uri="{BB962C8B-B14F-4D97-AF65-F5344CB8AC3E}">
        <p14:creationId xmlns:p14="http://schemas.microsoft.com/office/powerpoint/2010/main" val="3293637075"/>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Declaration">
    <p:spTree>
      <p:nvGrpSpPr>
        <p:cNvPr id="1" name=""/>
        <p:cNvGrpSpPr/>
        <p:nvPr/>
      </p:nvGrpSpPr>
      <p:grpSpPr>
        <a:xfrm>
          <a:off x="0" y="0"/>
          <a:ext cx="0" cy="0"/>
          <a:chOff x="0" y="0"/>
          <a:chExt cx="0" cy="0"/>
        </a:xfrm>
      </p:grpSpPr>
      <p:sp>
        <p:nvSpPr>
          <p:cNvPr id="4" name="DECLARATION OF INTERESTS">
            <a:extLst>
              <a:ext uri="{FF2B5EF4-FFF2-40B4-BE49-F238E27FC236}">
                <a16:creationId xmlns:a16="http://schemas.microsoft.com/office/drawing/2014/main" id="{CF78B9FB-DD1C-5BC9-3C30-4C3D67228643}"/>
              </a:ext>
            </a:extLst>
          </p:cNvPr>
          <p:cNvSpPr/>
          <p:nvPr userDrawn="1"/>
        </p:nvSpPr>
        <p:spPr>
          <a:xfrm>
            <a:off x="952500" y="952500"/>
            <a:ext cx="6584950" cy="476250"/>
          </a:xfrm>
          <a:prstGeom prst="rect">
            <a:avLst/>
          </a:prstGeom>
          <a:noFill/>
          <a:ln/>
        </p:spPr>
        <p:txBody>
          <a:bodyPr wrap="square" lIns="0" tIns="0" rIns="0" bIns="0" rtlCol="0" anchor="t"/>
          <a:lstStyle/>
          <a:p>
            <a:pPr marL="0" indent="0" algn="l">
              <a:lnSpc>
                <a:spcPts val="3750"/>
              </a:lnSpc>
              <a:buNone/>
            </a:pPr>
            <a:r>
              <a:rPr lang="en-US" sz="3750">
                <a:solidFill>
                  <a:schemeClr val="tx1"/>
                </a:solidFill>
                <a:latin typeface="Arial Narrow Bold" pitchFamily="34" charset="0"/>
                <a:ea typeface="Arial Narrow Bold" pitchFamily="34" charset="-122"/>
                <a:cs typeface="Arial Narrow Bold" pitchFamily="34" charset="-120"/>
              </a:rPr>
              <a:t>DECLARATION OF INTERESTS</a:t>
            </a:r>
            <a:endParaRPr lang="en-US" sz="3750">
              <a:solidFill>
                <a:schemeClr val="tx1"/>
              </a:solidFill>
            </a:endParaRPr>
          </a:p>
        </p:txBody>
      </p:sp>
      <p:sp>
        <p:nvSpPr>
          <p:cNvPr id="5" name="Please declare all interests arising from your work or expertise which may be perceived to conflict with the integrity of ESMO andor your work within the Society The Declaration of Interests included in your slide presentations must specify all financial">
            <a:extLst>
              <a:ext uri="{FF2B5EF4-FFF2-40B4-BE49-F238E27FC236}">
                <a16:creationId xmlns:a16="http://schemas.microsoft.com/office/drawing/2014/main" id="{CF413EAE-313D-D8DD-84C7-BCFB821A2C7D}"/>
              </a:ext>
            </a:extLst>
          </p:cNvPr>
          <p:cNvSpPr/>
          <p:nvPr userDrawn="1"/>
        </p:nvSpPr>
        <p:spPr>
          <a:xfrm>
            <a:off x="952500" y="1746250"/>
            <a:ext cx="9055100" cy="4375150"/>
          </a:xfrm>
          <a:prstGeom prst="rect">
            <a:avLst/>
          </a:prstGeom>
          <a:noFill/>
          <a:ln/>
        </p:spPr>
        <p:txBody>
          <a:bodyPr wrap="square" lIns="0" tIns="0" rIns="0" bIns="0" rtlCol="0" anchor="t"/>
          <a:lstStyle/>
          <a:p>
            <a:pPr marL="0" indent="0" algn="l">
              <a:lnSpc>
                <a:spcPts val="2650"/>
              </a:lnSpc>
              <a:buNone/>
            </a:pPr>
            <a:r>
              <a:rPr lang="en-US" sz="2500">
                <a:solidFill>
                  <a:schemeClr val="tx1"/>
                </a:solidFill>
                <a:latin typeface="Arial Narrow Bold" pitchFamily="34" charset="0"/>
                <a:ea typeface="Arial Narrow Bold" pitchFamily="34" charset="-122"/>
                <a:cs typeface="Arial Narrow Bold" pitchFamily="34" charset="-120"/>
              </a:rPr>
              <a:t>Please declare all interests arising from your work or expertise which may be perceived to conflict with the integrity of ESMO and/or your work within the Society.
The Declaration of Interests included in your slide presentation(s) must specify all financial / non-financial interests you have in relation to the following relevant </a:t>
            </a:r>
            <a:r>
              <a:rPr lang="en-US" sz="2500" err="1">
                <a:solidFill>
                  <a:schemeClr val="tx1"/>
                </a:solidFill>
                <a:latin typeface="Arial Narrow Bold" pitchFamily="34" charset="0"/>
                <a:ea typeface="Arial Narrow Bold" pitchFamily="34" charset="-122"/>
                <a:cs typeface="Arial Narrow Bold" pitchFamily="34" charset="-120"/>
              </a:rPr>
              <a:t>organisations</a:t>
            </a:r>
            <a:r>
              <a:rPr lang="en-US" sz="2500">
                <a:solidFill>
                  <a:schemeClr val="tx1"/>
                </a:solidFill>
                <a:latin typeface="Arial Narrow Bold" pitchFamily="34" charset="0"/>
                <a:ea typeface="Arial Narrow Bold" pitchFamily="34" charset="-122"/>
                <a:cs typeface="Arial Narrow Bold" pitchFamily="34" charset="-120"/>
              </a:rPr>
              <a:t> and should cover the last two calendar years:
Pharmaceutical, diagnostic, biotechnology, medical technology, therapeutic, artificial intelligence and research companies in the medical and healthcare areas, private healthcare providers, commercial medical education providers, medical societies, foundations or charities.</a:t>
            </a:r>
            <a:endParaRPr lang="en-US" sz="2500">
              <a:solidFill>
                <a:schemeClr val="tx1"/>
              </a:solidFill>
            </a:endParaRPr>
          </a:p>
        </p:txBody>
      </p:sp>
      <p:grpSp>
        <p:nvGrpSpPr>
          <p:cNvPr id="2" name="Group 1">
            <a:extLst>
              <a:ext uri="{FF2B5EF4-FFF2-40B4-BE49-F238E27FC236}">
                <a16:creationId xmlns:a16="http://schemas.microsoft.com/office/drawing/2014/main" id="{EAEB6FFD-2A55-447A-32A1-9D2D2F1AC623}"/>
              </a:ext>
            </a:extLst>
          </p:cNvPr>
          <p:cNvGrpSpPr/>
          <p:nvPr userDrawn="1"/>
        </p:nvGrpSpPr>
        <p:grpSpPr>
          <a:xfrm>
            <a:off x="10620962" y="6116128"/>
            <a:ext cx="1571037" cy="741872"/>
            <a:chOff x="16068190" y="9227649"/>
            <a:chExt cx="2219810" cy="1048234"/>
          </a:xfrm>
        </p:grpSpPr>
        <p:pic>
          <p:nvPicPr>
            <p:cNvPr id="3" name="Rectangle 95">
              <a:extLst>
                <a:ext uri="{FF2B5EF4-FFF2-40B4-BE49-F238E27FC236}">
                  <a16:creationId xmlns:a16="http://schemas.microsoft.com/office/drawing/2014/main" id="{8FA8CB3F-6440-5698-1836-9723E73E5B2F}"/>
                </a:ext>
              </a:extLst>
            </p:cNvPr>
            <p:cNvPicPr>
              <a:picLocks noChangeAspect="1"/>
            </p:cNvPicPr>
            <p:nvPr userDrawn="1"/>
          </p:nvPicPr>
          <p:blipFill>
            <a:blip r:embed="rId2"/>
            <a:srcRect/>
            <a:stretch/>
          </p:blipFill>
          <p:spPr>
            <a:xfrm>
              <a:off x="16068190" y="9227649"/>
              <a:ext cx="2219810" cy="1048234"/>
            </a:xfrm>
            <a:prstGeom prst="rect">
              <a:avLst/>
            </a:prstGeom>
          </p:spPr>
        </p:pic>
        <p:pic>
          <p:nvPicPr>
            <p:cNvPr id="7" name="Picture 6" descr="A logo for esm&#10;&#10;AI-generated content may be incorrect.">
              <a:extLst>
                <a:ext uri="{FF2B5EF4-FFF2-40B4-BE49-F238E27FC236}">
                  <a16:creationId xmlns:a16="http://schemas.microsoft.com/office/drawing/2014/main" id="{0AAD5B0B-10B0-F448-BFC9-C98CDB7E9066}"/>
                </a:ext>
              </a:extLst>
            </p:cNvPr>
            <p:cNvPicPr>
              <a:picLocks noChangeAspect="1"/>
            </p:cNvPicPr>
            <p:nvPr userDrawn="1"/>
          </p:nvPicPr>
          <p:blipFill>
            <a:blip r:embed="rId3"/>
            <a:stretch>
              <a:fillRect/>
            </a:stretch>
          </p:blipFill>
          <p:spPr>
            <a:xfrm>
              <a:off x="16959304" y="9497766"/>
              <a:ext cx="892662" cy="624416"/>
            </a:xfrm>
            <a:prstGeom prst="rect">
              <a:avLst/>
            </a:prstGeom>
          </p:spPr>
        </p:pic>
      </p:grpSp>
    </p:spTree>
    <p:extLst>
      <p:ext uri="{BB962C8B-B14F-4D97-AF65-F5344CB8AC3E}">
        <p14:creationId xmlns:p14="http://schemas.microsoft.com/office/powerpoint/2010/main" val="2811758186"/>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Declaration 2">
    <p:spTree>
      <p:nvGrpSpPr>
        <p:cNvPr id="1" name=""/>
        <p:cNvGrpSpPr/>
        <p:nvPr/>
      </p:nvGrpSpPr>
      <p:grpSpPr>
        <a:xfrm>
          <a:off x="0" y="0"/>
          <a:ext cx="0" cy="0"/>
          <a:chOff x="0" y="0"/>
          <a:chExt cx="0" cy="0"/>
        </a:xfrm>
      </p:grpSpPr>
      <p:sp>
        <p:nvSpPr>
          <p:cNvPr id="10" name="You should provide details about any financial  non-financial interests you may have in the above-mentioned organisations including but not limited to">
            <a:extLst>
              <a:ext uri="{FF2B5EF4-FFF2-40B4-BE49-F238E27FC236}">
                <a16:creationId xmlns:a16="http://schemas.microsoft.com/office/drawing/2014/main" id="{0D506497-9704-8B16-ADC2-E27825397590}"/>
              </a:ext>
            </a:extLst>
          </p:cNvPr>
          <p:cNvSpPr/>
          <p:nvPr userDrawn="1"/>
        </p:nvSpPr>
        <p:spPr>
          <a:xfrm>
            <a:off x="952500" y="952500"/>
            <a:ext cx="9652000" cy="635000"/>
          </a:xfrm>
          <a:prstGeom prst="rect">
            <a:avLst/>
          </a:prstGeom>
          <a:noFill/>
          <a:ln/>
        </p:spPr>
        <p:txBody>
          <a:bodyPr wrap="square" lIns="0" tIns="0" rIns="0" bIns="0" rtlCol="0" anchor="t"/>
          <a:lstStyle/>
          <a:p>
            <a:pPr marL="0" indent="0" algn="l">
              <a:lnSpc>
                <a:spcPts val="2500"/>
              </a:lnSpc>
              <a:buNone/>
            </a:pPr>
            <a:r>
              <a:rPr lang="en-US" sz="2500">
                <a:solidFill>
                  <a:schemeClr val="tx1"/>
                </a:solidFill>
                <a:latin typeface="Arial Narrow Bold" pitchFamily="34" charset="0"/>
                <a:ea typeface="Arial Narrow Bold" pitchFamily="34" charset="-122"/>
                <a:cs typeface="Arial Narrow Bold" pitchFamily="34" charset="-120"/>
              </a:rPr>
              <a:t>You should provide details about any financial / non-financial interests you may have in the above-mentioned organisations, including, but not limited to:</a:t>
            </a:r>
            <a:endParaRPr lang="en-US" sz="2500">
              <a:solidFill>
                <a:schemeClr val="tx1"/>
              </a:solidFill>
            </a:endParaRPr>
          </a:p>
        </p:txBody>
      </p:sp>
      <p:sp>
        <p:nvSpPr>
          <p:cNvPr id="11" name="Compensation you have received for any speaker consultancy or advisory role or similar activity eg public speaking writing engagements expert testimony Any role in a relevant organisationfor which you are financially compensated eg as an employee officer">
            <a:extLst>
              <a:ext uri="{FF2B5EF4-FFF2-40B4-BE49-F238E27FC236}">
                <a16:creationId xmlns:a16="http://schemas.microsoft.com/office/drawing/2014/main" id="{A7541812-4CF2-9B73-236B-B23CD75C3944}"/>
              </a:ext>
            </a:extLst>
          </p:cNvPr>
          <p:cNvSpPr/>
          <p:nvPr userDrawn="1"/>
        </p:nvSpPr>
        <p:spPr>
          <a:xfrm>
            <a:off x="952500" y="1905000"/>
            <a:ext cx="10382250" cy="4191000"/>
          </a:xfrm>
          <a:prstGeom prst="rect">
            <a:avLst/>
          </a:prstGeom>
          <a:noFill/>
          <a:ln/>
        </p:spPr>
        <p:txBody>
          <a:bodyPr wrap="square" lIns="0" tIns="0" rIns="0" bIns="0" rtlCol="0" anchor="t"/>
          <a:lstStyle/>
          <a:p>
            <a:pPr marL="0" indent="0" algn="l">
              <a:lnSpc>
                <a:spcPts val="1650"/>
              </a:lnSpc>
              <a:buNone/>
            </a:pPr>
            <a:r>
              <a:rPr lang="en-US" sz="1500">
                <a:solidFill>
                  <a:schemeClr val="tx1"/>
                </a:solidFill>
                <a:latin typeface="Arial Narrow" pitchFamily="34" charset="0"/>
                <a:ea typeface="Arial Narrow" pitchFamily="34" charset="-122"/>
                <a:cs typeface="Arial Narrow" pitchFamily="34" charset="-120"/>
              </a:rPr>
              <a:t>Compensation you have received for any speaker, consultancy or advisory role or similar activity (e.g. public speaking, writing engagements, expert testimony). Any role in a relevant organisation for which you are financially compensated (e.g. as an employee, officer or member of the Board of Directors). Details of any stocks or ownership interests that you have in a relevant organisation (as defined on the previous slide).
Licensing fees or royalties that you receive / have received from any Intellectual Property (IP) interests relating to the healthcare or medical education industries. Also list any such arrangements that do not currently provide an income but could in the future (i.e. a license that has been granted).
Research funding paid to you or your institution by any relevant for-profit healthcare company specifically in respect of work that you lead as a Local, Coordinating or Regulatory Investigator. Please report all companies, indicating your role (Local or Coordinating PI – e.g. at national level, </a:t>
            </a:r>
            <a:br>
              <a:rPr>
                <a:solidFill>
                  <a:schemeClr val="tx1"/>
                </a:solidFill>
              </a:rPr>
            </a:br>
            <a:r>
              <a:rPr lang="en-US" sz="1500">
                <a:solidFill>
                  <a:schemeClr val="tx1"/>
                </a:solidFill>
                <a:latin typeface="Arial Narrow" pitchFamily="34" charset="0"/>
                <a:ea typeface="Arial Narrow" pitchFamily="34" charset="-122"/>
                <a:cs typeface="Arial Narrow" pitchFamily="34" charset="-120"/>
              </a:rPr>
              <a:t>as steering committee member, or trial chair), and indicating if there is a financial interest or not. If yes please indicate if the payment is personal / institutional or both. 
Details of any non-remunerated activities you have performed for any relevant organisation (e.g. a leadership position, advisory role, principal investigator or project lead).
Details of any non-financial benefits received from a relevant organisation (as defined on the previous slide).For example, access to proprietary information or samples of medical products that are used in your research programme.Details of membership or affiliation with any political organisation, pressure group, lobbying organisation or similar association operating in similar areas as ESMO or with relevance to cancer medicine.
</a:t>
            </a:r>
            <a:r>
              <a:rPr lang="en-US" sz="1500">
                <a:solidFill>
                  <a:schemeClr val="tx1"/>
                </a:solidFill>
                <a:latin typeface="Arial Narrow Bold" pitchFamily="34" charset="0"/>
                <a:ea typeface="Arial Narrow Bold" pitchFamily="34" charset="-122"/>
                <a:cs typeface="Arial Narrow Bold" pitchFamily="34" charset="-120"/>
              </a:rPr>
              <a:t>If you have nothing to declare then please also state this.</a:t>
            </a:r>
            <a:endParaRPr lang="en-US" sz="1500">
              <a:solidFill>
                <a:schemeClr val="tx1"/>
              </a:solidFill>
            </a:endParaRPr>
          </a:p>
        </p:txBody>
      </p:sp>
      <p:grpSp>
        <p:nvGrpSpPr>
          <p:cNvPr id="3" name="Group 2">
            <a:extLst>
              <a:ext uri="{FF2B5EF4-FFF2-40B4-BE49-F238E27FC236}">
                <a16:creationId xmlns:a16="http://schemas.microsoft.com/office/drawing/2014/main" id="{465A9DD4-B419-E38E-BF21-0FECFD98F750}"/>
              </a:ext>
            </a:extLst>
          </p:cNvPr>
          <p:cNvGrpSpPr/>
          <p:nvPr userDrawn="1"/>
        </p:nvGrpSpPr>
        <p:grpSpPr>
          <a:xfrm>
            <a:off x="10620962" y="6116128"/>
            <a:ext cx="1571037" cy="741872"/>
            <a:chOff x="16068190" y="9227649"/>
            <a:chExt cx="2219810" cy="1048234"/>
          </a:xfrm>
        </p:grpSpPr>
        <p:pic>
          <p:nvPicPr>
            <p:cNvPr id="4" name="Rectangle 95">
              <a:extLst>
                <a:ext uri="{FF2B5EF4-FFF2-40B4-BE49-F238E27FC236}">
                  <a16:creationId xmlns:a16="http://schemas.microsoft.com/office/drawing/2014/main" id="{7A4F003E-5189-0A7F-5A03-DE0B8E133F69}"/>
                </a:ext>
              </a:extLst>
            </p:cNvPr>
            <p:cNvPicPr>
              <a:picLocks noChangeAspect="1"/>
            </p:cNvPicPr>
            <p:nvPr userDrawn="1"/>
          </p:nvPicPr>
          <p:blipFill>
            <a:blip r:embed="rId2"/>
            <a:srcRect/>
            <a:stretch/>
          </p:blipFill>
          <p:spPr>
            <a:xfrm>
              <a:off x="16068190" y="9227649"/>
              <a:ext cx="2219810" cy="1048234"/>
            </a:xfrm>
            <a:prstGeom prst="rect">
              <a:avLst/>
            </a:prstGeom>
          </p:spPr>
        </p:pic>
        <p:pic>
          <p:nvPicPr>
            <p:cNvPr id="5" name="Picture 4" descr="A logo for esm&#10;&#10;AI-generated content may be incorrect.">
              <a:extLst>
                <a:ext uri="{FF2B5EF4-FFF2-40B4-BE49-F238E27FC236}">
                  <a16:creationId xmlns:a16="http://schemas.microsoft.com/office/drawing/2014/main" id="{9E901D35-DA95-E253-A6C0-4F7D5BA58F62}"/>
                </a:ext>
              </a:extLst>
            </p:cNvPr>
            <p:cNvPicPr>
              <a:picLocks noChangeAspect="1"/>
            </p:cNvPicPr>
            <p:nvPr userDrawn="1"/>
          </p:nvPicPr>
          <p:blipFill>
            <a:blip r:embed="rId3"/>
            <a:stretch>
              <a:fillRect/>
            </a:stretch>
          </p:blipFill>
          <p:spPr>
            <a:xfrm>
              <a:off x="16959304" y="9497766"/>
              <a:ext cx="892662" cy="624416"/>
            </a:xfrm>
            <a:prstGeom prst="rect">
              <a:avLst/>
            </a:prstGeom>
          </p:spPr>
        </p:pic>
      </p:grpSp>
    </p:spTree>
    <p:extLst>
      <p:ext uri="{BB962C8B-B14F-4D97-AF65-F5344CB8AC3E}">
        <p14:creationId xmlns:p14="http://schemas.microsoft.com/office/powerpoint/2010/main" val="2162496994"/>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Chapter">
    <p:bg>
      <p:bgPr>
        <a:solidFill>
          <a:srgbClr val="17AD86"/>
        </a:solidFill>
        <a:effectLst/>
      </p:bgPr>
    </p:bg>
    <p:spTree>
      <p:nvGrpSpPr>
        <p:cNvPr id="1" name=""/>
        <p:cNvGrpSpPr/>
        <p:nvPr/>
      </p:nvGrpSpPr>
      <p:grpSpPr>
        <a:xfrm>
          <a:off x="0" y="0"/>
          <a:ext cx="0" cy="0"/>
          <a:chOff x="0" y="0"/>
          <a:chExt cx="0" cy="0"/>
        </a:xfrm>
      </p:grpSpPr>
      <p:sp>
        <p:nvSpPr>
          <p:cNvPr id="5" name="Espace réservé du texte 8">
            <a:extLst>
              <a:ext uri="{FF2B5EF4-FFF2-40B4-BE49-F238E27FC236}">
                <a16:creationId xmlns:a16="http://schemas.microsoft.com/office/drawing/2014/main" id="{CE7EB273-E257-1226-3E56-FA23F5B8D48B}"/>
              </a:ext>
            </a:extLst>
          </p:cNvPr>
          <p:cNvSpPr>
            <a:spLocks noGrp="1"/>
          </p:cNvSpPr>
          <p:nvPr>
            <p:ph type="body" sz="quarter" idx="10" hasCustomPrompt="1"/>
          </p:nvPr>
        </p:nvSpPr>
        <p:spPr>
          <a:xfrm>
            <a:off x="952500" y="2610216"/>
            <a:ext cx="3587416" cy="815785"/>
          </a:xfrm>
          <a:prstGeom prst="rect">
            <a:avLst/>
          </a:prstGeom>
        </p:spPr>
        <p:txBody>
          <a:bodyPr/>
          <a:lstStyle>
            <a:lvl1pPr marL="0" indent="0">
              <a:buNone/>
              <a:defRPr sz="5000" b="1" i="0">
                <a:solidFill>
                  <a:schemeClr val="tx1"/>
                </a:solidFill>
                <a:latin typeface="Arial Narrow" panose="020B0604020202020204" pitchFamily="34" charset="0"/>
                <a:cs typeface="Arial Narrow" panose="020B0604020202020204" pitchFamily="34" charset="0"/>
              </a:defRPr>
            </a:lvl1pPr>
          </a:lstStyle>
          <a:p>
            <a:pPr lvl="0"/>
            <a:r>
              <a:rPr lang="fr-FR" err="1"/>
              <a:t>Chapter</a:t>
            </a:r>
            <a:r>
              <a:rPr lang="fr-FR"/>
              <a:t> 01</a:t>
            </a:r>
          </a:p>
        </p:txBody>
      </p:sp>
      <p:sp>
        <p:nvSpPr>
          <p:cNvPr id="6" name="Espace réservé du texte 8">
            <a:extLst>
              <a:ext uri="{FF2B5EF4-FFF2-40B4-BE49-F238E27FC236}">
                <a16:creationId xmlns:a16="http://schemas.microsoft.com/office/drawing/2014/main" id="{9DC977A2-169A-8E2C-3AA4-BCBD4E2D9A34}"/>
              </a:ext>
            </a:extLst>
          </p:cNvPr>
          <p:cNvSpPr>
            <a:spLocks noGrp="1"/>
          </p:cNvSpPr>
          <p:nvPr>
            <p:ph type="body" sz="quarter" idx="11" hasCustomPrompt="1"/>
          </p:nvPr>
        </p:nvSpPr>
        <p:spPr>
          <a:xfrm>
            <a:off x="952500" y="3615196"/>
            <a:ext cx="7835900" cy="448805"/>
          </a:xfrm>
          <a:prstGeom prst="rect">
            <a:avLst/>
          </a:prstGeom>
        </p:spPr>
        <p:txBody>
          <a:bodyPr/>
          <a:lstStyle>
            <a:lvl1pPr marL="0" indent="0">
              <a:buNone/>
              <a:defRPr sz="2500" b="1" i="0">
                <a:solidFill>
                  <a:schemeClr val="tx1"/>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Tree>
    <p:extLst>
      <p:ext uri="{BB962C8B-B14F-4D97-AF65-F5344CB8AC3E}">
        <p14:creationId xmlns:p14="http://schemas.microsoft.com/office/powerpoint/2010/main" val="3803623113"/>
      </p:ext>
    </p:extLst>
  </p:cSld>
  <p:clrMapOvr>
    <a:overrideClrMapping bg1="dk1" tx1="lt1" bg2="dk2" tx2="lt2" accent1="accent1" accent2="accent2" accent3="accent3" accent4="accent4" accent5="accent5" accent6="accent6" hlink="hlink" folHlink="folHlink"/>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Chapter 2">
    <p:bg>
      <p:bgPr>
        <a:solidFill>
          <a:srgbClr val="17AD86"/>
        </a:solidFill>
        <a:effectLst/>
      </p:bgPr>
    </p:bg>
    <p:spTree>
      <p:nvGrpSpPr>
        <p:cNvPr id="1" name=""/>
        <p:cNvGrpSpPr/>
        <p:nvPr/>
      </p:nvGrpSpPr>
      <p:grpSpPr>
        <a:xfrm>
          <a:off x="0" y="0"/>
          <a:ext cx="0" cy="0"/>
          <a:chOff x="0" y="0"/>
          <a:chExt cx="0" cy="0"/>
        </a:xfrm>
      </p:grpSpPr>
      <p:pic>
        <p:nvPicPr>
          <p:cNvPr id="2" name="ESMO-Congress-2025-Visual-White" descr="preencoded.png">
            <a:extLst>
              <a:ext uri="{FF2B5EF4-FFF2-40B4-BE49-F238E27FC236}">
                <a16:creationId xmlns:a16="http://schemas.microsoft.com/office/drawing/2014/main" id="{1B2199EC-81F8-71BD-DEA1-F2049ADDA322}"/>
              </a:ext>
            </a:extLst>
          </p:cNvPr>
          <p:cNvPicPr>
            <a:picLocks noChangeAspect="1"/>
          </p:cNvPicPr>
          <p:nvPr userDrawn="1"/>
        </p:nvPicPr>
        <p:blipFill>
          <a:blip/>
          <a:srcRect/>
          <a:stretch/>
        </p:blipFill>
        <p:spPr>
          <a:xfrm>
            <a:off x="4425950" y="660400"/>
            <a:ext cx="7766050" cy="6197600"/>
          </a:xfrm>
          <a:prstGeom prst="rect">
            <a:avLst/>
          </a:prstGeom>
        </p:spPr>
      </p:pic>
      <p:sp>
        <p:nvSpPr>
          <p:cNvPr id="4" name="Espace réservé du texte 8">
            <a:extLst>
              <a:ext uri="{FF2B5EF4-FFF2-40B4-BE49-F238E27FC236}">
                <a16:creationId xmlns:a16="http://schemas.microsoft.com/office/drawing/2014/main" id="{2CC0F87C-AD2E-658B-BB9F-1D98280B80A5}"/>
              </a:ext>
            </a:extLst>
          </p:cNvPr>
          <p:cNvSpPr>
            <a:spLocks noGrp="1"/>
          </p:cNvSpPr>
          <p:nvPr>
            <p:ph type="body" sz="quarter" idx="10" hasCustomPrompt="1"/>
          </p:nvPr>
        </p:nvSpPr>
        <p:spPr>
          <a:xfrm>
            <a:off x="952500" y="933116"/>
            <a:ext cx="3587416" cy="815785"/>
          </a:xfrm>
          <a:prstGeom prst="rect">
            <a:avLst/>
          </a:prstGeom>
        </p:spPr>
        <p:txBody>
          <a:bodyPr/>
          <a:lstStyle>
            <a:lvl1pPr marL="0" indent="0">
              <a:buNone/>
              <a:defRPr sz="5000" b="1" i="0">
                <a:solidFill>
                  <a:schemeClr val="tx1"/>
                </a:solidFill>
                <a:latin typeface="Arial Narrow" panose="020B0604020202020204" pitchFamily="34" charset="0"/>
                <a:cs typeface="Arial Narrow" panose="020B0604020202020204" pitchFamily="34" charset="0"/>
              </a:defRPr>
            </a:lvl1pPr>
          </a:lstStyle>
          <a:p>
            <a:pPr lvl="0"/>
            <a:r>
              <a:rPr lang="fr-FR" err="1"/>
              <a:t>Chapter</a:t>
            </a:r>
            <a:r>
              <a:rPr lang="fr-FR"/>
              <a:t> 01</a:t>
            </a:r>
          </a:p>
        </p:txBody>
      </p:sp>
      <p:sp>
        <p:nvSpPr>
          <p:cNvPr id="5" name="Espace réservé du texte 8">
            <a:extLst>
              <a:ext uri="{FF2B5EF4-FFF2-40B4-BE49-F238E27FC236}">
                <a16:creationId xmlns:a16="http://schemas.microsoft.com/office/drawing/2014/main" id="{3C2E0DBC-4B09-BA0F-A23A-E294BC2CD85D}"/>
              </a:ext>
            </a:extLst>
          </p:cNvPr>
          <p:cNvSpPr>
            <a:spLocks noGrp="1"/>
          </p:cNvSpPr>
          <p:nvPr>
            <p:ph type="body" sz="quarter" idx="11" hasCustomPrompt="1"/>
          </p:nvPr>
        </p:nvSpPr>
        <p:spPr>
          <a:xfrm>
            <a:off x="952500" y="1938096"/>
            <a:ext cx="7835900" cy="448805"/>
          </a:xfrm>
          <a:prstGeom prst="rect">
            <a:avLst/>
          </a:prstGeom>
        </p:spPr>
        <p:txBody>
          <a:bodyPr/>
          <a:lstStyle>
            <a:lvl1pPr marL="0" indent="0">
              <a:buNone/>
              <a:defRPr sz="2500" b="1" i="0">
                <a:solidFill>
                  <a:schemeClr val="tx1"/>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Tree>
    <p:extLst>
      <p:ext uri="{BB962C8B-B14F-4D97-AF65-F5344CB8AC3E}">
        <p14:creationId xmlns:p14="http://schemas.microsoft.com/office/powerpoint/2010/main" val="3850961163"/>
      </p:ext>
    </p:extLst>
  </p:cSld>
  <p:clrMapOvr>
    <a:overrideClrMapping bg1="dk1" tx1="lt1" bg2="dk2" tx2="lt2" accent1="accent1" accent2="accent2" accent3="accent3" accent4="accent4" accent5="accent5" accent6="accent6" hlink="hlink" folHlink="folHlink"/>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Slide White 1">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F42DEF4-3A7A-4761-665B-A0CB3F9A01C9}"/>
              </a:ext>
            </a:extLst>
          </p:cNvPr>
          <p:cNvSpPr>
            <a:spLocks noGrp="1"/>
          </p:cNvSpPr>
          <p:nvPr>
            <p:ph type="ftr" sz="quarter" idx="11"/>
          </p:nvPr>
        </p:nvSpPr>
        <p:spPr/>
        <p:txBody>
          <a:bodyPr/>
          <a:lstStyle/>
          <a:p>
            <a:r>
              <a:rPr lang="en-US"/>
              <a:t>Footer</a:t>
            </a:r>
          </a:p>
        </p:txBody>
      </p:sp>
      <p:sp>
        <p:nvSpPr>
          <p:cNvPr id="3" name="Title 2">
            <a:extLst>
              <a:ext uri="{FF2B5EF4-FFF2-40B4-BE49-F238E27FC236}">
                <a16:creationId xmlns:a16="http://schemas.microsoft.com/office/drawing/2014/main" id="{F4816684-84C1-A0A5-8DEF-69752CE94AFA}"/>
              </a:ext>
            </a:extLst>
          </p:cNvPr>
          <p:cNvSpPr>
            <a:spLocks noGrp="1"/>
          </p:cNvSpPr>
          <p:nvPr>
            <p:ph type="title"/>
          </p:nvPr>
        </p:nvSpPr>
        <p:spPr/>
        <p:txBody>
          <a:bodyPr/>
          <a:lstStyle/>
          <a:p>
            <a:r>
              <a:rPr lang="en-GB"/>
              <a:t>Click to edit Master title style</a:t>
            </a:r>
          </a:p>
        </p:txBody>
      </p:sp>
    </p:spTree>
    <p:extLst>
      <p:ext uri="{BB962C8B-B14F-4D97-AF65-F5344CB8AC3E}">
        <p14:creationId xmlns:p14="http://schemas.microsoft.com/office/powerpoint/2010/main" val="23604487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6562">
          <p15:clr>
            <a:srgbClr val="FBAE40"/>
          </p15:clr>
        </p15:guide>
        <p15:guide id="4" orient="horz" pos="323">
          <p15:clr>
            <a:srgbClr val="FBAE40"/>
          </p15:clr>
        </p15:guide>
      </p15:sldGuideLst>
    </p:ext>
  </p:extLst>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2_Slide White 1">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CAE873A-4327-02C5-7552-7729A694D42D}"/>
              </a:ext>
            </a:extLst>
          </p:cNvPr>
          <p:cNvSpPr>
            <a:spLocks noGrp="1"/>
          </p:cNvSpPr>
          <p:nvPr>
            <p:ph sz="quarter" idx="13"/>
          </p:nvPr>
        </p:nvSpPr>
        <p:spPr>
          <a:xfrm>
            <a:off x="407988" y="1757363"/>
            <a:ext cx="11376025" cy="409479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 name="Footer Placeholder 2">
            <a:extLst>
              <a:ext uri="{FF2B5EF4-FFF2-40B4-BE49-F238E27FC236}">
                <a16:creationId xmlns:a16="http://schemas.microsoft.com/office/drawing/2014/main" id="{CF9B8849-0B75-89DE-C645-A056E5B1E35E}"/>
              </a:ext>
            </a:extLst>
          </p:cNvPr>
          <p:cNvSpPr>
            <a:spLocks noGrp="1"/>
          </p:cNvSpPr>
          <p:nvPr>
            <p:ph type="ftr" sz="quarter" idx="14"/>
          </p:nvPr>
        </p:nvSpPr>
        <p:spPr/>
        <p:txBody>
          <a:bodyPr/>
          <a:lstStyle/>
          <a:p>
            <a:r>
              <a:rPr lang="en-US"/>
              <a:t>Footer</a:t>
            </a:r>
          </a:p>
        </p:txBody>
      </p:sp>
      <p:sp>
        <p:nvSpPr>
          <p:cNvPr id="4" name="Title 3">
            <a:extLst>
              <a:ext uri="{FF2B5EF4-FFF2-40B4-BE49-F238E27FC236}">
                <a16:creationId xmlns:a16="http://schemas.microsoft.com/office/drawing/2014/main" id="{3E3E9B1C-DBF7-5288-C9BF-6C56A9259708}"/>
              </a:ext>
            </a:extLst>
          </p:cNvPr>
          <p:cNvSpPr>
            <a:spLocks noGrp="1"/>
          </p:cNvSpPr>
          <p:nvPr>
            <p:ph type="title"/>
          </p:nvPr>
        </p:nvSpPr>
        <p:spPr/>
        <p:txBody>
          <a:bodyPr/>
          <a:lstStyle/>
          <a:p>
            <a:r>
              <a:rPr lang="en-GB"/>
              <a:t>Click to edit Master title style</a:t>
            </a:r>
          </a:p>
        </p:txBody>
      </p:sp>
    </p:spTree>
    <p:extLst>
      <p:ext uri="{BB962C8B-B14F-4D97-AF65-F5344CB8AC3E}">
        <p14:creationId xmlns:p14="http://schemas.microsoft.com/office/powerpoint/2010/main" val="3150963739"/>
      </p:ext>
    </p:extLst>
  </p:cSld>
  <p:clrMapOvr>
    <a:masterClrMapping/>
  </p:clrMapOvr>
  <p:extLst>
    <p:ext uri="{DCECCB84-F9BA-43D5-87BE-67443E8EF086}">
      <p15:sldGuideLst xmlns:p15="http://schemas.microsoft.com/office/powerpoint/2012/main">
        <p15:guide id="1" orient="horz" pos="2160">
          <p15:clr>
            <a:srgbClr val="FBAE40"/>
          </p15:clr>
        </p15:guide>
        <p15:guide id="2" pos="6584">
          <p15:clr>
            <a:srgbClr val="FBAE40"/>
          </p15:clr>
        </p15:guide>
        <p15:guide id="3" pos="7469">
          <p15:clr>
            <a:srgbClr val="FBAE40"/>
          </p15:clr>
        </p15:guide>
        <p15:guide id="4" orient="horz" pos="1094">
          <p15:clr>
            <a:srgbClr val="FBAE40"/>
          </p15:clr>
        </p15:guide>
      </p15:sldGuideLst>
    </p:ext>
  </p:extLst>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1_Slide White 1">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88976589-9000-35F5-DBC3-B203FBC9D37D}"/>
              </a:ext>
            </a:extLst>
          </p:cNvPr>
          <p:cNvSpPr>
            <a:spLocks noGrp="1"/>
          </p:cNvSpPr>
          <p:nvPr>
            <p:ph sz="quarter" idx="13"/>
          </p:nvPr>
        </p:nvSpPr>
        <p:spPr>
          <a:xfrm>
            <a:off x="407988" y="1736725"/>
            <a:ext cx="5400000" cy="410527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Content Placeholder 4">
            <a:extLst>
              <a:ext uri="{FF2B5EF4-FFF2-40B4-BE49-F238E27FC236}">
                <a16:creationId xmlns:a16="http://schemas.microsoft.com/office/drawing/2014/main" id="{27875153-DCEF-8A17-2186-4D5E1D0261A7}"/>
              </a:ext>
            </a:extLst>
          </p:cNvPr>
          <p:cNvSpPr>
            <a:spLocks noGrp="1"/>
          </p:cNvSpPr>
          <p:nvPr>
            <p:ph sz="quarter" idx="14"/>
          </p:nvPr>
        </p:nvSpPr>
        <p:spPr>
          <a:xfrm>
            <a:off x="6375084" y="1736725"/>
            <a:ext cx="5400000" cy="410527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 name="Footer Placeholder 2">
            <a:extLst>
              <a:ext uri="{FF2B5EF4-FFF2-40B4-BE49-F238E27FC236}">
                <a16:creationId xmlns:a16="http://schemas.microsoft.com/office/drawing/2014/main" id="{420A75B3-60A5-74A8-8934-6E4F65B49D88}"/>
              </a:ext>
            </a:extLst>
          </p:cNvPr>
          <p:cNvSpPr>
            <a:spLocks noGrp="1"/>
          </p:cNvSpPr>
          <p:nvPr>
            <p:ph type="ftr" sz="quarter" idx="15"/>
          </p:nvPr>
        </p:nvSpPr>
        <p:spPr/>
        <p:txBody>
          <a:bodyPr/>
          <a:lstStyle>
            <a:lvl1pPr>
              <a:defRPr>
                <a:solidFill>
                  <a:schemeClr val="tx1"/>
                </a:solidFill>
              </a:defRPr>
            </a:lvl1pPr>
          </a:lstStyle>
          <a:p>
            <a:r>
              <a:rPr lang="en-US"/>
              <a:t>Footer</a:t>
            </a:r>
          </a:p>
        </p:txBody>
      </p:sp>
      <p:sp>
        <p:nvSpPr>
          <p:cNvPr id="4" name="Title 3">
            <a:extLst>
              <a:ext uri="{FF2B5EF4-FFF2-40B4-BE49-F238E27FC236}">
                <a16:creationId xmlns:a16="http://schemas.microsoft.com/office/drawing/2014/main" id="{AC67940E-1E22-BC7B-77F3-AF06FD250363}"/>
              </a:ext>
            </a:extLst>
          </p:cNvPr>
          <p:cNvSpPr>
            <a:spLocks noGrp="1"/>
          </p:cNvSpPr>
          <p:nvPr>
            <p:ph type="title"/>
          </p:nvPr>
        </p:nvSpPr>
        <p:spPr/>
        <p:txBody>
          <a:bodyPr/>
          <a:lstStyle/>
          <a:p>
            <a:r>
              <a:rPr lang="en-GB"/>
              <a:t>Click to edit Master title style</a:t>
            </a:r>
          </a:p>
        </p:txBody>
      </p:sp>
    </p:spTree>
    <p:extLst>
      <p:ext uri="{BB962C8B-B14F-4D97-AF65-F5344CB8AC3E}">
        <p14:creationId xmlns:p14="http://schemas.microsoft.com/office/powerpoint/2010/main" val="3777632274"/>
      </p:ext>
    </p:extLst>
  </p:cSld>
  <p:clrMapOvr>
    <a:masterClrMapping/>
  </p:clrMapOvr>
  <p:extLst>
    <p:ext uri="{DCECCB84-F9BA-43D5-87BE-67443E8EF086}">
      <p15:sldGuideLst xmlns:p15="http://schemas.microsoft.com/office/powerpoint/2012/main">
        <p15:guide id="1" orient="horz" pos="2160">
          <p15:clr>
            <a:srgbClr val="FBAE40"/>
          </p15:clr>
        </p15:guide>
        <p15:guide id="2" pos="3613">
          <p15:clr>
            <a:srgbClr val="FBAE40"/>
          </p15:clr>
        </p15:guide>
        <p15:guide id="3" pos="6562">
          <p15:clr>
            <a:srgbClr val="FBAE40"/>
          </p15:clr>
        </p15:guide>
        <p15:guide id="4" orient="horz" pos="323">
          <p15:clr>
            <a:srgbClr val="FBAE40"/>
          </p15:clr>
        </p15:guide>
        <p15:guide id="5" pos="4067">
          <p15:clr>
            <a:srgbClr val="FBAE40"/>
          </p15:clr>
        </p15:guide>
        <p15:guide id="6" orient="horz" pos="1094">
          <p15:clr>
            <a:srgbClr val="FBAE40"/>
          </p15:clr>
        </p15:guide>
      </p15:sldGuideLst>
    </p:ext>
  </p:extLst>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Slide White 3">
    <p:spTree>
      <p:nvGrpSpPr>
        <p:cNvPr id="1" name=""/>
        <p:cNvGrpSpPr/>
        <p:nvPr/>
      </p:nvGrpSpPr>
      <p:grpSpPr>
        <a:xfrm>
          <a:off x="0" y="0"/>
          <a:ext cx="0" cy="0"/>
          <a:chOff x="0" y="0"/>
          <a:chExt cx="0" cy="0"/>
        </a:xfrm>
      </p:grpSpPr>
      <p:sp>
        <p:nvSpPr>
          <p:cNvPr id="2" name="Espace réservé du texte 8">
            <a:extLst>
              <a:ext uri="{FF2B5EF4-FFF2-40B4-BE49-F238E27FC236}">
                <a16:creationId xmlns:a16="http://schemas.microsoft.com/office/drawing/2014/main" id="{E284D2FB-D06E-FABF-A2AE-9BAA00AC4405}"/>
              </a:ext>
            </a:extLst>
          </p:cNvPr>
          <p:cNvSpPr>
            <a:spLocks noGrp="1"/>
          </p:cNvSpPr>
          <p:nvPr>
            <p:ph type="body" sz="quarter" idx="13" hasCustomPrompt="1"/>
          </p:nvPr>
        </p:nvSpPr>
        <p:spPr>
          <a:xfrm>
            <a:off x="407988" y="1732233"/>
            <a:ext cx="9207177" cy="2812031"/>
          </a:xfrm>
          <a:prstGeom prst="rect">
            <a:avLst/>
          </a:prstGeom>
        </p:spPr>
        <p:txBody>
          <a:bodyPr/>
          <a:lstStyle>
            <a:lvl1pPr marL="0" indent="0" algn="l">
              <a:lnSpc>
                <a:spcPts val="2650"/>
              </a:lnSpc>
              <a:buNone/>
              <a:defRPr sz="2500" b="0" i="0">
                <a:solidFill>
                  <a:schemeClr val="tx1"/>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a:solidFill>
                  <a:srgbClr val="00305D"/>
                </a:solidFill>
                <a:latin typeface="Arial Narrow Regular" pitchFamily="34" charset="0"/>
                <a:ea typeface="Arial Narrow Regular" pitchFamily="34" charset="-122"/>
                <a:cs typeface="Arial Narrow Regular" pitchFamily="34" charset="-120"/>
              </a:rPr>
              <a:t>In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ipsum, ac tempus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porttitor</a:t>
            </a:r>
            <a:r>
              <a:rPr lang="en-US" sz="2500">
                <a:solidFill>
                  <a:srgbClr val="00305D"/>
                </a:solidFill>
                <a:latin typeface="Arial Narrow Regular" pitchFamily="34" charset="0"/>
                <a:ea typeface="Arial Narrow Regular" pitchFamily="34" charset="-122"/>
                <a:cs typeface="Arial Narrow Regular" pitchFamily="34" charset="-120"/>
              </a:rPr>
              <a:t> sit </a:t>
            </a:r>
            <a:r>
              <a:rPr lang="en-US" sz="2500" err="1">
                <a:solidFill>
                  <a:srgbClr val="00305D"/>
                </a:solidFill>
                <a:latin typeface="Arial Narrow Regular" pitchFamily="34" charset="0"/>
                <a:ea typeface="Arial Narrow Regular" pitchFamily="34" charset="-122"/>
                <a:cs typeface="Arial Narrow Regular" pitchFamily="34" charset="-120"/>
              </a:rPr>
              <a:t>amet</a:t>
            </a:r>
            <a:r>
              <a:rPr lang="en-US" sz="2500">
                <a:solidFill>
                  <a:srgbClr val="00305D"/>
                </a:solidFill>
                <a:latin typeface="Arial Narrow Regular" pitchFamily="34" charset="0"/>
                <a:ea typeface="Arial Narrow Regular" pitchFamily="34" charset="-122"/>
                <a:cs typeface="Arial Narrow Regular" pitchFamily="34" charset="-120"/>
              </a:rPr>
              <a:t>. Cras non </a:t>
            </a:r>
            <a:r>
              <a:rPr lang="en-US" sz="2500" err="1">
                <a:solidFill>
                  <a:srgbClr val="00305D"/>
                </a:solidFill>
                <a:latin typeface="Arial Narrow Regular" pitchFamily="34" charset="0"/>
                <a:ea typeface="Arial Narrow Regular" pitchFamily="34" charset="-122"/>
                <a:cs typeface="Arial Narrow Regular" pitchFamily="34" charset="-120"/>
              </a:rPr>
              <a:t>sagittis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felis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Phasellus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mauris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massa</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ultrices</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posuere</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vulputate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eget</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nunc</a:t>
            </a:r>
            <a:r>
              <a:rPr lang="en-US" sz="2500">
                <a:solidFill>
                  <a:srgbClr val="00305D"/>
                </a:solidFill>
                <a:latin typeface="Arial Narrow Regular" pitchFamily="34" charset="0"/>
                <a:ea typeface="Arial Narrow Regular" pitchFamily="34" charset="-122"/>
                <a:cs typeface="Arial Narrow Regular" pitchFamily="34" charset="-120"/>
              </a:rPr>
              <a:t>. Morbi </a:t>
            </a:r>
            <a:r>
              <a:rPr lang="en-US" sz="2500" err="1">
                <a:solidFill>
                  <a:srgbClr val="00305D"/>
                </a:solidFill>
                <a:latin typeface="Arial Narrow Regular" pitchFamily="34" charset="0"/>
                <a:ea typeface="Arial Narrow Regular" pitchFamily="34" charset="-122"/>
                <a:cs typeface="Arial Narrow Regular" pitchFamily="34" charset="-120"/>
              </a:rPr>
              <a:t>faucibus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odio</a:t>
            </a:r>
            <a:r>
              <a:rPr lang="en-US" sz="2500">
                <a:solidFill>
                  <a:srgbClr val="00305D"/>
                </a:solidFill>
                <a:latin typeface="Arial Narrow Regular" pitchFamily="34" charset="0"/>
                <a:ea typeface="Arial Narrow Regular" pitchFamily="34" charset="-122"/>
                <a:cs typeface="Arial Narrow Regular" pitchFamily="34" charset="-120"/>
              </a:rPr>
              <a:t> non </a:t>
            </a:r>
            <a:r>
              <a:rPr lang="en-US" sz="2500" err="1">
                <a:solidFill>
                  <a:srgbClr val="00305D"/>
                </a:solidFill>
                <a:latin typeface="Arial Narrow Regular" pitchFamily="34" charset="0"/>
                <a:ea typeface="Arial Narrow Regular" pitchFamily="34" charset="-122"/>
                <a:cs typeface="Arial Narrow Regular" pitchFamily="34" charset="-120"/>
              </a:rPr>
              <a:t>orci</a:t>
            </a:r>
            <a:r>
              <a:rPr lang="en-US" sz="2500">
                <a:solidFill>
                  <a:srgbClr val="00305D"/>
                </a:solidFill>
                <a:latin typeface="Arial Narrow Regular" pitchFamily="34" charset="0"/>
                <a:ea typeface="Arial Narrow Regular" pitchFamily="34" charset="-122"/>
                <a:cs typeface="Arial Narrow Regular" pitchFamily="34" charset="-120"/>
              </a:rPr>
              <a:t> maximus, sed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enim</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sollicitudin</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Pellentesque</a:t>
            </a:r>
            <a:r>
              <a:rPr lang="en-US" sz="2500">
                <a:solidFill>
                  <a:srgbClr val="00305D"/>
                </a:solidFill>
                <a:latin typeface="Arial Narrow Regular" pitchFamily="34" charset="0"/>
                <a:ea typeface="Arial Narrow Regular" pitchFamily="34" charset="-122"/>
                <a:cs typeface="Arial Narrow Regular" pitchFamily="34" charset="-120"/>
              </a:rPr>
              <a:t> habitant </a:t>
            </a:r>
            <a:r>
              <a:rPr lang="en-US" sz="2500" err="1">
                <a:solidFill>
                  <a:srgbClr val="00305D"/>
                </a:solidFill>
                <a:latin typeface="Arial Narrow Regular" pitchFamily="34" charset="0"/>
                <a:ea typeface="Arial Narrow Regular" pitchFamily="34" charset="-122"/>
                <a:cs typeface="Arial Narrow Regular" pitchFamily="34" charset="-120"/>
              </a:rPr>
              <a:t>morbi</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senectus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netus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malesuada</a:t>
            </a:r>
            <a:r>
              <a:rPr lang="en-US" sz="2500">
                <a:solidFill>
                  <a:srgbClr val="00305D"/>
                </a:solidFill>
                <a:latin typeface="Arial Narrow Regular" pitchFamily="34" charset="0"/>
                <a:ea typeface="Arial Narrow Regular" pitchFamily="34" charset="-122"/>
                <a:cs typeface="Arial Narrow Regular" pitchFamily="34" charset="-120"/>
              </a:rPr>
              <a:t> fames ac </a:t>
            </a:r>
            <a:r>
              <a:rPr lang="en-US" sz="2500" err="1">
                <a:solidFill>
                  <a:srgbClr val="00305D"/>
                </a:solidFill>
                <a:latin typeface="Arial Narrow Regular" pitchFamily="34" charset="0"/>
                <a:ea typeface="Arial Narrow Regular" pitchFamily="34" charset="-122"/>
                <a:cs typeface="Arial Narrow Regular" pitchFamily="34" charset="-120"/>
              </a:rPr>
              <a:t>turpis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a:t>
            </a:r>
            <a:endParaRPr lang="en-US" sz="2500"/>
          </a:p>
        </p:txBody>
      </p:sp>
      <p:sp>
        <p:nvSpPr>
          <p:cNvPr id="3" name="Footer Placeholder 2">
            <a:extLst>
              <a:ext uri="{FF2B5EF4-FFF2-40B4-BE49-F238E27FC236}">
                <a16:creationId xmlns:a16="http://schemas.microsoft.com/office/drawing/2014/main" id="{880DA610-90A3-1BAE-533A-5BB3AA72B170}"/>
              </a:ext>
            </a:extLst>
          </p:cNvPr>
          <p:cNvSpPr>
            <a:spLocks noGrp="1"/>
          </p:cNvSpPr>
          <p:nvPr>
            <p:ph type="ftr" sz="quarter" idx="14"/>
          </p:nvPr>
        </p:nvSpPr>
        <p:spPr/>
        <p:txBody>
          <a:bodyPr/>
          <a:lstStyle/>
          <a:p>
            <a:r>
              <a:rPr lang="en-US"/>
              <a:t>Footer</a:t>
            </a:r>
          </a:p>
        </p:txBody>
      </p:sp>
      <p:sp>
        <p:nvSpPr>
          <p:cNvPr id="7" name="Title 6">
            <a:extLst>
              <a:ext uri="{FF2B5EF4-FFF2-40B4-BE49-F238E27FC236}">
                <a16:creationId xmlns:a16="http://schemas.microsoft.com/office/drawing/2014/main" id="{5A6D085E-8393-0719-AFDC-92C561D7E096}"/>
              </a:ext>
            </a:extLst>
          </p:cNvPr>
          <p:cNvSpPr>
            <a:spLocks noGrp="1"/>
          </p:cNvSpPr>
          <p:nvPr>
            <p:ph type="title"/>
          </p:nvPr>
        </p:nvSpPr>
        <p:spPr/>
        <p:txBody>
          <a:bodyPr/>
          <a:lstStyle/>
          <a:p>
            <a:r>
              <a:rPr lang="en-GB"/>
              <a:t>Click to edit Master title style</a:t>
            </a:r>
          </a:p>
        </p:txBody>
      </p:sp>
    </p:spTree>
    <p:extLst>
      <p:ext uri="{BB962C8B-B14F-4D97-AF65-F5344CB8AC3E}">
        <p14:creationId xmlns:p14="http://schemas.microsoft.com/office/powerpoint/2010/main" val="1786620545"/>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3BE40-0048-4E79-F325-2A7EC344658C}"/>
              </a:ext>
            </a:extLst>
          </p:cNvPr>
          <p:cNvSpPr>
            <a:spLocks noGrp="1"/>
          </p:cNvSpPr>
          <p:nvPr>
            <p:ph type="title"/>
          </p:nvPr>
        </p:nvSpPr>
        <p:spPr/>
        <p:txBody>
          <a:bodyPr/>
          <a:lstStyle/>
          <a:p>
            <a:r>
              <a:rPr lang="en-GB"/>
              <a:t>Click to edit Master title style</a:t>
            </a:r>
          </a:p>
        </p:txBody>
      </p:sp>
      <p:sp>
        <p:nvSpPr>
          <p:cNvPr id="3" name="Footer Placeholder 2">
            <a:extLst>
              <a:ext uri="{FF2B5EF4-FFF2-40B4-BE49-F238E27FC236}">
                <a16:creationId xmlns:a16="http://schemas.microsoft.com/office/drawing/2014/main" id="{6CA82544-AE9F-2248-DD89-D44C0411A352}"/>
              </a:ext>
            </a:extLst>
          </p:cNvPr>
          <p:cNvSpPr>
            <a:spLocks noGrp="1"/>
          </p:cNvSpPr>
          <p:nvPr>
            <p:ph type="ftr" sz="quarter" idx="10"/>
          </p:nvPr>
        </p:nvSpPr>
        <p:spPr/>
        <p:txBody>
          <a:bodyPr/>
          <a:lstStyle/>
          <a:p>
            <a:r>
              <a:rPr lang="en-US"/>
              <a:t>Footer</a:t>
            </a:r>
          </a:p>
        </p:txBody>
      </p:sp>
    </p:spTree>
    <p:extLst>
      <p:ext uri="{BB962C8B-B14F-4D97-AF65-F5344CB8AC3E}">
        <p14:creationId xmlns:p14="http://schemas.microsoft.com/office/powerpoint/2010/main" val="22821046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52040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Slide Visual 1">
    <p:spTree>
      <p:nvGrpSpPr>
        <p:cNvPr id="1" name=""/>
        <p:cNvGrpSpPr/>
        <p:nvPr/>
      </p:nvGrpSpPr>
      <p:grpSpPr>
        <a:xfrm>
          <a:off x="0" y="0"/>
          <a:ext cx="0" cy="0"/>
          <a:chOff x="0" y="0"/>
          <a:chExt cx="0" cy="0"/>
        </a:xfrm>
      </p:grpSpPr>
      <p:pic>
        <p:nvPicPr>
          <p:cNvPr id="3" name="ESMO-Congress-2025-Visual">
            <a:extLst>
              <a:ext uri="{FF2B5EF4-FFF2-40B4-BE49-F238E27FC236}">
                <a16:creationId xmlns:a16="http://schemas.microsoft.com/office/drawing/2014/main" id="{A36B5E4C-704D-EDB7-B772-D511DDB17E8C}"/>
              </a:ext>
            </a:extLst>
          </p:cNvPr>
          <p:cNvPicPr>
            <a:picLocks noChangeAspect="1"/>
          </p:cNvPicPr>
          <p:nvPr userDrawn="1"/>
        </p:nvPicPr>
        <p:blipFill>
          <a:blip r:embed="rId2"/>
          <a:srcRect/>
          <a:stretch/>
        </p:blipFill>
        <p:spPr>
          <a:xfrm>
            <a:off x="6113924" y="285750"/>
            <a:ext cx="6076950" cy="6572250"/>
          </a:xfrm>
          <a:prstGeom prst="rect">
            <a:avLst/>
          </a:prstGeom>
        </p:spPr>
      </p:pic>
      <p:sp>
        <p:nvSpPr>
          <p:cNvPr id="4" name="Title 3">
            <a:extLst>
              <a:ext uri="{FF2B5EF4-FFF2-40B4-BE49-F238E27FC236}">
                <a16:creationId xmlns:a16="http://schemas.microsoft.com/office/drawing/2014/main" id="{BE701FA6-4E0B-3AD2-513A-CDC01FF8EE7C}"/>
              </a:ext>
            </a:extLst>
          </p:cNvPr>
          <p:cNvSpPr>
            <a:spLocks noGrp="1"/>
          </p:cNvSpPr>
          <p:nvPr>
            <p:ph type="title"/>
          </p:nvPr>
        </p:nvSpPr>
        <p:spPr/>
        <p:txBody>
          <a:bodyPr/>
          <a:lstStyle/>
          <a:p>
            <a:r>
              <a:rPr lang="en-GB"/>
              <a:t>Click to edit Master title style</a:t>
            </a:r>
          </a:p>
        </p:txBody>
      </p:sp>
      <p:grpSp>
        <p:nvGrpSpPr>
          <p:cNvPr id="2" name="Group 1">
            <a:extLst>
              <a:ext uri="{FF2B5EF4-FFF2-40B4-BE49-F238E27FC236}">
                <a16:creationId xmlns:a16="http://schemas.microsoft.com/office/drawing/2014/main" id="{82BE7EA2-F889-66AB-2C78-BB7854385376}"/>
              </a:ext>
            </a:extLst>
          </p:cNvPr>
          <p:cNvGrpSpPr/>
          <p:nvPr userDrawn="1"/>
        </p:nvGrpSpPr>
        <p:grpSpPr>
          <a:xfrm>
            <a:off x="10620962" y="6116128"/>
            <a:ext cx="1571037" cy="741872"/>
            <a:chOff x="16068190" y="9227649"/>
            <a:chExt cx="2219810" cy="1048234"/>
          </a:xfrm>
        </p:grpSpPr>
        <p:pic>
          <p:nvPicPr>
            <p:cNvPr id="7" name="Rectangle 95">
              <a:extLst>
                <a:ext uri="{FF2B5EF4-FFF2-40B4-BE49-F238E27FC236}">
                  <a16:creationId xmlns:a16="http://schemas.microsoft.com/office/drawing/2014/main" id="{267BABF2-8E46-62EA-987B-2780E719DB10}"/>
                </a:ext>
              </a:extLst>
            </p:cNvPr>
            <p:cNvPicPr>
              <a:picLocks noChangeAspect="1"/>
            </p:cNvPicPr>
            <p:nvPr userDrawn="1"/>
          </p:nvPicPr>
          <p:blipFill>
            <a:blip r:embed="rId3"/>
            <a:srcRect/>
            <a:stretch/>
          </p:blipFill>
          <p:spPr>
            <a:xfrm>
              <a:off x="16068190" y="9227649"/>
              <a:ext cx="2219810" cy="1048234"/>
            </a:xfrm>
            <a:prstGeom prst="rect">
              <a:avLst/>
            </a:prstGeom>
          </p:spPr>
        </p:pic>
        <p:pic>
          <p:nvPicPr>
            <p:cNvPr id="8" name="Picture 7" descr="A logo for esm&#10;&#10;AI-generated content may be incorrect.">
              <a:extLst>
                <a:ext uri="{FF2B5EF4-FFF2-40B4-BE49-F238E27FC236}">
                  <a16:creationId xmlns:a16="http://schemas.microsoft.com/office/drawing/2014/main" id="{83CBBD6B-3058-078C-7DAC-5750FD5FF57B}"/>
                </a:ext>
              </a:extLst>
            </p:cNvPr>
            <p:cNvPicPr>
              <a:picLocks noChangeAspect="1"/>
            </p:cNvPicPr>
            <p:nvPr userDrawn="1"/>
          </p:nvPicPr>
          <p:blipFill>
            <a:blip r:embed="rId4"/>
            <a:stretch>
              <a:fillRect/>
            </a:stretch>
          </p:blipFill>
          <p:spPr>
            <a:xfrm>
              <a:off x="16959304" y="9497766"/>
              <a:ext cx="892662" cy="624416"/>
            </a:xfrm>
            <a:prstGeom prst="rect">
              <a:avLst/>
            </a:prstGeom>
          </p:spPr>
        </p:pic>
      </p:grpSp>
    </p:spTree>
    <p:extLst>
      <p:ext uri="{BB962C8B-B14F-4D97-AF65-F5344CB8AC3E}">
        <p14:creationId xmlns:p14="http://schemas.microsoft.com/office/powerpoint/2010/main" val="98025146"/>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Slide Visual 2">
    <p:spTree>
      <p:nvGrpSpPr>
        <p:cNvPr id="1" name=""/>
        <p:cNvGrpSpPr/>
        <p:nvPr/>
      </p:nvGrpSpPr>
      <p:grpSpPr>
        <a:xfrm>
          <a:off x="0" y="0"/>
          <a:ext cx="0" cy="0"/>
          <a:chOff x="0" y="0"/>
          <a:chExt cx="0" cy="0"/>
        </a:xfrm>
      </p:grpSpPr>
      <p:pic>
        <p:nvPicPr>
          <p:cNvPr id="7" name="ESMO-Congress-2025-Visual">
            <a:extLst>
              <a:ext uri="{FF2B5EF4-FFF2-40B4-BE49-F238E27FC236}">
                <a16:creationId xmlns:a16="http://schemas.microsoft.com/office/drawing/2014/main" id="{CAF35C4B-9720-812F-B4A9-2ADB85E4698B}"/>
              </a:ext>
            </a:extLst>
          </p:cNvPr>
          <p:cNvPicPr>
            <a:picLocks noChangeAspect="1"/>
          </p:cNvPicPr>
          <p:nvPr userDrawn="1"/>
        </p:nvPicPr>
        <p:blipFill>
          <a:blip r:embed="rId2"/>
          <a:srcRect/>
          <a:stretch/>
        </p:blipFill>
        <p:spPr>
          <a:xfrm>
            <a:off x="7854950" y="1365250"/>
            <a:ext cx="4337050" cy="5492750"/>
          </a:xfrm>
          <a:prstGeom prst="rect">
            <a:avLst/>
          </a:prstGeom>
        </p:spPr>
      </p:pic>
      <p:sp>
        <p:nvSpPr>
          <p:cNvPr id="6" name="Content of this presentation is copyrightand responsibility of the author Permission is required for re-use">
            <a:extLst>
              <a:ext uri="{FF2B5EF4-FFF2-40B4-BE49-F238E27FC236}">
                <a16:creationId xmlns:a16="http://schemas.microsoft.com/office/drawing/2014/main" id="{8682D5A5-A524-DEF4-9DF4-396D38E813E6}"/>
              </a:ext>
            </a:extLst>
          </p:cNvPr>
          <p:cNvSpPr/>
          <p:nvPr userDrawn="1"/>
        </p:nvSpPr>
        <p:spPr>
          <a:xfrm>
            <a:off x="1000626" y="6445089"/>
            <a:ext cx="4889500" cy="127000"/>
          </a:xfrm>
          <a:prstGeom prst="rect">
            <a:avLst/>
          </a:prstGeom>
          <a:noFill/>
          <a:ln/>
        </p:spPr>
        <p:txBody>
          <a:bodyPr wrap="square" lIns="0" tIns="0" rIns="0" bIns="0" rtlCol="0" anchor="t"/>
          <a:lstStyle/>
          <a:p>
            <a:pPr marL="0" indent="0" algn="l">
              <a:lnSpc>
                <a:spcPts val="1000"/>
              </a:lnSpc>
              <a:buNone/>
            </a:pPr>
            <a:r>
              <a:rPr lang="en-US" sz="1000">
                <a:solidFill>
                  <a:srgbClr val="00305D"/>
                </a:solidFill>
                <a:latin typeface="Arial Narrow" pitchFamily="34" charset="0"/>
                <a:ea typeface="Arial Narrow" pitchFamily="34" charset="-122"/>
                <a:cs typeface="Arial Narrow" pitchFamily="34" charset="-120"/>
              </a:rPr>
              <a:t>Content of this presentation is copyright and responsibility of the author. Permission is required for re-use.</a:t>
            </a:r>
            <a:endParaRPr lang="en-US" sz="1000"/>
          </a:p>
        </p:txBody>
      </p:sp>
      <p:sp>
        <p:nvSpPr>
          <p:cNvPr id="12" name="Espace réservé du texte 9">
            <a:extLst>
              <a:ext uri="{FF2B5EF4-FFF2-40B4-BE49-F238E27FC236}">
                <a16:creationId xmlns:a16="http://schemas.microsoft.com/office/drawing/2014/main" id="{122B9CBE-1C42-53D2-040E-CE9FAADFC55C}"/>
              </a:ext>
            </a:extLst>
          </p:cNvPr>
          <p:cNvSpPr>
            <a:spLocks noGrp="1"/>
          </p:cNvSpPr>
          <p:nvPr>
            <p:ph type="body" sz="quarter" idx="12" hasCustomPrompt="1"/>
          </p:nvPr>
        </p:nvSpPr>
        <p:spPr>
          <a:xfrm>
            <a:off x="952500" y="6159178"/>
            <a:ext cx="3834342" cy="240966"/>
          </a:xfrm>
          <a:prstGeom prst="rect">
            <a:avLst/>
          </a:prstGeom>
        </p:spPr>
        <p:txBody>
          <a:bodyPr/>
          <a:lstStyle>
            <a:lvl1pPr marL="0" indent="0">
              <a:buNone/>
              <a:defRPr sz="1000" b="1" i="0">
                <a:solidFill>
                  <a:srgbClr val="00305D"/>
                </a:solidFill>
                <a:latin typeface="Arial Narrow" panose="020B0604020202020204" pitchFamily="34" charset="0"/>
                <a:cs typeface="Arial Narrow" panose="020B0604020202020204" pitchFamily="34" charset="0"/>
              </a:defRPr>
            </a:lvl1pPr>
          </a:lstStyle>
          <a:p>
            <a:pPr lvl="0"/>
            <a:r>
              <a:rPr lang="fr-FR"/>
              <a:t>Name of the </a:t>
            </a:r>
            <a:r>
              <a:rPr lang="fr-FR" err="1"/>
              <a:t>presenter</a:t>
            </a:r>
            <a:r>
              <a:rPr lang="fr-FR"/>
              <a:t> </a:t>
            </a:r>
            <a:r>
              <a:rPr lang="fr-FR" err="1"/>
              <a:t>here</a:t>
            </a:r>
            <a:endParaRPr lang="fr-FR"/>
          </a:p>
        </p:txBody>
      </p:sp>
      <p:sp>
        <p:nvSpPr>
          <p:cNvPr id="13" name="Espace réservé du texte 8">
            <a:extLst>
              <a:ext uri="{FF2B5EF4-FFF2-40B4-BE49-F238E27FC236}">
                <a16:creationId xmlns:a16="http://schemas.microsoft.com/office/drawing/2014/main" id="{CCFF93DF-756E-1034-F9F3-945B56EB2AB1}"/>
              </a:ext>
            </a:extLst>
          </p:cNvPr>
          <p:cNvSpPr>
            <a:spLocks noGrp="1"/>
          </p:cNvSpPr>
          <p:nvPr>
            <p:ph type="body" sz="quarter" idx="13" hasCustomPrompt="1"/>
          </p:nvPr>
        </p:nvSpPr>
        <p:spPr>
          <a:xfrm>
            <a:off x="419101" y="1834361"/>
            <a:ext cx="11275059" cy="2812031"/>
          </a:xfrm>
          <a:prstGeom prst="rect">
            <a:avLst/>
          </a:prstGeom>
        </p:spPr>
        <p:txBody>
          <a:bodyPr/>
          <a:lstStyle>
            <a:lvl1pPr marL="0" indent="0" algn="l">
              <a:lnSpc>
                <a:spcPts val="2650"/>
              </a:lnSpc>
              <a:buNone/>
              <a:defRPr sz="2500"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a:solidFill>
                  <a:srgbClr val="00305D"/>
                </a:solidFill>
                <a:latin typeface="Arial Narrow Regular" pitchFamily="34" charset="0"/>
                <a:ea typeface="Arial Narrow Regular" pitchFamily="34" charset="-122"/>
                <a:cs typeface="Arial Narrow Regular" pitchFamily="34" charset="-120"/>
              </a:rPr>
              <a:t>In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ipsum, ac tempus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porttitor</a:t>
            </a:r>
            <a:r>
              <a:rPr lang="en-US" sz="2500">
                <a:solidFill>
                  <a:srgbClr val="00305D"/>
                </a:solidFill>
                <a:latin typeface="Arial Narrow Regular" pitchFamily="34" charset="0"/>
                <a:ea typeface="Arial Narrow Regular" pitchFamily="34" charset="-122"/>
                <a:cs typeface="Arial Narrow Regular" pitchFamily="34" charset="-120"/>
              </a:rPr>
              <a:t> sit </a:t>
            </a:r>
            <a:r>
              <a:rPr lang="en-US" sz="2500" err="1">
                <a:solidFill>
                  <a:srgbClr val="00305D"/>
                </a:solidFill>
                <a:latin typeface="Arial Narrow Regular" pitchFamily="34" charset="0"/>
                <a:ea typeface="Arial Narrow Regular" pitchFamily="34" charset="-122"/>
                <a:cs typeface="Arial Narrow Regular" pitchFamily="34" charset="-120"/>
              </a:rPr>
              <a:t>amet</a:t>
            </a:r>
            <a:r>
              <a:rPr lang="en-US" sz="2500">
                <a:solidFill>
                  <a:srgbClr val="00305D"/>
                </a:solidFill>
                <a:latin typeface="Arial Narrow Regular" pitchFamily="34" charset="0"/>
                <a:ea typeface="Arial Narrow Regular" pitchFamily="34" charset="-122"/>
                <a:cs typeface="Arial Narrow Regular" pitchFamily="34" charset="-120"/>
              </a:rPr>
              <a:t>. Cras non </a:t>
            </a:r>
            <a:r>
              <a:rPr lang="en-US" sz="2500" err="1">
                <a:solidFill>
                  <a:srgbClr val="00305D"/>
                </a:solidFill>
                <a:latin typeface="Arial Narrow Regular" pitchFamily="34" charset="0"/>
                <a:ea typeface="Arial Narrow Regular" pitchFamily="34" charset="-122"/>
                <a:cs typeface="Arial Narrow Regular" pitchFamily="34" charset="-120"/>
              </a:rPr>
              <a:t>sagittis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felis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Phasellus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mauris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massa</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ultrices</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posuere</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vulputate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eget</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nunc</a:t>
            </a:r>
            <a:r>
              <a:rPr lang="en-US" sz="2500">
                <a:solidFill>
                  <a:srgbClr val="00305D"/>
                </a:solidFill>
                <a:latin typeface="Arial Narrow Regular" pitchFamily="34" charset="0"/>
                <a:ea typeface="Arial Narrow Regular" pitchFamily="34" charset="-122"/>
                <a:cs typeface="Arial Narrow Regular" pitchFamily="34" charset="-120"/>
              </a:rPr>
              <a:t>. Morbi </a:t>
            </a:r>
            <a:r>
              <a:rPr lang="en-US" sz="2500" err="1">
                <a:solidFill>
                  <a:srgbClr val="00305D"/>
                </a:solidFill>
                <a:latin typeface="Arial Narrow Regular" pitchFamily="34" charset="0"/>
                <a:ea typeface="Arial Narrow Regular" pitchFamily="34" charset="-122"/>
                <a:cs typeface="Arial Narrow Regular" pitchFamily="34" charset="-120"/>
              </a:rPr>
              <a:t>faucibus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odio</a:t>
            </a:r>
            <a:r>
              <a:rPr lang="en-US" sz="2500">
                <a:solidFill>
                  <a:srgbClr val="00305D"/>
                </a:solidFill>
                <a:latin typeface="Arial Narrow Regular" pitchFamily="34" charset="0"/>
                <a:ea typeface="Arial Narrow Regular" pitchFamily="34" charset="-122"/>
                <a:cs typeface="Arial Narrow Regular" pitchFamily="34" charset="-120"/>
              </a:rPr>
              <a:t> non </a:t>
            </a:r>
            <a:r>
              <a:rPr lang="en-US" sz="2500" err="1">
                <a:solidFill>
                  <a:srgbClr val="00305D"/>
                </a:solidFill>
                <a:latin typeface="Arial Narrow Regular" pitchFamily="34" charset="0"/>
                <a:ea typeface="Arial Narrow Regular" pitchFamily="34" charset="-122"/>
                <a:cs typeface="Arial Narrow Regular" pitchFamily="34" charset="-120"/>
              </a:rPr>
              <a:t>orci</a:t>
            </a:r>
            <a:r>
              <a:rPr lang="en-US" sz="2500">
                <a:solidFill>
                  <a:srgbClr val="00305D"/>
                </a:solidFill>
                <a:latin typeface="Arial Narrow Regular" pitchFamily="34" charset="0"/>
                <a:ea typeface="Arial Narrow Regular" pitchFamily="34" charset="-122"/>
                <a:cs typeface="Arial Narrow Regular" pitchFamily="34" charset="-120"/>
              </a:rPr>
              <a:t> maximus, sed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enim</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sollicitudin</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Pellentesque</a:t>
            </a:r>
            <a:r>
              <a:rPr lang="en-US" sz="2500">
                <a:solidFill>
                  <a:srgbClr val="00305D"/>
                </a:solidFill>
                <a:latin typeface="Arial Narrow Regular" pitchFamily="34" charset="0"/>
                <a:ea typeface="Arial Narrow Regular" pitchFamily="34" charset="-122"/>
                <a:cs typeface="Arial Narrow Regular" pitchFamily="34" charset="-120"/>
              </a:rPr>
              <a:t> habitant </a:t>
            </a:r>
            <a:r>
              <a:rPr lang="en-US" sz="2500" err="1">
                <a:solidFill>
                  <a:srgbClr val="00305D"/>
                </a:solidFill>
                <a:latin typeface="Arial Narrow Regular" pitchFamily="34" charset="0"/>
                <a:ea typeface="Arial Narrow Regular" pitchFamily="34" charset="-122"/>
                <a:cs typeface="Arial Narrow Regular" pitchFamily="34" charset="-120"/>
              </a:rPr>
              <a:t>morbi</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senectus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netus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malesuada</a:t>
            </a:r>
            <a:r>
              <a:rPr lang="en-US" sz="2500">
                <a:solidFill>
                  <a:srgbClr val="00305D"/>
                </a:solidFill>
                <a:latin typeface="Arial Narrow Regular" pitchFamily="34" charset="0"/>
                <a:ea typeface="Arial Narrow Regular" pitchFamily="34" charset="-122"/>
                <a:cs typeface="Arial Narrow Regular" pitchFamily="34" charset="-120"/>
              </a:rPr>
              <a:t> fames ac </a:t>
            </a:r>
            <a:r>
              <a:rPr lang="en-US" sz="2500" err="1">
                <a:solidFill>
                  <a:srgbClr val="00305D"/>
                </a:solidFill>
                <a:latin typeface="Arial Narrow Regular" pitchFamily="34" charset="0"/>
                <a:ea typeface="Arial Narrow Regular" pitchFamily="34" charset="-122"/>
                <a:cs typeface="Arial Narrow Regular" pitchFamily="34" charset="-120"/>
              </a:rPr>
              <a:t>turpis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   </a:t>
            </a:r>
            <a:endParaRPr lang="en-US" sz="2500"/>
          </a:p>
        </p:txBody>
      </p:sp>
      <p:sp>
        <p:nvSpPr>
          <p:cNvPr id="2" name="Title 1">
            <a:extLst>
              <a:ext uri="{FF2B5EF4-FFF2-40B4-BE49-F238E27FC236}">
                <a16:creationId xmlns:a16="http://schemas.microsoft.com/office/drawing/2014/main" id="{D29C405B-4132-3A27-110B-1520D83EAEF7}"/>
              </a:ext>
            </a:extLst>
          </p:cNvPr>
          <p:cNvSpPr>
            <a:spLocks noGrp="1"/>
          </p:cNvSpPr>
          <p:nvPr>
            <p:ph type="title"/>
          </p:nvPr>
        </p:nvSpPr>
        <p:spPr/>
        <p:txBody>
          <a:bodyPr/>
          <a:lstStyle/>
          <a:p>
            <a:r>
              <a:rPr lang="en-GB"/>
              <a:t>Click to edit Master title style</a:t>
            </a:r>
          </a:p>
        </p:txBody>
      </p:sp>
      <p:grpSp>
        <p:nvGrpSpPr>
          <p:cNvPr id="5" name="Group 4">
            <a:extLst>
              <a:ext uri="{FF2B5EF4-FFF2-40B4-BE49-F238E27FC236}">
                <a16:creationId xmlns:a16="http://schemas.microsoft.com/office/drawing/2014/main" id="{474B38E7-241F-B25C-CA4C-711D1FEE05C3}"/>
              </a:ext>
            </a:extLst>
          </p:cNvPr>
          <p:cNvGrpSpPr/>
          <p:nvPr userDrawn="1"/>
        </p:nvGrpSpPr>
        <p:grpSpPr>
          <a:xfrm>
            <a:off x="10620962" y="6116128"/>
            <a:ext cx="1571037" cy="741872"/>
            <a:chOff x="16068190" y="9227649"/>
            <a:chExt cx="2219810" cy="1048234"/>
          </a:xfrm>
        </p:grpSpPr>
        <p:pic>
          <p:nvPicPr>
            <p:cNvPr id="8" name="Rectangle 95">
              <a:extLst>
                <a:ext uri="{FF2B5EF4-FFF2-40B4-BE49-F238E27FC236}">
                  <a16:creationId xmlns:a16="http://schemas.microsoft.com/office/drawing/2014/main" id="{6A66073D-F9C8-3483-EF8A-39159B630DEA}"/>
                </a:ext>
              </a:extLst>
            </p:cNvPr>
            <p:cNvPicPr>
              <a:picLocks noChangeAspect="1"/>
            </p:cNvPicPr>
            <p:nvPr userDrawn="1"/>
          </p:nvPicPr>
          <p:blipFill>
            <a:blip r:embed="rId3"/>
            <a:srcRect/>
            <a:stretch/>
          </p:blipFill>
          <p:spPr>
            <a:xfrm>
              <a:off x="16068190" y="9227649"/>
              <a:ext cx="2219810" cy="1048234"/>
            </a:xfrm>
            <a:prstGeom prst="rect">
              <a:avLst/>
            </a:prstGeom>
          </p:spPr>
        </p:pic>
        <p:pic>
          <p:nvPicPr>
            <p:cNvPr id="9" name="Picture 8" descr="A logo for esm&#10;&#10;AI-generated content may be incorrect.">
              <a:extLst>
                <a:ext uri="{FF2B5EF4-FFF2-40B4-BE49-F238E27FC236}">
                  <a16:creationId xmlns:a16="http://schemas.microsoft.com/office/drawing/2014/main" id="{0D6AA952-E439-0DC4-2EE3-8A818B29964D}"/>
                </a:ext>
              </a:extLst>
            </p:cNvPr>
            <p:cNvPicPr>
              <a:picLocks noChangeAspect="1"/>
            </p:cNvPicPr>
            <p:nvPr userDrawn="1"/>
          </p:nvPicPr>
          <p:blipFill>
            <a:blip r:embed="rId4"/>
            <a:stretch>
              <a:fillRect/>
            </a:stretch>
          </p:blipFill>
          <p:spPr>
            <a:xfrm>
              <a:off x="16959304" y="9497766"/>
              <a:ext cx="892662" cy="624416"/>
            </a:xfrm>
            <a:prstGeom prst="rect">
              <a:avLst/>
            </a:prstGeom>
          </p:spPr>
        </p:pic>
      </p:grpSp>
    </p:spTree>
    <p:extLst>
      <p:ext uri="{BB962C8B-B14F-4D97-AF65-F5344CB8AC3E}">
        <p14:creationId xmlns:p14="http://schemas.microsoft.com/office/powerpoint/2010/main" val="2821817044"/>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Slide Notes 2">
    <p:spTree>
      <p:nvGrpSpPr>
        <p:cNvPr id="1" name=""/>
        <p:cNvGrpSpPr/>
        <p:nvPr/>
      </p:nvGrpSpPr>
      <p:grpSpPr>
        <a:xfrm>
          <a:off x="0" y="0"/>
          <a:ext cx="0" cy="0"/>
          <a:chOff x="0" y="0"/>
          <a:chExt cx="0" cy="0"/>
        </a:xfrm>
      </p:grpSpPr>
      <p:pic>
        <p:nvPicPr>
          <p:cNvPr id="3" name="Rectangle 103" descr="preencoded.png">
            <a:extLst>
              <a:ext uri="{FF2B5EF4-FFF2-40B4-BE49-F238E27FC236}">
                <a16:creationId xmlns:a16="http://schemas.microsoft.com/office/drawing/2014/main" id="{38085825-3D09-0D72-7EE3-3BC3DD82C184}"/>
              </a:ext>
            </a:extLst>
          </p:cNvPr>
          <p:cNvPicPr>
            <a:picLocks noChangeAspect="1"/>
          </p:cNvPicPr>
          <p:nvPr userDrawn="1"/>
        </p:nvPicPr>
        <p:blipFill>
          <a:blip/>
          <a:srcRect/>
          <a:stretch/>
        </p:blipFill>
        <p:spPr>
          <a:xfrm>
            <a:off x="0" y="5270500"/>
            <a:ext cx="12192000" cy="1587500"/>
          </a:xfrm>
          <a:prstGeom prst="rect">
            <a:avLst/>
          </a:prstGeom>
        </p:spPr>
      </p:pic>
      <p:pic>
        <p:nvPicPr>
          <p:cNvPr id="4" name="Vector" descr="preencoded.png">
            <a:extLst>
              <a:ext uri="{FF2B5EF4-FFF2-40B4-BE49-F238E27FC236}">
                <a16:creationId xmlns:a16="http://schemas.microsoft.com/office/drawing/2014/main" id="{2CACFB3E-7833-3536-3F49-6A40F71FCF51}"/>
              </a:ext>
            </a:extLst>
          </p:cNvPr>
          <p:cNvPicPr>
            <a:picLocks noChangeAspect="1"/>
          </p:cNvPicPr>
          <p:nvPr userDrawn="1"/>
        </p:nvPicPr>
        <p:blipFill>
          <a:blip/>
          <a:srcRect/>
          <a:stretch/>
        </p:blipFill>
        <p:spPr>
          <a:xfrm>
            <a:off x="9969500" y="3048000"/>
            <a:ext cx="2222500" cy="2222500"/>
          </a:xfrm>
          <a:prstGeom prst="rect">
            <a:avLst/>
          </a:prstGeom>
        </p:spPr>
      </p:pic>
      <p:sp>
        <p:nvSpPr>
          <p:cNvPr id="8" name="Espace réservé du texte 8">
            <a:extLst>
              <a:ext uri="{FF2B5EF4-FFF2-40B4-BE49-F238E27FC236}">
                <a16:creationId xmlns:a16="http://schemas.microsoft.com/office/drawing/2014/main" id="{4907DE55-5A58-6668-51F8-B90EDFC18ADB}"/>
              </a:ext>
            </a:extLst>
          </p:cNvPr>
          <p:cNvSpPr>
            <a:spLocks noGrp="1"/>
          </p:cNvSpPr>
          <p:nvPr>
            <p:ph type="body" sz="quarter" idx="12" hasCustomPrompt="1"/>
          </p:nvPr>
        </p:nvSpPr>
        <p:spPr>
          <a:xfrm>
            <a:off x="952500" y="5890780"/>
            <a:ext cx="7835900" cy="342235"/>
          </a:xfrm>
          <a:prstGeom prst="rect">
            <a:avLst/>
          </a:prstGeom>
        </p:spPr>
        <p:txBody>
          <a:bodyPr/>
          <a:lstStyle>
            <a:lvl1pPr marL="0" indent="0">
              <a:buNone/>
              <a:defRPr sz="1753" b="0" i="0">
                <a:solidFill>
                  <a:schemeClr val="bg1"/>
                </a:solidFill>
                <a:latin typeface="Arial Narrow" panose="020B0604020202020204" pitchFamily="34" charset="0"/>
                <a:cs typeface="Arial Narrow" panose="020B0604020202020204" pitchFamily="34" charset="0"/>
              </a:defRPr>
            </a:lvl1pPr>
          </a:lstStyle>
          <a:p>
            <a:pPr lvl="0"/>
            <a:r>
              <a:rPr lang="fr-FR"/>
              <a:t>Notes</a:t>
            </a:r>
          </a:p>
        </p:txBody>
      </p:sp>
      <p:sp>
        <p:nvSpPr>
          <p:cNvPr id="9" name="Espace réservé du texte 8">
            <a:extLst>
              <a:ext uri="{FF2B5EF4-FFF2-40B4-BE49-F238E27FC236}">
                <a16:creationId xmlns:a16="http://schemas.microsoft.com/office/drawing/2014/main" id="{1927E9E9-6871-4A58-95EE-7F35DA67F9EA}"/>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10" name="Espace réservé du texte 8">
            <a:extLst>
              <a:ext uri="{FF2B5EF4-FFF2-40B4-BE49-F238E27FC236}">
                <a16:creationId xmlns:a16="http://schemas.microsoft.com/office/drawing/2014/main" id="{89F3FCAC-40F8-3FB0-C227-8934B23A5CBF}"/>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11" name="Espace réservé du texte 8">
            <a:extLst>
              <a:ext uri="{FF2B5EF4-FFF2-40B4-BE49-F238E27FC236}">
                <a16:creationId xmlns:a16="http://schemas.microsoft.com/office/drawing/2014/main" id="{9C4265EE-EF98-0249-42EA-7BDD1A3CC4C2}"/>
              </a:ext>
            </a:extLst>
          </p:cNvPr>
          <p:cNvSpPr>
            <a:spLocks noGrp="1"/>
          </p:cNvSpPr>
          <p:nvPr>
            <p:ph type="body" sz="quarter" idx="13" hasCustomPrompt="1"/>
          </p:nvPr>
        </p:nvSpPr>
        <p:spPr>
          <a:xfrm>
            <a:off x="952500" y="2335806"/>
            <a:ext cx="9207177" cy="2812031"/>
          </a:xfrm>
          <a:prstGeom prst="rect">
            <a:avLst/>
          </a:prstGeom>
        </p:spPr>
        <p:txBody>
          <a:bodyPr/>
          <a:lstStyle>
            <a:lvl1pPr marL="0" indent="0" algn="l">
              <a:lnSpc>
                <a:spcPts val="2650"/>
              </a:lnSpc>
              <a:buNone/>
              <a:defRPr sz="2500"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a:solidFill>
                  <a:srgbClr val="00305D"/>
                </a:solidFill>
                <a:latin typeface="Arial Narrow Regular" pitchFamily="34" charset="0"/>
                <a:ea typeface="Arial Narrow Regular" pitchFamily="34" charset="-122"/>
                <a:cs typeface="Arial Narrow Regular" pitchFamily="34" charset="-120"/>
              </a:rPr>
              <a:t>In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ipsum, ac tempus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porttitor</a:t>
            </a:r>
            <a:r>
              <a:rPr lang="en-US" sz="2500">
                <a:solidFill>
                  <a:srgbClr val="00305D"/>
                </a:solidFill>
                <a:latin typeface="Arial Narrow Regular" pitchFamily="34" charset="0"/>
                <a:ea typeface="Arial Narrow Regular" pitchFamily="34" charset="-122"/>
                <a:cs typeface="Arial Narrow Regular" pitchFamily="34" charset="-120"/>
              </a:rPr>
              <a:t> sit </a:t>
            </a:r>
            <a:r>
              <a:rPr lang="en-US" sz="2500" err="1">
                <a:solidFill>
                  <a:srgbClr val="00305D"/>
                </a:solidFill>
                <a:latin typeface="Arial Narrow Regular" pitchFamily="34" charset="0"/>
                <a:ea typeface="Arial Narrow Regular" pitchFamily="34" charset="-122"/>
                <a:cs typeface="Arial Narrow Regular" pitchFamily="34" charset="-120"/>
              </a:rPr>
              <a:t>amet</a:t>
            </a:r>
            <a:r>
              <a:rPr lang="en-US" sz="2500">
                <a:solidFill>
                  <a:srgbClr val="00305D"/>
                </a:solidFill>
                <a:latin typeface="Arial Narrow Regular" pitchFamily="34" charset="0"/>
                <a:ea typeface="Arial Narrow Regular" pitchFamily="34" charset="-122"/>
                <a:cs typeface="Arial Narrow Regular" pitchFamily="34" charset="-120"/>
              </a:rPr>
              <a:t>. Cras non </a:t>
            </a:r>
            <a:r>
              <a:rPr lang="en-US" sz="2500" err="1">
                <a:solidFill>
                  <a:srgbClr val="00305D"/>
                </a:solidFill>
                <a:latin typeface="Arial Narrow Regular" pitchFamily="34" charset="0"/>
                <a:ea typeface="Arial Narrow Regular" pitchFamily="34" charset="-122"/>
                <a:cs typeface="Arial Narrow Regular" pitchFamily="34" charset="-120"/>
              </a:rPr>
              <a:t>sagittis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felis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Phasellus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mauris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massa</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ultrices</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posuere</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vulputate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eget</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nunc</a:t>
            </a:r>
            <a:r>
              <a:rPr lang="en-US" sz="2500">
                <a:solidFill>
                  <a:srgbClr val="00305D"/>
                </a:solidFill>
                <a:latin typeface="Arial Narrow Regular" pitchFamily="34" charset="0"/>
                <a:ea typeface="Arial Narrow Regular" pitchFamily="34" charset="-122"/>
                <a:cs typeface="Arial Narrow Regular" pitchFamily="34" charset="-120"/>
              </a:rPr>
              <a:t>. Morbi </a:t>
            </a:r>
            <a:r>
              <a:rPr lang="en-US" sz="2500" err="1">
                <a:solidFill>
                  <a:srgbClr val="00305D"/>
                </a:solidFill>
                <a:latin typeface="Arial Narrow Regular" pitchFamily="34" charset="0"/>
                <a:ea typeface="Arial Narrow Regular" pitchFamily="34" charset="-122"/>
                <a:cs typeface="Arial Narrow Regular" pitchFamily="34" charset="-120"/>
              </a:rPr>
              <a:t>faucibus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odio</a:t>
            </a:r>
            <a:r>
              <a:rPr lang="en-US" sz="2500">
                <a:solidFill>
                  <a:srgbClr val="00305D"/>
                </a:solidFill>
                <a:latin typeface="Arial Narrow Regular" pitchFamily="34" charset="0"/>
                <a:ea typeface="Arial Narrow Regular" pitchFamily="34" charset="-122"/>
                <a:cs typeface="Arial Narrow Regular" pitchFamily="34" charset="-120"/>
              </a:rPr>
              <a:t> non </a:t>
            </a:r>
            <a:r>
              <a:rPr lang="en-US" sz="2500" err="1">
                <a:solidFill>
                  <a:srgbClr val="00305D"/>
                </a:solidFill>
                <a:latin typeface="Arial Narrow Regular" pitchFamily="34" charset="0"/>
                <a:ea typeface="Arial Narrow Regular" pitchFamily="34" charset="-122"/>
                <a:cs typeface="Arial Narrow Regular" pitchFamily="34" charset="-120"/>
              </a:rPr>
              <a:t>orci</a:t>
            </a:r>
            <a:r>
              <a:rPr lang="en-US" sz="2500">
                <a:solidFill>
                  <a:srgbClr val="00305D"/>
                </a:solidFill>
                <a:latin typeface="Arial Narrow Regular" pitchFamily="34" charset="0"/>
                <a:ea typeface="Arial Narrow Regular" pitchFamily="34" charset="-122"/>
                <a:cs typeface="Arial Narrow Regular" pitchFamily="34" charset="-120"/>
              </a:rPr>
              <a:t> maximus, sed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enim</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sollicitudin</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Pellentesque</a:t>
            </a:r>
            <a:r>
              <a:rPr lang="en-US" sz="2500">
                <a:solidFill>
                  <a:srgbClr val="00305D"/>
                </a:solidFill>
                <a:latin typeface="Arial Narrow Regular" pitchFamily="34" charset="0"/>
                <a:ea typeface="Arial Narrow Regular" pitchFamily="34" charset="-122"/>
                <a:cs typeface="Arial Narrow Regular" pitchFamily="34" charset="-120"/>
              </a:rPr>
              <a:t> habitant </a:t>
            </a:r>
            <a:r>
              <a:rPr lang="en-US" sz="2500" err="1">
                <a:solidFill>
                  <a:srgbClr val="00305D"/>
                </a:solidFill>
                <a:latin typeface="Arial Narrow Regular" pitchFamily="34" charset="0"/>
                <a:ea typeface="Arial Narrow Regular" pitchFamily="34" charset="-122"/>
                <a:cs typeface="Arial Narrow Regular" pitchFamily="34" charset="-120"/>
              </a:rPr>
              <a:t>morbi</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senectus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netus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malesuada</a:t>
            </a:r>
            <a:r>
              <a:rPr lang="en-US" sz="2500">
                <a:solidFill>
                  <a:srgbClr val="00305D"/>
                </a:solidFill>
                <a:latin typeface="Arial Narrow Regular" pitchFamily="34" charset="0"/>
                <a:ea typeface="Arial Narrow Regular" pitchFamily="34" charset="-122"/>
                <a:cs typeface="Arial Narrow Regular" pitchFamily="34" charset="-120"/>
              </a:rPr>
              <a:t> fames ac </a:t>
            </a:r>
            <a:r>
              <a:rPr lang="en-US" sz="2500" err="1">
                <a:solidFill>
                  <a:srgbClr val="00305D"/>
                </a:solidFill>
                <a:latin typeface="Arial Narrow Regular" pitchFamily="34" charset="0"/>
                <a:ea typeface="Arial Narrow Regular" pitchFamily="34" charset="-122"/>
                <a:cs typeface="Arial Narrow Regular" pitchFamily="34" charset="-120"/>
              </a:rPr>
              <a:t>turpis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a:t>
            </a:r>
            <a:endParaRPr lang="en-US" sz="2500"/>
          </a:p>
        </p:txBody>
      </p:sp>
      <p:grpSp>
        <p:nvGrpSpPr>
          <p:cNvPr id="6" name="Group 5">
            <a:extLst>
              <a:ext uri="{FF2B5EF4-FFF2-40B4-BE49-F238E27FC236}">
                <a16:creationId xmlns:a16="http://schemas.microsoft.com/office/drawing/2014/main" id="{07CFF4EF-907A-E35A-45BD-9466D9F4169B}"/>
              </a:ext>
            </a:extLst>
          </p:cNvPr>
          <p:cNvGrpSpPr/>
          <p:nvPr userDrawn="1"/>
        </p:nvGrpSpPr>
        <p:grpSpPr>
          <a:xfrm>
            <a:off x="10620962" y="6116128"/>
            <a:ext cx="1571037" cy="741872"/>
            <a:chOff x="16068190" y="9227649"/>
            <a:chExt cx="2219810" cy="1048234"/>
          </a:xfrm>
        </p:grpSpPr>
        <p:pic>
          <p:nvPicPr>
            <p:cNvPr id="7" name="Rectangle 95">
              <a:extLst>
                <a:ext uri="{FF2B5EF4-FFF2-40B4-BE49-F238E27FC236}">
                  <a16:creationId xmlns:a16="http://schemas.microsoft.com/office/drawing/2014/main" id="{61D1921D-1AFC-A54F-A819-203D575C9E8A}"/>
                </a:ext>
              </a:extLst>
            </p:cNvPr>
            <p:cNvPicPr>
              <a:picLocks noChangeAspect="1"/>
            </p:cNvPicPr>
            <p:nvPr userDrawn="1"/>
          </p:nvPicPr>
          <p:blipFill>
            <a:blip r:embed="rId2"/>
            <a:srcRect/>
            <a:stretch/>
          </p:blipFill>
          <p:spPr>
            <a:xfrm>
              <a:off x="16068190" y="9227649"/>
              <a:ext cx="2219810" cy="1048234"/>
            </a:xfrm>
            <a:prstGeom prst="rect">
              <a:avLst/>
            </a:prstGeom>
          </p:spPr>
        </p:pic>
        <p:pic>
          <p:nvPicPr>
            <p:cNvPr id="12" name="Picture 11" descr="A logo for esm&#10;&#10;AI-generated content may be incorrect.">
              <a:extLst>
                <a:ext uri="{FF2B5EF4-FFF2-40B4-BE49-F238E27FC236}">
                  <a16:creationId xmlns:a16="http://schemas.microsoft.com/office/drawing/2014/main" id="{8A898A83-3092-B902-939D-A2B7A304C9E5}"/>
                </a:ext>
              </a:extLst>
            </p:cNvPr>
            <p:cNvPicPr>
              <a:picLocks noChangeAspect="1"/>
            </p:cNvPicPr>
            <p:nvPr userDrawn="1"/>
          </p:nvPicPr>
          <p:blipFill>
            <a:blip r:embed="rId3"/>
            <a:stretch>
              <a:fillRect/>
            </a:stretch>
          </p:blipFill>
          <p:spPr>
            <a:xfrm>
              <a:off x="16959304" y="9497766"/>
              <a:ext cx="892662" cy="624416"/>
            </a:xfrm>
            <a:prstGeom prst="rect">
              <a:avLst/>
            </a:prstGeom>
          </p:spPr>
        </p:pic>
      </p:grpSp>
    </p:spTree>
    <p:extLst>
      <p:ext uri="{BB962C8B-B14F-4D97-AF65-F5344CB8AC3E}">
        <p14:creationId xmlns:p14="http://schemas.microsoft.com/office/powerpoint/2010/main" val="1438134399"/>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rgbClr val="17AD86"/>
        </a:solidFill>
        <a:effectLst/>
      </p:bgPr>
    </p:bg>
    <p:spTree>
      <p:nvGrpSpPr>
        <p:cNvPr id="1" name=""/>
        <p:cNvGrpSpPr/>
        <p:nvPr/>
      </p:nvGrpSpPr>
      <p:grpSpPr>
        <a:xfrm>
          <a:off x="0" y="0"/>
          <a:ext cx="0" cy="0"/>
          <a:chOff x="0" y="0"/>
          <a:chExt cx="0" cy="0"/>
        </a:xfrm>
      </p:grpSpPr>
      <p:sp>
        <p:nvSpPr>
          <p:cNvPr id="8" name="European Society for Medical Oncology ESMO Via Ginevra 4 CH-6900 LuganoT 41 091 973 19 00esmoesmoorg esmoorg">
            <a:extLst>
              <a:ext uri="{FF2B5EF4-FFF2-40B4-BE49-F238E27FC236}">
                <a16:creationId xmlns:a16="http://schemas.microsoft.com/office/drawing/2014/main" id="{1EB4AE90-A266-178B-4665-CC5B8AA603E2}"/>
              </a:ext>
            </a:extLst>
          </p:cNvPr>
          <p:cNvSpPr/>
          <p:nvPr userDrawn="1"/>
        </p:nvSpPr>
        <p:spPr>
          <a:xfrm>
            <a:off x="962896" y="5035550"/>
            <a:ext cx="3575050" cy="1219200"/>
          </a:xfrm>
          <a:prstGeom prst="rect">
            <a:avLst/>
          </a:prstGeom>
          <a:noFill/>
          <a:ln/>
        </p:spPr>
        <p:txBody>
          <a:bodyPr wrap="square" lIns="0" tIns="0" rIns="0" bIns="0" rtlCol="0" anchor="t"/>
          <a:lstStyle/>
          <a:p>
            <a:pPr marL="0" indent="0" algn="l">
              <a:lnSpc>
                <a:spcPts val="1600"/>
              </a:lnSpc>
              <a:buNone/>
            </a:pPr>
            <a:r>
              <a:rPr lang="en-US" sz="1500">
                <a:solidFill>
                  <a:srgbClr val="FFFFFF"/>
                </a:solidFill>
                <a:latin typeface="Arial Narrow Bold" pitchFamily="34" charset="0"/>
                <a:ea typeface="Arial Narrow Bold" pitchFamily="34" charset="-122"/>
                <a:cs typeface="Arial Narrow Bold" pitchFamily="34" charset="-120"/>
              </a:rPr>
              <a:t>European Society for Medical Oncology (ESMO)
</a:t>
            </a:r>
            <a:r>
              <a:rPr lang="en-US" sz="1500">
                <a:solidFill>
                  <a:srgbClr val="FFFFFF"/>
                </a:solidFill>
                <a:latin typeface="Arial Narrow" pitchFamily="34" charset="0"/>
                <a:ea typeface="Arial Narrow" pitchFamily="34" charset="-122"/>
                <a:cs typeface="Arial Narrow" pitchFamily="34" charset="-120"/>
              </a:rPr>
              <a:t>Via Ginevra 4, CH-6900 Lugano</a:t>
            </a:r>
            <a:br>
              <a:rPr/>
            </a:br>
            <a:r>
              <a:rPr lang="en-US" sz="1500">
                <a:solidFill>
                  <a:srgbClr val="FFFFFF"/>
                </a:solidFill>
                <a:latin typeface="Arial Narrow" pitchFamily="34" charset="0"/>
                <a:ea typeface="Arial Narrow" pitchFamily="34" charset="-122"/>
                <a:cs typeface="Arial Narrow" pitchFamily="34" charset="-120"/>
              </a:rPr>
              <a:t>T. +41 (0)91 973 19 00</a:t>
            </a:r>
            <a:br>
              <a:rPr/>
            </a:br>
            <a:r>
              <a:rPr lang="en-US" sz="1500">
                <a:solidFill>
                  <a:srgbClr val="FFFFFF"/>
                </a:solidFill>
                <a:latin typeface="Arial Narrow" pitchFamily="34" charset="0"/>
                <a:ea typeface="Arial Narrow" pitchFamily="34" charset="-122"/>
                <a:cs typeface="Arial Narrow" pitchFamily="34" charset="-120"/>
              </a:rPr>
              <a:t>esmo@esmo.org</a:t>
            </a:r>
            <a:br>
              <a:rPr/>
            </a:br>
            <a:r>
              <a:rPr lang="en-US" sz="1500">
                <a:solidFill>
                  <a:srgbClr val="FFFFFF"/>
                </a:solidFill>
                <a:latin typeface="Arial Narrow" pitchFamily="34" charset="0"/>
                <a:ea typeface="Arial Narrow" pitchFamily="34" charset="-122"/>
                <a:cs typeface="Arial Narrow" pitchFamily="34" charset="-120"/>
              </a:rPr>
              <a:t>
</a:t>
            </a:r>
            <a:r>
              <a:rPr lang="en-US" sz="1500">
                <a:solidFill>
                  <a:srgbClr val="FFFFFF"/>
                </a:solidFill>
                <a:latin typeface="Arial Narrow Bold" pitchFamily="34" charset="0"/>
                <a:ea typeface="Arial Narrow Bold" pitchFamily="34" charset="-122"/>
                <a:cs typeface="Arial Narrow Bold" pitchFamily="34" charset="-120"/>
              </a:rPr>
              <a:t>esmo.org</a:t>
            </a:r>
            <a:endParaRPr lang="en-US" sz="1500"/>
          </a:p>
        </p:txBody>
      </p:sp>
      <p:sp>
        <p:nvSpPr>
          <p:cNvPr id="2" name="Espace réservé du texte 8">
            <a:extLst>
              <a:ext uri="{FF2B5EF4-FFF2-40B4-BE49-F238E27FC236}">
                <a16:creationId xmlns:a16="http://schemas.microsoft.com/office/drawing/2014/main" id="{6B71D57D-FF14-FD10-D701-174D0129A758}"/>
              </a:ext>
            </a:extLst>
          </p:cNvPr>
          <p:cNvSpPr>
            <a:spLocks noGrp="1"/>
          </p:cNvSpPr>
          <p:nvPr>
            <p:ph type="body" sz="quarter" idx="10" hasCustomPrompt="1"/>
          </p:nvPr>
        </p:nvSpPr>
        <p:spPr>
          <a:xfrm>
            <a:off x="4591050" y="3021108"/>
            <a:ext cx="3009900" cy="815785"/>
          </a:xfrm>
          <a:prstGeom prst="rect">
            <a:avLst/>
          </a:prstGeom>
        </p:spPr>
        <p:txBody>
          <a:bodyPr/>
          <a:lstStyle>
            <a:lvl1pPr marL="0" indent="0" algn="ctr">
              <a:buNone/>
              <a:defRPr sz="5000" b="1" i="0">
                <a:solidFill>
                  <a:schemeClr val="bg1"/>
                </a:solidFill>
                <a:latin typeface="Arial Narrow" panose="020B0604020202020204" pitchFamily="34" charset="0"/>
                <a:cs typeface="Arial Narrow" panose="020B0604020202020204" pitchFamily="34" charset="0"/>
              </a:defRPr>
            </a:lvl1pPr>
          </a:lstStyle>
          <a:p>
            <a:pPr lvl="0"/>
            <a:r>
              <a:rPr lang="fr-FR" err="1"/>
              <a:t>Thank</a:t>
            </a:r>
            <a:r>
              <a:rPr lang="fr-FR"/>
              <a:t> </a:t>
            </a:r>
            <a:r>
              <a:rPr lang="fr-FR" err="1"/>
              <a:t>you</a:t>
            </a:r>
            <a:endParaRPr lang="fr-FR"/>
          </a:p>
        </p:txBody>
      </p:sp>
      <p:pic>
        <p:nvPicPr>
          <p:cNvPr id="5" name="Picture 4" descr="A white letter on a black background&#10;&#10;Description automatically generated">
            <a:extLst>
              <a:ext uri="{FF2B5EF4-FFF2-40B4-BE49-F238E27FC236}">
                <a16:creationId xmlns:a16="http://schemas.microsoft.com/office/drawing/2014/main" id="{5F378500-0109-FEA4-0A26-B7F6D3E95C0D}"/>
              </a:ext>
            </a:extLst>
          </p:cNvPr>
          <p:cNvPicPr>
            <a:picLocks noChangeAspect="1"/>
          </p:cNvPicPr>
          <p:nvPr userDrawn="1"/>
        </p:nvPicPr>
        <p:blipFill>
          <a:blip r:embed="rId2"/>
          <a:stretch>
            <a:fillRect/>
          </a:stretch>
        </p:blipFill>
        <p:spPr>
          <a:xfrm>
            <a:off x="962895" y="922473"/>
            <a:ext cx="3645907" cy="804727"/>
          </a:xfrm>
          <a:prstGeom prst="rect">
            <a:avLst/>
          </a:prstGeom>
        </p:spPr>
      </p:pic>
    </p:spTree>
    <p:extLst>
      <p:ext uri="{BB962C8B-B14F-4D97-AF65-F5344CB8AC3E}">
        <p14:creationId xmlns:p14="http://schemas.microsoft.com/office/powerpoint/2010/main" val="2513272798"/>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4EFA1-7250-CA49-B2BF-8ED200C2B907}"/>
              </a:ext>
            </a:extLst>
          </p:cNvPr>
          <p:cNvSpPr>
            <a:spLocks noGrp="1"/>
          </p:cNvSpPr>
          <p:nvPr>
            <p:ph type="title"/>
          </p:nvPr>
        </p:nvSpPr>
        <p:spPr/>
        <p:txBody>
          <a:bodyPr/>
          <a:lstStyle/>
          <a:p>
            <a:r>
              <a:rPr lang="en-GB"/>
              <a:t>Click to edit Master title style</a:t>
            </a:r>
            <a:endParaRPr lang="en-US"/>
          </a:p>
        </p:txBody>
      </p:sp>
      <p:sp>
        <p:nvSpPr>
          <p:cNvPr id="4" name="Footer Placeholder 3">
            <a:extLst>
              <a:ext uri="{FF2B5EF4-FFF2-40B4-BE49-F238E27FC236}">
                <a16:creationId xmlns:a16="http://schemas.microsoft.com/office/drawing/2014/main" id="{90D7C2EF-CEDA-2948-BFF2-B646ED150E6D}"/>
              </a:ext>
            </a:extLst>
          </p:cNvPr>
          <p:cNvSpPr>
            <a:spLocks noGrp="1"/>
          </p:cNvSpPr>
          <p:nvPr>
            <p:ph type="ftr" sz="quarter" idx="11"/>
          </p:nvPr>
        </p:nvSpPr>
        <p:spPr/>
        <p:txBody>
          <a:bodyPr/>
          <a:lstStyle/>
          <a:p>
            <a:r>
              <a:rPr lang="en-US"/>
              <a:t>Footer</a:t>
            </a:r>
          </a:p>
        </p:txBody>
      </p:sp>
    </p:spTree>
    <p:extLst>
      <p:ext uri="{BB962C8B-B14F-4D97-AF65-F5344CB8AC3E}">
        <p14:creationId xmlns:p14="http://schemas.microsoft.com/office/powerpoint/2010/main" val="4026390790"/>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Title">
    <p:bg>
      <p:bgRef idx="1001">
        <a:schemeClr val="bg1"/>
      </p:bgRef>
    </p:bg>
    <p:spTree>
      <p:nvGrpSpPr>
        <p:cNvPr id="1" name=""/>
        <p:cNvGrpSpPr/>
        <p:nvPr/>
      </p:nvGrpSpPr>
      <p:grpSpPr>
        <a:xfrm>
          <a:off x="0" y="0"/>
          <a:ext cx="0" cy="0"/>
          <a:chOff x="0" y="0"/>
          <a:chExt cx="0" cy="0"/>
        </a:xfrm>
      </p:grpSpPr>
      <p:pic>
        <p:nvPicPr>
          <p:cNvPr id="2" name="ESMO-Congress-2025-Logo">
            <a:extLst>
              <a:ext uri="{FF2B5EF4-FFF2-40B4-BE49-F238E27FC236}">
                <a16:creationId xmlns:a16="http://schemas.microsoft.com/office/drawing/2014/main" id="{DC626866-6D7D-C852-9E4D-F04A6E2CF20E}"/>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57674" y="952500"/>
            <a:ext cx="3398426" cy="647700"/>
          </a:xfrm>
          <a:prstGeom prst="rect">
            <a:avLst/>
          </a:prstGeom>
        </p:spPr>
      </p:pic>
      <p:pic>
        <p:nvPicPr>
          <p:cNvPr id="5" name="ESMO-Congress-2025-Visual">
            <a:extLst>
              <a:ext uri="{FF2B5EF4-FFF2-40B4-BE49-F238E27FC236}">
                <a16:creationId xmlns:a16="http://schemas.microsoft.com/office/drawing/2014/main" id="{8DFAA68D-F503-F1F1-3AA9-1F247F0AA06A}"/>
              </a:ext>
            </a:extLst>
          </p:cNvPr>
          <p:cNvPicPr>
            <a:picLocks noChangeAspect="1"/>
          </p:cNvPicPr>
          <p:nvPr userDrawn="1"/>
        </p:nvPicPr>
        <p:blipFill>
          <a:blip r:embed="rId4"/>
          <a:srcRect/>
          <a:stretch/>
        </p:blipFill>
        <p:spPr>
          <a:xfrm>
            <a:off x="4356100" y="1549400"/>
            <a:ext cx="7835900" cy="5308600"/>
          </a:xfrm>
          <a:prstGeom prst="rect">
            <a:avLst/>
          </a:prstGeom>
        </p:spPr>
      </p:pic>
      <p:sp>
        <p:nvSpPr>
          <p:cNvPr id="9" name="Espace réservé du texte 8">
            <a:extLst>
              <a:ext uri="{FF2B5EF4-FFF2-40B4-BE49-F238E27FC236}">
                <a16:creationId xmlns:a16="http://schemas.microsoft.com/office/drawing/2014/main" id="{B9C9DA18-7D6C-795E-EA6E-C8E5EE4F00F6}"/>
              </a:ext>
            </a:extLst>
          </p:cNvPr>
          <p:cNvSpPr>
            <a:spLocks noGrp="1"/>
          </p:cNvSpPr>
          <p:nvPr>
            <p:ph type="body" sz="quarter" idx="10" hasCustomPrompt="1"/>
          </p:nvPr>
        </p:nvSpPr>
        <p:spPr>
          <a:xfrm>
            <a:off x="952500" y="2585141"/>
            <a:ext cx="7835900" cy="670052"/>
          </a:xfrm>
          <a:prstGeom prst="rect">
            <a:avLst/>
          </a:prstGeom>
        </p:spPr>
        <p:txBody>
          <a:bodyPr/>
          <a:lstStyle>
            <a:lvl1pPr marL="0" indent="0">
              <a:buNone/>
              <a:defRPr sz="3754" b="1" i="0">
                <a:solidFill>
                  <a:schemeClr val="tx1"/>
                </a:solidFill>
                <a:latin typeface="Arial Narrow" panose="020B0604020202020204" pitchFamily="34" charset="0"/>
                <a:cs typeface="Arial Narrow" panose="020B0604020202020204" pitchFamily="34" charset="0"/>
              </a:defRPr>
            </a:lvl1pPr>
          </a:lstStyle>
          <a:p>
            <a:pPr lvl="0"/>
            <a:r>
              <a:rPr lang="fr-FR"/>
              <a:t>TITLE OF THE PRESENTATION</a:t>
            </a:r>
          </a:p>
        </p:txBody>
      </p:sp>
      <p:sp>
        <p:nvSpPr>
          <p:cNvPr id="11" name="Espace réservé du texte 8">
            <a:extLst>
              <a:ext uri="{FF2B5EF4-FFF2-40B4-BE49-F238E27FC236}">
                <a16:creationId xmlns:a16="http://schemas.microsoft.com/office/drawing/2014/main" id="{F8031B90-170E-5D98-EF42-C140F79DE2F4}"/>
              </a:ext>
            </a:extLst>
          </p:cNvPr>
          <p:cNvSpPr>
            <a:spLocks noGrp="1"/>
          </p:cNvSpPr>
          <p:nvPr>
            <p:ph type="body" sz="quarter" idx="11" hasCustomPrompt="1"/>
          </p:nvPr>
        </p:nvSpPr>
        <p:spPr>
          <a:xfrm>
            <a:off x="952500" y="3426669"/>
            <a:ext cx="7835900" cy="448805"/>
          </a:xfrm>
          <a:prstGeom prst="rect">
            <a:avLst/>
          </a:prstGeom>
        </p:spPr>
        <p:txBody>
          <a:bodyPr/>
          <a:lstStyle>
            <a:lvl1pPr marL="0" indent="0">
              <a:buNone/>
              <a:defRPr sz="2500" b="1" i="0">
                <a:solidFill>
                  <a:schemeClr val="tx1"/>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12" name="Espace réservé du texte 8">
            <a:extLst>
              <a:ext uri="{FF2B5EF4-FFF2-40B4-BE49-F238E27FC236}">
                <a16:creationId xmlns:a16="http://schemas.microsoft.com/office/drawing/2014/main" id="{44893A91-0868-42EB-3E81-2657D83C2A14}"/>
              </a:ext>
            </a:extLst>
          </p:cNvPr>
          <p:cNvSpPr>
            <a:spLocks noGrp="1"/>
          </p:cNvSpPr>
          <p:nvPr>
            <p:ph type="body" sz="quarter" idx="12" hasCustomPrompt="1"/>
          </p:nvPr>
        </p:nvSpPr>
        <p:spPr>
          <a:xfrm>
            <a:off x="952500" y="4950669"/>
            <a:ext cx="3122195" cy="648027"/>
          </a:xfrm>
          <a:prstGeom prst="rect">
            <a:avLst/>
          </a:prstGeom>
        </p:spPr>
        <p:txBody>
          <a:bodyPr/>
          <a:lstStyle>
            <a:lvl1pPr marL="0" indent="0">
              <a:spcBef>
                <a:spcPts val="67"/>
              </a:spcBef>
              <a:buNone/>
              <a:defRPr sz="1753" b="1" i="0">
                <a:solidFill>
                  <a:schemeClr val="tx1"/>
                </a:solidFill>
                <a:latin typeface="Arial Narrow" panose="020B0604020202020204" pitchFamily="34" charset="0"/>
                <a:cs typeface="Arial Narrow" panose="020B0604020202020204" pitchFamily="34" charset="0"/>
              </a:defRPr>
            </a:lvl1pPr>
          </a:lstStyle>
          <a:p>
            <a:pPr lvl="0"/>
            <a:r>
              <a:rPr lang="fr-FR"/>
              <a:t>Name</a:t>
            </a:r>
          </a:p>
          <a:p>
            <a:pPr lvl="0"/>
            <a:r>
              <a:rPr lang="fr-FR"/>
              <a:t>First </a:t>
            </a:r>
            <a:r>
              <a:rPr lang="fr-FR" err="1"/>
              <a:t>name</a:t>
            </a:r>
            <a:r>
              <a:rPr lang="fr-FR"/>
              <a:t>, last </a:t>
            </a:r>
            <a:r>
              <a:rPr lang="fr-FR" err="1"/>
              <a:t>name</a:t>
            </a:r>
            <a:endParaRPr lang="fr-FR"/>
          </a:p>
        </p:txBody>
      </p:sp>
      <p:sp>
        <p:nvSpPr>
          <p:cNvPr id="13" name="Espace réservé du texte 8">
            <a:extLst>
              <a:ext uri="{FF2B5EF4-FFF2-40B4-BE49-F238E27FC236}">
                <a16:creationId xmlns:a16="http://schemas.microsoft.com/office/drawing/2014/main" id="{CEB38686-4747-1069-55C2-B15B44B92B74}"/>
              </a:ext>
            </a:extLst>
          </p:cNvPr>
          <p:cNvSpPr>
            <a:spLocks noGrp="1"/>
          </p:cNvSpPr>
          <p:nvPr>
            <p:ph type="body" sz="quarter" idx="13" hasCustomPrompt="1"/>
          </p:nvPr>
        </p:nvSpPr>
        <p:spPr>
          <a:xfrm>
            <a:off x="952500" y="5672565"/>
            <a:ext cx="3122195" cy="362611"/>
          </a:xfrm>
          <a:prstGeom prst="rect">
            <a:avLst/>
          </a:prstGeom>
        </p:spPr>
        <p:txBody>
          <a:bodyPr/>
          <a:lstStyle>
            <a:lvl1pPr marL="0" indent="0">
              <a:spcBef>
                <a:spcPts val="400"/>
              </a:spcBef>
              <a:buNone/>
              <a:defRPr sz="1753" b="0" i="0">
                <a:solidFill>
                  <a:schemeClr val="tx1"/>
                </a:solidFill>
                <a:latin typeface="Arial Narrow" panose="020B0604020202020204" pitchFamily="34" charset="0"/>
                <a:cs typeface="Arial Narrow" panose="020B0604020202020204" pitchFamily="34" charset="0"/>
              </a:defRPr>
            </a:lvl1pPr>
          </a:lstStyle>
          <a:p>
            <a:pPr lvl="0"/>
            <a:r>
              <a:rPr lang="fr-FR"/>
              <a:t>00 </a:t>
            </a:r>
            <a:r>
              <a:rPr lang="fr-FR" err="1"/>
              <a:t>Month</a:t>
            </a:r>
            <a:r>
              <a:rPr lang="fr-FR"/>
              <a:t> XXXX </a:t>
            </a:r>
            <a:r>
              <a:rPr lang="fr-FR" err="1"/>
              <a:t>Year</a:t>
            </a:r>
            <a:endParaRPr lang="fr-FR"/>
          </a:p>
          <a:p>
            <a:pPr lvl="0"/>
            <a:endParaRPr lang="fr-FR"/>
          </a:p>
        </p:txBody>
      </p:sp>
      <p:grpSp>
        <p:nvGrpSpPr>
          <p:cNvPr id="8" name="Group 7">
            <a:extLst>
              <a:ext uri="{FF2B5EF4-FFF2-40B4-BE49-F238E27FC236}">
                <a16:creationId xmlns:a16="http://schemas.microsoft.com/office/drawing/2014/main" id="{935990F1-4349-BF15-FEFF-0D67BDB3AA67}"/>
              </a:ext>
            </a:extLst>
          </p:cNvPr>
          <p:cNvGrpSpPr/>
          <p:nvPr userDrawn="1"/>
        </p:nvGrpSpPr>
        <p:grpSpPr>
          <a:xfrm>
            <a:off x="10620962" y="6116128"/>
            <a:ext cx="1571037" cy="741872"/>
            <a:chOff x="16068190" y="9227649"/>
            <a:chExt cx="2219810" cy="1048234"/>
          </a:xfrm>
        </p:grpSpPr>
        <p:pic>
          <p:nvPicPr>
            <p:cNvPr id="10" name="Rectangle 95">
              <a:extLst>
                <a:ext uri="{FF2B5EF4-FFF2-40B4-BE49-F238E27FC236}">
                  <a16:creationId xmlns:a16="http://schemas.microsoft.com/office/drawing/2014/main" id="{0D712BAE-72E0-6CCA-CE02-FFC0F4D58A9D}"/>
                </a:ext>
              </a:extLst>
            </p:cNvPr>
            <p:cNvPicPr>
              <a:picLocks noChangeAspect="1"/>
            </p:cNvPicPr>
            <p:nvPr userDrawn="1"/>
          </p:nvPicPr>
          <p:blipFill>
            <a:blip r:embed="rId5"/>
            <a:srcRect/>
            <a:stretch/>
          </p:blipFill>
          <p:spPr>
            <a:xfrm>
              <a:off x="16068190" y="9227649"/>
              <a:ext cx="2219810" cy="1048234"/>
            </a:xfrm>
            <a:prstGeom prst="rect">
              <a:avLst/>
            </a:prstGeom>
          </p:spPr>
        </p:pic>
        <p:pic>
          <p:nvPicPr>
            <p:cNvPr id="14" name="Picture 13" descr="A logo for esm&#10;&#10;AI-generated content may be incorrect.">
              <a:extLst>
                <a:ext uri="{FF2B5EF4-FFF2-40B4-BE49-F238E27FC236}">
                  <a16:creationId xmlns:a16="http://schemas.microsoft.com/office/drawing/2014/main" id="{7FF31259-5096-E058-2BD1-3890E386283C}"/>
                </a:ext>
              </a:extLst>
            </p:cNvPr>
            <p:cNvPicPr>
              <a:picLocks noChangeAspect="1"/>
            </p:cNvPicPr>
            <p:nvPr userDrawn="1"/>
          </p:nvPicPr>
          <p:blipFill>
            <a:blip r:embed="rId6"/>
            <a:stretch>
              <a:fillRect/>
            </a:stretch>
          </p:blipFill>
          <p:spPr>
            <a:xfrm>
              <a:off x="16959304" y="9497766"/>
              <a:ext cx="892662" cy="624416"/>
            </a:xfrm>
            <a:prstGeom prst="rect">
              <a:avLst/>
            </a:prstGeom>
          </p:spPr>
        </p:pic>
      </p:grpSp>
    </p:spTree>
    <p:extLst>
      <p:ext uri="{BB962C8B-B14F-4D97-AF65-F5344CB8AC3E}">
        <p14:creationId xmlns:p14="http://schemas.microsoft.com/office/powerpoint/2010/main" val="1642459915"/>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Index">
    <p:spTree>
      <p:nvGrpSpPr>
        <p:cNvPr id="1" name=""/>
        <p:cNvGrpSpPr/>
        <p:nvPr/>
      </p:nvGrpSpPr>
      <p:grpSpPr>
        <a:xfrm>
          <a:off x="0" y="0"/>
          <a:ext cx="0" cy="0"/>
          <a:chOff x="0" y="0"/>
          <a:chExt cx="0" cy="0"/>
        </a:xfrm>
      </p:grpSpPr>
      <p:sp>
        <p:nvSpPr>
          <p:cNvPr id="2" name="Espace réservé du texte 8">
            <a:extLst>
              <a:ext uri="{FF2B5EF4-FFF2-40B4-BE49-F238E27FC236}">
                <a16:creationId xmlns:a16="http://schemas.microsoft.com/office/drawing/2014/main" id="{0D6CC8CD-178F-AB26-6B1F-605466D5635D}"/>
              </a:ext>
            </a:extLst>
          </p:cNvPr>
          <p:cNvSpPr>
            <a:spLocks noGrp="1"/>
          </p:cNvSpPr>
          <p:nvPr>
            <p:ph type="body" sz="quarter" idx="10" hasCustomPrompt="1"/>
          </p:nvPr>
        </p:nvSpPr>
        <p:spPr>
          <a:xfrm>
            <a:off x="952500" y="820510"/>
            <a:ext cx="7835900" cy="670052"/>
          </a:xfrm>
          <a:prstGeom prst="rect">
            <a:avLst/>
          </a:prstGeom>
        </p:spPr>
        <p:txBody>
          <a:bodyPr/>
          <a:lstStyle>
            <a:lvl1pPr marL="0" indent="0">
              <a:buNone/>
              <a:defRPr sz="3754" b="1" i="0">
                <a:solidFill>
                  <a:schemeClr val="tx1"/>
                </a:solidFill>
                <a:latin typeface="Arial Narrow" panose="020B0604020202020204" pitchFamily="34" charset="0"/>
                <a:cs typeface="Arial Narrow" panose="020B0604020202020204" pitchFamily="34" charset="0"/>
              </a:defRPr>
            </a:lvl1pPr>
          </a:lstStyle>
          <a:p>
            <a:pPr lvl="0"/>
            <a:r>
              <a:rPr lang="fr-FR"/>
              <a:t>INDEX</a:t>
            </a:r>
          </a:p>
        </p:txBody>
      </p:sp>
      <p:sp>
        <p:nvSpPr>
          <p:cNvPr id="13" name="Espace réservé du texte 8">
            <a:extLst>
              <a:ext uri="{FF2B5EF4-FFF2-40B4-BE49-F238E27FC236}">
                <a16:creationId xmlns:a16="http://schemas.microsoft.com/office/drawing/2014/main" id="{5D49AE80-8CE5-6EA2-2F09-E3BE599D3656}"/>
              </a:ext>
            </a:extLst>
          </p:cNvPr>
          <p:cNvSpPr>
            <a:spLocks noGrp="1"/>
          </p:cNvSpPr>
          <p:nvPr>
            <p:ph type="body" sz="quarter" idx="13" hasCustomPrompt="1"/>
          </p:nvPr>
        </p:nvSpPr>
        <p:spPr>
          <a:xfrm>
            <a:off x="958516" y="1726206"/>
            <a:ext cx="4485774" cy="3696027"/>
          </a:xfrm>
          <a:prstGeom prst="rect">
            <a:avLst/>
          </a:prstGeom>
        </p:spPr>
        <p:txBody>
          <a:bodyPr/>
          <a:lstStyle>
            <a:lvl1pPr marL="495325" indent="-495325">
              <a:lnSpc>
                <a:spcPts val="2800"/>
              </a:lnSpc>
              <a:spcBef>
                <a:spcPts val="0"/>
              </a:spcBef>
              <a:buFont typeface="+mj-lt"/>
              <a:buAutoNum type="arabicPeriod"/>
              <a:defRPr sz="2500" b="0" i="0">
                <a:solidFill>
                  <a:schemeClr val="tx1"/>
                </a:solidFill>
                <a:latin typeface="Arial Narrow" panose="020B0604020202020204" pitchFamily="34" charset="0"/>
                <a:cs typeface="Arial Narrow" panose="020B0604020202020204" pitchFamily="34" charset="0"/>
              </a:defRPr>
            </a:lvl1pPr>
          </a:lstStyle>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endParaRPr lang="fr-FR"/>
          </a:p>
        </p:txBody>
      </p:sp>
      <p:sp>
        <p:nvSpPr>
          <p:cNvPr id="14" name="Espace réservé du texte 8">
            <a:extLst>
              <a:ext uri="{FF2B5EF4-FFF2-40B4-BE49-F238E27FC236}">
                <a16:creationId xmlns:a16="http://schemas.microsoft.com/office/drawing/2014/main" id="{885968CE-AEC1-DE50-AA23-CF1121E84419}"/>
              </a:ext>
            </a:extLst>
          </p:cNvPr>
          <p:cNvSpPr>
            <a:spLocks noGrp="1"/>
          </p:cNvSpPr>
          <p:nvPr>
            <p:ph type="body" sz="quarter" idx="14" hasCustomPrompt="1"/>
          </p:nvPr>
        </p:nvSpPr>
        <p:spPr>
          <a:xfrm>
            <a:off x="6011780" y="1726206"/>
            <a:ext cx="4485774" cy="3696027"/>
          </a:xfrm>
          <a:prstGeom prst="rect">
            <a:avLst/>
          </a:prstGeom>
        </p:spPr>
        <p:txBody>
          <a:bodyPr/>
          <a:lstStyle>
            <a:lvl1pPr marL="495325" indent="-495325">
              <a:lnSpc>
                <a:spcPts val="2800"/>
              </a:lnSpc>
              <a:spcBef>
                <a:spcPts val="0"/>
              </a:spcBef>
              <a:buFont typeface="+mj-lt"/>
              <a:buAutoNum type="arabicPeriod" startAt="11"/>
              <a:defRPr sz="2500" b="0" i="0">
                <a:solidFill>
                  <a:schemeClr val="tx1"/>
                </a:solidFill>
                <a:latin typeface="Arial Narrow" panose="020B0604020202020204" pitchFamily="34" charset="0"/>
                <a:cs typeface="Arial Narrow" panose="020B0604020202020204" pitchFamily="34" charset="0"/>
              </a:defRPr>
            </a:lvl1pPr>
          </a:lstStyle>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endParaRPr lang="fr-FR"/>
          </a:p>
        </p:txBody>
      </p:sp>
      <p:grpSp>
        <p:nvGrpSpPr>
          <p:cNvPr id="3" name="Group 2">
            <a:extLst>
              <a:ext uri="{FF2B5EF4-FFF2-40B4-BE49-F238E27FC236}">
                <a16:creationId xmlns:a16="http://schemas.microsoft.com/office/drawing/2014/main" id="{8A176FA6-C1B7-839A-2A05-F68C40757C33}"/>
              </a:ext>
            </a:extLst>
          </p:cNvPr>
          <p:cNvGrpSpPr/>
          <p:nvPr userDrawn="1"/>
        </p:nvGrpSpPr>
        <p:grpSpPr>
          <a:xfrm>
            <a:off x="10620962" y="6116128"/>
            <a:ext cx="1571037" cy="741872"/>
            <a:chOff x="16068190" y="9227649"/>
            <a:chExt cx="2219810" cy="1048234"/>
          </a:xfrm>
        </p:grpSpPr>
        <p:pic>
          <p:nvPicPr>
            <p:cNvPr id="4" name="Rectangle 95">
              <a:extLst>
                <a:ext uri="{FF2B5EF4-FFF2-40B4-BE49-F238E27FC236}">
                  <a16:creationId xmlns:a16="http://schemas.microsoft.com/office/drawing/2014/main" id="{B8AC6A5C-0CEF-536E-8510-90EE3FCEBCBF}"/>
                </a:ext>
              </a:extLst>
            </p:cNvPr>
            <p:cNvPicPr>
              <a:picLocks noChangeAspect="1"/>
            </p:cNvPicPr>
            <p:nvPr userDrawn="1"/>
          </p:nvPicPr>
          <p:blipFill>
            <a:blip r:embed="rId2"/>
            <a:srcRect/>
            <a:stretch/>
          </p:blipFill>
          <p:spPr>
            <a:xfrm>
              <a:off x="16068190" y="9227649"/>
              <a:ext cx="2219810" cy="1048234"/>
            </a:xfrm>
            <a:prstGeom prst="rect">
              <a:avLst/>
            </a:prstGeom>
          </p:spPr>
        </p:pic>
        <p:pic>
          <p:nvPicPr>
            <p:cNvPr id="6" name="Picture 5" descr="A logo for esm&#10;&#10;AI-generated content may be incorrect.">
              <a:extLst>
                <a:ext uri="{FF2B5EF4-FFF2-40B4-BE49-F238E27FC236}">
                  <a16:creationId xmlns:a16="http://schemas.microsoft.com/office/drawing/2014/main" id="{8BE2E754-39BD-761E-BEA3-B522FCD06577}"/>
                </a:ext>
              </a:extLst>
            </p:cNvPr>
            <p:cNvPicPr>
              <a:picLocks noChangeAspect="1"/>
            </p:cNvPicPr>
            <p:nvPr userDrawn="1"/>
          </p:nvPicPr>
          <p:blipFill>
            <a:blip r:embed="rId3"/>
            <a:stretch>
              <a:fillRect/>
            </a:stretch>
          </p:blipFill>
          <p:spPr>
            <a:xfrm>
              <a:off x="16959304" y="9497766"/>
              <a:ext cx="892662" cy="624416"/>
            </a:xfrm>
            <a:prstGeom prst="rect">
              <a:avLst/>
            </a:prstGeom>
          </p:spPr>
        </p:pic>
      </p:grpSp>
    </p:spTree>
    <p:extLst>
      <p:ext uri="{BB962C8B-B14F-4D97-AF65-F5344CB8AC3E}">
        <p14:creationId xmlns:p14="http://schemas.microsoft.com/office/powerpoint/2010/main" val="4066908800"/>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Declaration">
    <p:spTree>
      <p:nvGrpSpPr>
        <p:cNvPr id="1" name=""/>
        <p:cNvGrpSpPr/>
        <p:nvPr/>
      </p:nvGrpSpPr>
      <p:grpSpPr>
        <a:xfrm>
          <a:off x="0" y="0"/>
          <a:ext cx="0" cy="0"/>
          <a:chOff x="0" y="0"/>
          <a:chExt cx="0" cy="0"/>
        </a:xfrm>
      </p:grpSpPr>
      <p:sp>
        <p:nvSpPr>
          <p:cNvPr id="4" name="DECLARATION OF INTERESTS">
            <a:extLst>
              <a:ext uri="{FF2B5EF4-FFF2-40B4-BE49-F238E27FC236}">
                <a16:creationId xmlns:a16="http://schemas.microsoft.com/office/drawing/2014/main" id="{CF78B9FB-DD1C-5BC9-3C30-4C3D67228643}"/>
              </a:ext>
            </a:extLst>
          </p:cNvPr>
          <p:cNvSpPr/>
          <p:nvPr userDrawn="1"/>
        </p:nvSpPr>
        <p:spPr>
          <a:xfrm>
            <a:off x="952500" y="952500"/>
            <a:ext cx="6584950" cy="476250"/>
          </a:xfrm>
          <a:prstGeom prst="rect">
            <a:avLst/>
          </a:prstGeom>
          <a:noFill/>
          <a:ln/>
        </p:spPr>
        <p:txBody>
          <a:bodyPr wrap="square" lIns="0" tIns="0" rIns="0" bIns="0" rtlCol="0" anchor="t"/>
          <a:lstStyle/>
          <a:p>
            <a:pPr marL="0" indent="0" algn="l">
              <a:lnSpc>
                <a:spcPts val="3750"/>
              </a:lnSpc>
              <a:buNone/>
            </a:pPr>
            <a:r>
              <a:rPr lang="en-US" sz="3750">
                <a:solidFill>
                  <a:schemeClr val="tx1"/>
                </a:solidFill>
                <a:latin typeface="Arial Narrow Bold" pitchFamily="34" charset="0"/>
                <a:ea typeface="Arial Narrow Bold" pitchFamily="34" charset="-122"/>
                <a:cs typeface="Arial Narrow Bold" pitchFamily="34" charset="-120"/>
              </a:rPr>
              <a:t>DECLARATION OF INTERESTS</a:t>
            </a:r>
            <a:endParaRPr lang="en-US" sz="3750">
              <a:solidFill>
                <a:schemeClr val="tx1"/>
              </a:solidFill>
            </a:endParaRPr>
          </a:p>
        </p:txBody>
      </p:sp>
      <p:sp>
        <p:nvSpPr>
          <p:cNvPr id="5" name="Please declare all interests arising from your work or expertise which may be perceived to conflict with the integrity of ESMO andor your work within the Society The Declaration of Interests included in your slide presentations must specify all financial">
            <a:extLst>
              <a:ext uri="{FF2B5EF4-FFF2-40B4-BE49-F238E27FC236}">
                <a16:creationId xmlns:a16="http://schemas.microsoft.com/office/drawing/2014/main" id="{CF413EAE-313D-D8DD-84C7-BCFB821A2C7D}"/>
              </a:ext>
            </a:extLst>
          </p:cNvPr>
          <p:cNvSpPr/>
          <p:nvPr userDrawn="1"/>
        </p:nvSpPr>
        <p:spPr>
          <a:xfrm>
            <a:off x="952500" y="1746250"/>
            <a:ext cx="9055100" cy="4375150"/>
          </a:xfrm>
          <a:prstGeom prst="rect">
            <a:avLst/>
          </a:prstGeom>
          <a:noFill/>
          <a:ln/>
        </p:spPr>
        <p:txBody>
          <a:bodyPr wrap="square" lIns="0" tIns="0" rIns="0" bIns="0" rtlCol="0" anchor="t"/>
          <a:lstStyle/>
          <a:p>
            <a:pPr marL="0" indent="0" algn="l">
              <a:lnSpc>
                <a:spcPts val="2650"/>
              </a:lnSpc>
              <a:buNone/>
            </a:pPr>
            <a:r>
              <a:rPr lang="en-US" sz="2500">
                <a:solidFill>
                  <a:schemeClr val="tx1"/>
                </a:solidFill>
                <a:latin typeface="Arial Narrow Bold" pitchFamily="34" charset="0"/>
                <a:ea typeface="Arial Narrow Bold" pitchFamily="34" charset="-122"/>
                <a:cs typeface="Arial Narrow Bold" pitchFamily="34" charset="-120"/>
              </a:rPr>
              <a:t>Please declare all interests arising from your work or expertise which may be perceived to conflict with the integrity of ESMO and/or your work within the Society.
The Declaration of Interests included in your slide presentation(s) must specify all financial / non-financial interests you have in relation to the following relevant </a:t>
            </a:r>
            <a:r>
              <a:rPr lang="en-US" sz="2500" err="1">
                <a:solidFill>
                  <a:schemeClr val="tx1"/>
                </a:solidFill>
                <a:latin typeface="Arial Narrow Bold" pitchFamily="34" charset="0"/>
                <a:ea typeface="Arial Narrow Bold" pitchFamily="34" charset="-122"/>
                <a:cs typeface="Arial Narrow Bold" pitchFamily="34" charset="-120"/>
              </a:rPr>
              <a:t>organisations</a:t>
            </a:r>
            <a:r>
              <a:rPr lang="en-US" sz="2500">
                <a:solidFill>
                  <a:schemeClr val="tx1"/>
                </a:solidFill>
                <a:latin typeface="Arial Narrow Bold" pitchFamily="34" charset="0"/>
                <a:ea typeface="Arial Narrow Bold" pitchFamily="34" charset="-122"/>
                <a:cs typeface="Arial Narrow Bold" pitchFamily="34" charset="-120"/>
              </a:rPr>
              <a:t> and should cover the last two calendar years:
Pharmaceutical, diagnostic, biotechnology, medical technology, therapeutic, artificial intelligence and research companies in the medical and healthcare areas, private healthcare providers, commercial medical education providers, medical societies, foundations or charities.</a:t>
            </a:r>
            <a:endParaRPr lang="en-US" sz="2500">
              <a:solidFill>
                <a:schemeClr val="tx1"/>
              </a:solidFill>
            </a:endParaRPr>
          </a:p>
        </p:txBody>
      </p:sp>
      <p:grpSp>
        <p:nvGrpSpPr>
          <p:cNvPr id="2" name="Group 1">
            <a:extLst>
              <a:ext uri="{FF2B5EF4-FFF2-40B4-BE49-F238E27FC236}">
                <a16:creationId xmlns:a16="http://schemas.microsoft.com/office/drawing/2014/main" id="{EAEB6FFD-2A55-447A-32A1-9D2D2F1AC623}"/>
              </a:ext>
            </a:extLst>
          </p:cNvPr>
          <p:cNvGrpSpPr/>
          <p:nvPr userDrawn="1"/>
        </p:nvGrpSpPr>
        <p:grpSpPr>
          <a:xfrm>
            <a:off x="10620962" y="6116128"/>
            <a:ext cx="1571037" cy="741872"/>
            <a:chOff x="16068190" y="9227649"/>
            <a:chExt cx="2219810" cy="1048234"/>
          </a:xfrm>
        </p:grpSpPr>
        <p:pic>
          <p:nvPicPr>
            <p:cNvPr id="3" name="Rectangle 95">
              <a:extLst>
                <a:ext uri="{FF2B5EF4-FFF2-40B4-BE49-F238E27FC236}">
                  <a16:creationId xmlns:a16="http://schemas.microsoft.com/office/drawing/2014/main" id="{8FA8CB3F-6440-5698-1836-9723E73E5B2F}"/>
                </a:ext>
              </a:extLst>
            </p:cNvPr>
            <p:cNvPicPr>
              <a:picLocks noChangeAspect="1"/>
            </p:cNvPicPr>
            <p:nvPr userDrawn="1"/>
          </p:nvPicPr>
          <p:blipFill>
            <a:blip r:embed="rId2"/>
            <a:srcRect/>
            <a:stretch/>
          </p:blipFill>
          <p:spPr>
            <a:xfrm>
              <a:off x="16068190" y="9227649"/>
              <a:ext cx="2219810" cy="1048234"/>
            </a:xfrm>
            <a:prstGeom prst="rect">
              <a:avLst/>
            </a:prstGeom>
          </p:spPr>
        </p:pic>
        <p:pic>
          <p:nvPicPr>
            <p:cNvPr id="7" name="Picture 6" descr="A logo for esm&#10;&#10;AI-generated content may be incorrect.">
              <a:extLst>
                <a:ext uri="{FF2B5EF4-FFF2-40B4-BE49-F238E27FC236}">
                  <a16:creationId xmlns:a16="http://schemas.microsoft.com/office/drawing/2014/main" id="{0AAD5B0B-10B0-F448-BFC9-C98CDB7E9066}"/>
                </a:ext>
              </a:extLst>
            </p:cNvPr>
            <p:cNvPicPr>
              <a:picLocks noChangeAspect="1"/>
            </p:cNvPicPr>
            <p:nvPr userDrawn="1"/>
          </p:nvPicPr>
          <p:blipFill>
            <a:blip r:embed="rId3"/>
            <a:stretch>
              <a:fillRect/>
            </a:stretch>
          </p:blipFill>
          <p:spPr>
            <a:xfrm>
              <a:off x="16959304" y="9497766"/>
              <a:ext cx="892662" cy="624416"/>
            </a:xfrm>
            <a:prstGeom prst="rect">
              <a:avLst/>
            </a:prstGeom>
          </p:spPr>
        </p:pic>
      </p:grpSp>
    </p:spTree>
    <p:extLst>
      <p:ext uri="{BB962C8B-B14F-4D97-AF65-F5344CB8AC3E}">
        <p14:creationId xmlns:p14="http://schemas.microsoft.com/office/powerpoint/2010/main" val="1075757785"/>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Declaration 2">
    <p:spTree>
      <p:nvGrpSpPr>
        <p:cNvPr id="1" name=""/>
        <p:cNvGrpSpPr/>
        <p:nvPr/>
      </p:nvGrpSpPr>
      <p:grpSpPr>
        <a:xfrm>
          <a:off x="0" y="0"/>
          <a:ext cx="0" cy="0"/>
          <a:chOff x="0" y="0"/>
          <a:chExt cx="0" cy="0"/>
        </a:xfrm>
      </p:grpSpPr>
      <p:sp>
        <p:nvSpPr>
          <p:cNvPr id="10" name="You should provide details about any financial  non-financial interests you may have in the above-mentioned organisations including but not limited to">
            <a:extLst>
              <a:ext uri="{FF2B5EF4-FFF2-40B4-BE49-F238E27FC236}">
                <a16:creationId xmlns:a16="http://schemas.microsoft.com/office/drawing/2014/main" id="{0D506497-9704-8B16-ADC2-E27825397590}"/>
              </a:ext>
            </a:extLst>
          </p:cNvPr>
          <p:cNvSpPr/>
          <p:nvPr userDrawn="1"/>
        </p:nvSpPr>
        <p:spPr>
          <a:xfrm>
            <a:off x="952500" y="952500"/>
            <a:ext cx="9652000" cy="635000"/>
          </a:xfrm>
          <a:prstGeom prst="rect">
            <a:avLst/>
          </a:prstGeom>
          <a:noFill/>
          <a:ln/>
        </p:spPr>
        <p:txBody>
          <a:bodyPr wrap="square" lIns="0" tIns="0" rIns="0" bIns="0" rtlCol="0" anchor="t"/>
          <a:lstStyle/>
          <a:p>
            <a:pPr marL="0" indent="0" algn="l">
              <a:lnSpc>
                <a:spcPts val="2500"/>
              </a:lnSpc>
              <a:buNone/>
            </a:pPr>
            <a:r>
              <a:rPr lang="en-US" sz="2500">
                <a:solidFill>
                  <a:schemeClr val="tx1"/>
                </a:solidFill>
                <a:latin typeface="Arial Narrow Bold" pitchFamily="34" charset="0"/>
                <a:ea typeface="Arial Narrow Bold" pitchFamily="34" charset="-122"/>
                <a:cs typeface="Arial Narrow Bold" pitchFamily="34" charset="-120"/>
              </a:rPr>
              <a:t>You should provide details about any financial / non-financial interests you may have in the above-mentioned organisations, including, but not limited to:</a:t>
            </a:r>
            <a:endParaRPr lang="en-US" sz="2500">
              <a:solidFill>
                <a:schemeClr val="tx1"/>
              </a:solidFill>
            </a:endParaRPr>
          </a:p>
        </p:txBody>
      </p:sp>
      <p:sp>
        <p:nvSpPr>
          <p:cNvPr id="11" name="Compensation you have received for any speaker consultancy or advisory role or similar activity eg public speaking writing engagements expert testimony Any role in a relevant organisationfor which you are financially compensated eg as an employee officer">
            <a:extLst>
              <a:ext uri="{FF2B5EF4-FFF2-40B4-BE49-F238E27FC236}">
                <a16:creationId xmlns:a16="http://schemas.microsoft.com/office/drawing/2014/main" id="{A7541812-4CF2-9B73-236B-B23CD75C3944}"/>
              </a:ext>
            </a:extLst>
          </p:cNvPr>
          <p:cNvSpPr/>
          <p:nvPr userDrawn="1"/>
        </p:nvSpPr>
        <p:spPr>
          <a:xfrm>
            <a:off x="952500" y="1905000"/>
            <a:ext cx="10382250" cy="4191000"/>
          </a:xfrm>
          <a:prstGeom prst="rect">
            <a:avLst/>
          </a:prstGeom>
          <a:noFill/>
          <a:ln/>
        </p:spPr>
        <p:txBody>
          <a:bodyPr wrap="square" lIns="0" tIns="0" rIns="0" bIns="0" rtlCol="0" anchor="t"/>
          <a:lstStyle/>
          <a:p>
            <a:pPr marL="0" indent="0" algn="l">
              <a:lnSpc>
                <a:spcPts val="1650"/>
              </a:lnSpc>
              <a:buNone/>
            </a:pPr>
            <a:r>
              <a:rPr lang="en-US" sz="1500">
                <a:solidFill>
                  <a:schemeClr val="tx1"/>
                </a:solidFill>
                <a:latin typeface="Arial Narrow" pitchFamily="34" charset="0"/>
                <a:ea typeface="Arial Narrow" pitchFamily="34" charset="-122"/>
                <a:cs typeface="Arial Narrow" pitchFamily="34" charset="-120"/>
              </a:rPr>
              <a:t>Compensation you have received for any speaker, consultancy or advisory role or similar activity (e.g. public speaking, writing engagements, expert testimony). Any role in a relevant organisation for which you are financially compensated (e.g. as an employee, officer or member of the Board of Directors). Details of any stocks or ownership interests that you have in a relevant organisation (as defined on the previous slide).
Licensing fees or royalties that you receive / have received from any Intellectual Property (IP) interests relating to the healthcare or medical education industries. Also list any such arrangements that do not currently provide an income but could in the future (i.e. a license that has been granted).
Research funding paid to you or your institution by any relevant for-profit healthcare company specifically in respect of work that you lead as a Local, Coordinating or Regulatory Investigator. Please report all companies, indicating your role (Local or Coordinating PI – e.g. at national level, </a:t>
            </a:r>
            <a:br>
              <a:rPr>
                <a:solidFill>
                  <a:schemeClr val="tx1"/>
                </a:solidFill>
              </a:rPr>
            </a:br>
            <a:r>
              <a:rPr lang="en-US" sz="1500">
                <a:solidFill>
                  <a:schemeClr val="tx1"/>
                </a:solidFill>
                <a:latin typeface="Arial Narrow" pitchFamily="34" charset="0"/>
                <a:ea typeface="Arial Narrow" pitchFamily="34" charset="-122"/>
                <a:cs typeface="Arial Narrow" pitchFamily="34" charset="-120"/>
              </a:rPr>
              <a:t>as steering committee member, or trial chair), and indicating if there is a financial interest or not. If yes please indicate if the payment is personal / institutional or both. 
Details of any non-remunerated activities you have performed for any relevant organisation (e.g. a leadership position, advisory role, principal investigator or project lead).
Details of any non-financial benefits received from a relevant organisation (as defined on the previous slide).For example, access to proprietary information or samples of medical products that are used in your research programme.Details of membership or affiliation with any political organisation, pressure group, lobbying organisation or similar association operating in similar areas as ESMO or with relevance to cancer medicine.
</a:t>
            </a:r>
            <a:r>
              <a:rPr lang="en-US" sz="1500">
                <a:solidFill>
                  <a:schemeClr val="tx1"/>
                </a:solidFill>
                <a:latin typeface="Arial Narrow Bold" pitchFamily="34" charset="0"/>
                <a:ea typeface="Arial Narrow Bold" pitchFamily="34" charset="-122"/>
                <a:cs typeface="Arial Narrow Bold" pitchFamily="34" charset="-120"/>
              </a:rPr>
              <a:t>If you have nothing to declare then please also state this.</a:t>
            </a:r>
            <a:endParaRPr lang="en-US" sz="1500">
              <a:solidFill>
                <a:schemeClr val="tx1"/>
              </a:solidFill>
            </a:endParaRPr>
          </a:p>
        </p:txBody>
      </p:sp>
      <p:grpSp>
        <p:nvGrpSpPr>
          <p:cNvPr id="3" name="Group 2">
            <a:extLst>
              <a:ext uri="{FF2B5EF4-FFF2-40B4-BE49-F238E27FC236}">
                <a16:creationId xmlns:a16="http://schemas.microsoft.com/office/drawing/2014/main" id="{465A9DD4-B419-E38E-BF21-0FECFD98F750}"/>
              </a:ext>
            </a:extLst>
          </p:cNvPr>
          <p:cNvGrpSpPr/>
          <p:nvPr userDrawn="1"/>
        </p:nvGrpSpPr>
        <p:grpSpPr>
          <a:xfrm>
            <a:off x="10620962" y="6116128"/>
            <a:ext cx="1571037" cy="741872"/>
            <a:chOff x="16068190" y="9227649"/>
            <a:chExt cx="2219810" cy="1048234"/>
          </a:xfrm>
        </p:grpSpPr>
        <p:pic>
          <p:nvPicPr>
            <p:cNvPr id="4" name="Rectangle 95">
              <a:extLst>
                <a:ext uri="{FF2B5EF4-FFF2-40B4-BE49-F238E27FC236}">
                  <a16:creationId xmlns:a16="http://schemas.microsoft.com/office/drawing/2014/main" id="{7A4F003E-5189-0A7F-5A03-DE0B8E133F69}"/>
                </a:ext>
              </a:extLst>
            </p:cNvPr>
            <p:cNvPicPr>
              <a:picLocks noChangeAspect="1"/>
            </p:cNvPicPr>
            <p:nvPr userDrawn="1"/>
          </p:nvPicPr>
          <p:blipFill>
            <a:blip r:embed="rId2"/>
            <a:srcRect/>
            <a:stretch/>
          </p:blipFill>
          <p:spPr>
            <a:xfrm>
              <a:off x="16068190" y="9227649"/>
              <a:ext cx="2219810" cy="1048234"/>
            </a:xfrm>
            <a:prstGeom prst="rect">
              <a:avLst/>
            </a:prstGeom>
          </p:spPr>
        </p:pic>
        <p:pic>
          <p:nvPicPr>
            <p:cNvPr id="5" name="Picture 4" descr="A logo for esm&#10;&#10;AI-generated content may be incorrect.">
              <a:extLst>
                <a:ext uri="{FF2B5EF4-FFF2-40B4-BE49-F238E27FC236}">
                  <a16:creationId xmlns:a16="http://schemas.microsoft.com/office/drawing/2014/main" id="{9E901D35-DA95-E253-A6C0-4F7D5BA58F62}"/>
                </a:ext>
              </a:extLst>
            </p:cNvPr>
            <p:cNvPicPr>
              <a:picLocks noChangeAspect="1"/>
            </p:cNvPicPr>
            <p:nvPr userDrawn="1"/>
          </p:nvPicPr>
          <p:blipFill>
            <a:blip r:embed="rId3"/>
            <a:stretch>
              <a:fillRect/>
            </a:stretch>
          </p:blipFill>
          <p:spPr>
            <a:xfrm>
              <a:off x="16959304" y="9497766"/>
              <a:ext cx="892662" cy="624416"/>
            </a:xfrm>
            <a:prstGeom prst="rect">
              <a:avLst/>
            </a:prstGeom>
          </p:spPr>
        </p:pic>
      </p:grpSp>
    </p:spTree>
    <p:extLst>
      <p:ext uri="{BB962C8B-B14F-4D97-AF65-F5344CB8AC3E}">
        <p14:creationId xmlns:p14="http://schemas.microsoft.com/office/powerpoint/2010/main" val="3746611887"/>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Chapter">
    <p:bg>
      <p:bgPr>
        <a:solidFill>
          <a:srgbClr val="17AD86"/>
        </a:solidFill>
        <a:effectLst/>
      </p:bgPr>
    </p:bg>
    <p:spTree>
      <p:nvGrpSpPr>
        <p:cNvPr id="1" name=""/>
        <p:cNvGrpSpPr/>
        <p:nvPr/>
      </p:nvGrpSpPr>
      <p:grpSpPr>
        <a:xfrm>
          <a:off x="0" y="0"/>
          <a:ext cx="0" cy="0"/>
          <a:chOff x="0" y="0"/>
          <a:chExt cx="0" cy="0"/>
        </a:xfrm>
      </p:grpSpPr>
      <p:sp>
        <p:nvSpPr>
          <p:cNvPr id="5" name="Espace réservé du texte 8">
            <a:extLst>
              <a:ext uri="{FF2B5EF4-FFF2-40B4-BE49-F238E27FC236}">
                <a16:creationId xmlns:a16="http://schemas.microsoft.com/office/drawing/2014/main" id="{CE7EB273-E257-1226-3E56-FA23F5B8D48B}"/>
              </a:ext>
            </a:extLst>
          </p:cNvPr>
          <p:cNvSpPr>
            <a:spLocks noGrp="1"/>
          </p:cNvSpPr>
          <p:nvPr>
            <p:ph type="body" sz="quarter" idx="10" hasCustomPrompt="1"/>
          </p:nvPr>
        </p:nvSpPr>
        <p:spPr>
          <a:xfrm>
            <a:off x="952500" y="2610216"/>
            <a:ext cx="3587416" cy="815785"/>
          </a:xfrm>
          <a:prstGeom prst="rect">
            <a:avLst/>
          </a:prstGeom>
        </p:spPr>
        <p:txBody>
          <a:bodyPr/>
          <a:lstStyle>
            <a:lvl1pPr marL="0" indent="0">
              <a:buNone/>
              <a:defRPr sz="5000" b="1" i="0">
                <a:solidFill>
                  <a:schemeClr val="tx1"/>
                </a:solidFill>
                <a:latin typeface="Arial Narrow" panose="020B0604020202020204" pitchFamily="34" charset="0"/>
                <a:cs typeface="Arial Narrow" panose="020B0604020202020204" pitchFamily="34" charset="0"/>
              </a:defRPr>
            </a:lvl1pPr>
          </a:lstStyle>
          <a:p>
            <a:pPr lvl="0"/>
            <a:r>
              <a:rPr lang="fr-FR" err="1"/>
              <a:t>Chapter</a:t>
            </a:r>
            <a:r>
              <a:rPr lang="fr-FR"/>
              <a:t> 01</a:t>
            </a:r>
          </a:p>
        </p:txBody>
      </p:sp>
      <p:sp>
        <p:nvSpPr>
          <p:cNvPr id="6" name="Espace réservé du texte 8">
            <a:extLst>
              <a:ext uri="{FF2B5EF4-FFF2-40B4-BE49-F238E27FC236}">
                <a16:creationId xmlns:a16="http://schemas.microsoft.com/office/drawing/2014/main" id="{9DC977A2-169A-8E2C-3AA4-BCBD4E2D9A34}"/>
              </a:ext>
            </a:extLst>
          </p:cNvPr>
          <p:cNvSpPr>
            <a:spLocks noGrp="1"/>
          </p:cNvSpPr>
          <p:nvPr>
            <p:ph type="body" sz="quarter" idx="11" hasCustomPrompt="1"/>
          </p:nvPr>
        </p:nvSpPr>
        <p:spPr>
          <a:xfrm>
            <a:off x="952500" y="3615196"/>
            <a:ext cx="7835900" cy="448805"/>
          </a:xfrm>
          <a:prstGeom prst="rect">
            <a:avLst/>
          </a:prstGeom>
        </p:spPr>
        <p:txBody>
          <a:bodyPr/>
          <a:lstStyle>
            <a:lvl1pPr marL="0" indent="0">
              <a:buNone/>
              <a:defRPr sz="2500" b="1" i="0">
                <a:solidFill>
                  <a:schemeClr val="tx1"/>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Tree>
    <p:extLst>
      <p:ext uri="{BB962C8B-B14F-4D97-AF65-F5344CB8AC3E}">
        <p14:creationId xmlns:p14="http://schemas.microsoft.com/office/powerpoint/2010/main" val="4171277718"/>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10992146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761185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Chapter 2">
    <p:bg>
      <p:bgPr>
        <a:solidFill>
          <a:srgbClr val="17AD86"/>
        </a:solidFill>
        <a:effectLst/>
      </p:bgPr>
    </p:bg>
    <p:spTree>
      <p:nvGrpSpPr>
        <p:cNvPr id="1" name=""/>
        <p:cNvGrpSpPr/>
        <p:nvPr/>
      </p:nvGrpSpPr>
      <p:grpSpPr>
        <a:xfrm>
          <a:off x="0" y="0"/>
          <a:ext cx="0" cy="0"/>
          <a:chOff x="0" y="0"/>
          <a:chExt cx="0" cy="0"/>
        </a:xfrm>
      </p:grpSpPr>
      <p:pic>
        <p:nvPicPr>
          <p:cNvPr id="2" name="ESMO-Congress-2025-Visual-White" descr="preencoded.png">
            <a:extLst>
              <a:ext uri="{FF2B5EF4-FFF2-40B4-BE49-F238E27FC236}">
                <a16:creationId xmlns:a16="http://schemas.microsoft.com/office/drawing/2014/main" id="{1B2199EC-81F8-71BD-DEA1-F2049ADDA32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425950" y="660400"/>
            <a:ext cx="7766050" cy="6197600"/>
          </a:xfrm>
          <a:prstGeom prst="rect">
            <a:avLst/>
          </a:prstGeom>
        </p:spPr>
      </p:pic>
      <p:sp>
        <p:nvSpPr>
          <p:cNvPr id="4" name="Espace réservé du texte 8">
            <a:extLst>
              <a:ext uri="{FF2B5EF4-FFF2-40B4-BE49-F238E27FC236}">
                <a16:creationId xmlns:a16="http://schemas.microsoft.com/office/drawing/2014/main" id="{2CC0F87C-AD2E-658B-BB9F-1D98280B80A5}"/>
              </a:ext>
            </a:extLst>
          </p:cNvPr>
          <p:cNvSpPr>
            <a:spLocks noGrp="1"/>
          </p:cNvSpPr>
          <p:nvPr>
            <p:ph type="body" sz="quarter" idx="10" hasCustomPrompt="1"/>
          </p:nvPr>
        </p:nvSpPr>
        <p:spPr>
          <a:xfrm>
            <a:off x="952500" y="933116"/>
            <a:ext cx="3587416" cy="815785"/>
          </a:xfrm>
          <a:prstGeom prst="rect">
            <a:avLst/>
          </a:prstGeom>
        </p:spPr>
        <p:txBody>
          <a:bodyPr/>
          <a:lstStyle>
            <a:lvl1pPr marL="0" indent="0">
              <a:buNone/>
              <a:defRPr sz="5000" b="1" i="0">
                <a:solidFill>
                  <a:schemeClr val="tx1"/>
                </a:solidFill>
                <a:latin typeface="Arial Narrow" panose="020B0604020202020204" pitchFamily="34" charset="0"/>
                <a:cs typeface="Arial Narrow" panose="020B0604020202020204" pitchFamily="34" charset="0"/>
              </a:defRPr>
            </a:lvl1pPr>
          </a:lstStyle>
          <a:p>
            <a:pPr lvl="0"/>
            <a:r>
              <a:rPr lang="fr-FR" err="1"/>
              <a:t>Chapter</a:t>
            </a:r>
            <a:r>
              <a:rPr lang="fr-FR"/>
              <a:t> 01</a:t>
            </a:r>
          </a:p>
        </p:txBody>
      </p:sp>
      <p:sp>
        <p:nvSpPr>
          <p:cNvPr id="5" name="Espace réservé du texte 8">
            <a:extLst>
              <a:ext uri="{FF2B5EF4-FFF2-40B4-BE49-F238E27FC236}">
                <a16:creationId xmlns:a16="http://schemas.microsoft.com/office/drawing/2014/main" id="{3C2E0DBC-4B09-BA0F-A23A-E294BC2CD85D}"/>
              </a:ext>
            </a:extLst>
          </p:cNvPr>
          <p:cNvSpPr>
            <a:spLocks noGrp="1"/>
          </p:cNvSpPr>
          <p:nvPr>
            <p:ph type="body" sz="quarter" idx="11" hasCustomPrompt="1"/>
          </p:nvPr>
        </p:nvSpPr>
        <p:spPr>
          <a:xfrm>
            <a:off x="952500" y="1938096"/>
            <a:ext cx="7835900" cy="448805"/>
          </a:xfrm>
          <a:prstGeom prst="rect">
            <a:avLst/>
          </a:prstGeom>
        </p:spPr>
        <p:txBody>
          <a:bodyPr/>
          <a:lstStyle>
            <a:lvl1pPr marL="0" indent="0">
              <a:buNone/>
              <a:defRPr sz="2500" b="1" i="0">
                <a:solidFill>
                  <a:schemeClr val="tx1"/>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Tree>
    <p:extLst>
      <p:ext uri="{BB962C8B-B14F-4D97-AF65-F5344CB8AC3E}">
        <p14:creationId xmlns:p14="http://schemas.microsoft.com/office/powerpoint/2010/main" val="2515199497"/>
      </p:ext>
    </p:extLst>
  </p:cSld>
  <p:clrMapOvr>
    <a:overrideClrMapping bg1="dk1" tx1="lt1" bg2="dk2" tx2="lt2" accent1="accent1" accent2="accent2" accent3="accent3" accent4="accent4" accent5="accent5" accent6="accent6" hlink="hlink" folHlink="folHlink"/>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Slide White 1">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F42DEF4-3A7A-4761-665B-A0CB3F9A01C9}"/>
              </a:ext>
            </a:extLst>
          </p:cNvPr>
          <p:cNvSpPr>
            <a:spLocks noGrp="1"/>
          </p:cNvSpPr>
          <p:nvPr>
            <p:ph type="ftr" sz="quarter" idx="11"/>
          </p:nvPr>
        </p:nvSpPr>
        <p:spPr/>
        <p:txBody>
          <a:bodyPr/>
          <a:lstStyle/>
          <a:p>
            <a:r>
              <a:rPr lang="en-US"/>
              <a:t>Footer</a:t>
            </a:r>
          </a:p>
        </p:txBody>
      </p:sp>
      <p:sp>
        <p:nvSpPr>
          <p:cNvPr id="3" name="Title 2">
            <a:extLst>
              <a:ext uri="{FF2B5EF4-FFF2-40B4-BE49-F238E27FC236}">
                <a16:creationId xmlns:a16="http://schemas.microsoft.com/office/drawing/2014/main" id="{F4816684-84C1-A0A5-8DEF-69752CE94AFA}"/>
              </a:ext>
            </a:extLst>
          </p:cNvPr>
          <p:cNvSpPr>
            <a:spLocks noGrp="1"/>
          </p:cNvSpPr>
          <p:nvPr>
            <p:ph type="title"/>
          </p:nvPr>
        </p:nvSpPr>
        <p:spPr/>
        <p:txBody>
          <a:bodyPr/>
          <a:lstStyle/>
          <a:p>
            <a:r>
              <a:rPr lang="en-GB"/>
              <a:t>Click to edit Master title style</a:t>
            </a:r>
          </a:p>
        </p:txBody>
      </p:sp>
    </p:spTree>
    <p:extLst>
      <p:ext uri="{BB962C8B-B14F-4D97-AF65-F5344CB8AC3E}">
        <p14:creationId xmlns:p14="http://schemas.microsoft.com/office/powerpoint/2010/main" val="27683254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6562">
          <p15:clr>
            <a:srgbClr val="FBAE40"/>
          </p15:clr>
        </p15:guide>
        <p15:guide id="4" orient="horz" pos="323">
          <p15:clr>
            <a:srgbClr val="FBAE40"/>
          </p15:clr>
        </p15:guide>
      </p15:sldGuideLst>
    </p:ext>
  </p:extLst>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2_Slide White 1">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CAE873A-4327-02C5-7552-7729A694D42D}"/>
              </a:ext>
            </a:extLst>
          </p:cNvPr>
          <p:cNvSpPr>
            <a:spLocks noGrp="1"/>
          </p:cNvSpPr>
          <p:nvPr>
            <p:ph sz="quarter" idx="13"/>
          </p:nvPr>
        </p:nvSpPr>
        <p:spPr>
          <a:xfrm>
            <a:off x="407988" y="1757363"/>
            <a:ext cx="11376025" cy="409479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 name="Footer Placeholder 2">
            <a:extLst>
              <a:ext uri="{FF2B5EF4-FFF2-40B4-BE49-F238E27FC236}">
                <a16:creationId xmlns:a16="http://schemas.microsoft.com/office/drawing/2014/main" id="{CF9B8849-0B75-89DE-C645-A056E5B1E35E}"/>
              </a:ext>
            </a:extLst>
          </p:cNvPr>
          <p:cNvSpPr>
            <a:spLocks noGrp="1"/>
          </p:cNvSpPr>
          <p:nvPr>
            <p:ph type="ftr" sz="quarter" idx="14"/>
          </p:nvPr>
        </p:nvSpPr>
        <p:spPr/>
        <p:txBody>
          <a:bodyPr/>
          <a:lstStyle/>
          <a:p>
            <a:r>
              <a:rPr lang="en-US"/>
              <a:t>Footer</a:t>
            </a:r>
          </a:p>
        </p:txBody>
      </p:sp>
      <p:sp>
        <p:nvSpPr>
          <p:cNvPr id="4" name="Title 3">
            <a:extLst>
              <a:ext uri="{FF2B5EF4-FFF2-40B4-BE49-F238E27FC236}">
                <a16:creationId xmlns:a16="http://schemas.microsoft.com/office/drawing/2014/main" id="{3E3E9B1C-DBF7-5288-C9BF-6C56A9259708}"/>
              </a:ext>
            </a:extLst>
          </p:cNvPr>
          <p:cNvSpPr>
            <a:spLocks noGrp="1"/>
          </p:cNvSpPr>
          <p:nvPr>
            <p:ph type="title"/>
          </p:nvPr>
        </p:nvSpPr>
        <p:spPr/>
        <p:txBody>
          <a:bodyPr/>
          <a:lstStyle/>
          <a:p>
            <a:r>
              <a:rPr lang="en-GB"/>
              <a:t>Click to edit Master title style</a:t>
            </a:r>
          </a:p>
        </p:txBody>
      </p:sp>
    </p:spTree>
    <p:extLst>
      <p:ext uri="{BB962C8B-B14F-4D97-AF65-F5344CB8AC3E}">
        <p14:creationId xmlns:p14="http://schemas.microsoft.com/office/powerpoint/2010/main" val="1419633512"/>
      </p:ext>
    </p:extLst>
  </p:cSld>
  <p:clrMapOvr>
    <a:masterClrMapping/>
  </p:clrMapOvr>
  <p:extLst>
    <p:ext uri="{DCECCB84-F9BA-43D5-87BE-67443E8EF086}">
      <p15:sldGuideLst xmlns:p15="http://schemas.microsoft.com/office/powerpoint/2012/main">
        <p15:guide id="1" orient="horz" pos="2160">
          <p15:clr>
            <a:srgbClr val="FBAE40"/>
          </p15:clr>
        </p15:guide>
        <p15:guide id="2" pos="6584">
          <p15:clr>
            <a:srgbClr val="FBAE40"/>
          </p15:clr>
        </p15:guide>
        <p15:guide id="3" pos="7469">
          <p15:clr>
            <a:srgbClr val="FBAE40"/>
          </p15:clr>
        </p15:guide>
        <p15:guide id="4" orient="horz" pos="1094">
          <p15:clr>
            <a:srgbClr val="FBAE40"/>
          </p15:clr>
        </p15:guide>
      </p15:sldGuideLst>
    </p:ext>
  </p:extLst>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1_Slide White 1">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88976589-9000-35F5-DBC3-B203FBC9D37D}"/>
              </a:ext>
            </a:extLst>
          </p:cNvPr>
          <p:cNvSpPr>
            <a:spLocks noGrp="1"/>
          </p:cNvSpPr>
          <p:nvPr>
            <p:ph sz="quarter" idx="13"/>
          </p:nvPr>
        </p:nvSpPr>
        <p:spPr>
          <a:xfrm>
            <a:off x="407988" y="1736725"/>
            <a:ext cx="5400000" cy="410527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Content Placeholder 4">
            <a:extLst>
              <a:ext uri="{FF2B5EF4-FFF2-40B4-BE49-F238E27FC236}">
                <a16:creationId xmlns:a16="http://schemas.microsoft.com/office/drawing/2014/main" id="{27875153-DCEF-8A17-2186-4D5E1D0261A7}"/>
              </a:ext>
            </a:extLst>
          </p:cNvPr>
          <p:cNvSpPr>
            <a:spLocks noGrp="1"/>
          </p:cNvSpPr>
          <p:nvPr>
            <p:ph sz="quarter" idx="14"/>
          </p:nvPr>
        </p:nvSpPr>
        <p:spPr>
          <a:xfrm>
            <a:off x="6375084" y="1736725"/>
            <a:ext cx="5400000" cy="410527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 name="Footer Placeholder 2">
            <a:extLst>
              <a:ext uri="{FF2B5EF4-FFF2-40B4-BE49-F238E27FC236}">
                <a16:creationId xmlns:a16="http://schemas.microsoft.com/office/drawing/2014/main" id="{420A75B3-60A5-74A8-8934-6E4F65B49D88}"/>
              </a:ext>
            </a:extLst>
          </p:cNvPr>
          <p:cNvSpPr>
            <a:spLocks noGrp="1"/>
          </p:cNvSpPr>
          <p:nvPr>
            <p:ph type="ftr" sz="quarter" idx="15"/>
          </p:nvPr>
        </p:nvSpPr>
        <p:spPr/>
        <p:txBody>
          <a:bodyPr/>
          <a:lstStyle>
            <a:lvl1pPr>
              <a:defRPr>
                <a:solidFill>
                  <a:schemeClr val="tx1"/>
                </a:solidFill>
              </a:defRPr>
            </a:lvl1pPr>
          </a:lstStyle>
          <a:p>
            <a:r>
              <a:rPr lang="en-US"/>
              <a:t>Footer</a:t>
            </a:r>
          </a:p>
        </p:txBody>
      </p:sp>
      <p:sp>
        <p:nvSpPr>
          <p:cNvPr id="4" name="Title 3">
            <a:extLst>
              <a:ext uri="{FF2B5EF4-FFF2-40B4-BE49-F238E27FC236}">
                <a16:creationId xmlns:a16="http://schemas.microsoft.com/office/drawing/2014/main" id="{AC67940E-1E22-BC7B-77F3-AF06FD250363}"/>
              </a:ext>
            </a:extLst>
          </p:cNvPr>
          <p:cNvSpPr>
            <a:spLocks noGrp="1"/>
          </p:cNvSpPr>
          <p:nvPr>
            <p:ph type="title"/>
          </p:nvPr>
        </p:nvSpPr>
        <p:spPr/>
        <p:txBody>
          <a:bodyPr/>
          <a:lstStyle/>
          <a:p>
            <a:r>
              <a:rPr lang="en-GB"/>
              <a:t>Click to edit Master title style</a:t>
            </a:r>
          </a:p>
        </p:txBody>
      </p:sp>
    </p:spTree>
    <p:extLst>
      <p:ext uri="{BB962C8B-B14F-4D97-AF65-F5344CB8AC3E}">
        <p14:creationId xmlns:p14="http://schemas.microsoft.com/office/powerpoint/2010/main" val="55191685"/>
      </p:ext>
    </p:extLst>
  </p:cSld>
  <p:clrMapOvr>
    <a:masterClrMapping/>
  </p:clrMapOvr>
  <p:extLst>
    <p:ext uri="{DCECCB84-F9BA-43D5-87BE-67443E8EF086}">
      <p15:sldGuideLst xmlns:p15="http://schemas.microsoft.com/office/powerpoint/2012/main">
        <p15:guide id="1" orient="horz" pos="2160">
          <p15:clr>
            <a:srgbClr val="FBAE40"/>
          </p15:clr>
        </p15:guide>
        <p15:guide id="2" pos="3613">
          <p15:clr>
            <a:srgbClr val="FBAE40"/>
          </p15:clr>
        </p15:guide>
        <p15:guide id="3" pos="6562">
          <p15:clr>
            <a:srgbClr val="FBAE40"/>
          </p15:clr>
        </p15:guide>
        <p15:guide id="4" orient="horz" pos="323">
          <p15:clr>
            <a:srgbClr val="FBAE40"/>
          </p15:clr>
        </p15:guide>
        <p15:guide id="5" pos="4067">
          <p15:clr>
            <a:srgbClr val="FBAE40"/>
          </p15:clr>
        </p15:guide>
        <p15:guide id="6" orient="horz" pos="1094">
          <p15:clr>
            <a:srgbClr val="FBAE40"/>
          </p15:clr>
        </p15:guide>
      </p15:sldGuideLst>
    </p:ext>
  </p:extLst>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Slide White 3">
    <p:spTree>
      <p:nvGrpSpPr>
        <p:cNvPr id="1" name=""/>
        <p:cNvGrpSpPr/>
        <p:nvPr/>
      </p:nvGrpSpPr>
      <p:grpSpPr>
        <a:xfrm>
          <a:off x="0" y="0"/>
          <a:ext cx="0" cy="0"/>
          <a:chOff x="0" y="0"/>
          <a:chExt cx="0" cy="0"/>
        </a:xfrm>
      </p:grpSpPr>
      <p:sp>
        <p:nvSpPr>
          <p:cNvPr id="2" name="Espace réservé du texte 8">
            <a:extLst>
              <a:ext uri="{FF2B5EF4-FFF2-40B4-BE49-F238E27FC236}">
                <a16:creationId xmlns:a16="http://schemas.microsoft.com/office/drawing/2014/main" id="{E284D2FB-D06E-FABF-A2AE-9BAA00AC4405}"/>
              </a:ext>
            </a:extLst>
          </p:cNvPr>
          <p:cNvSpPr>
            <a:spLocks noGrp="1"/>
          </p:cNvSpPr>
          <p:nvPr>
            <p:ph type="body" sz="quarter" idx="13" hasCustomPrompt="1"/>
          </p:nvPr>
        </p:nvSpPr>
        <p:spPr>
          <a:xfrm>
            <a:off x="407988" y="1732233"/>
            <a:ext cx="9207177" cy="2812031"/>
          </a:xfrm>
          <a:prstGeom prst="rect">
            <a:avLst/>
          </a:prstGeom>
        </p:spPr>
        <p:txBody>
          <a:bodyPr/>
          <a:lstStyle>
            <a:lvl1pPr marL="0" indent="0" algn="l">
              <a:lnSpc>
                <a:spcPts val="2650"/>
              </a:lnSpc>
              <a:buNone/>
              <a:defRPr sz="2500" b="0" i="0">
                <a:solidFill>
                  <a:schemeClr val="tx1"/>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a:solidFill>
                  <a:srgbClr val="00305D"/>
                </a:solidFill>
                <a:latin typeface="Arial Narrow Regular" pitchFamily="34" charset="0"/>
                <a:ea typeface="Arial Narrow Regular" pitchFamily="34" charset="-122"/>
                <a:cs typeface="Arial Narrow Regular" pitchFamily="34" charset="-120"/>
              </a:rPr>
              <a:t>In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ipsum, ac tempus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porttitor</a:t>
            </a:r>
            <a:r>
              <a:rPr lang="en-US" sz="2500">
                <a:solidFill>
                  <a:srgbClr val="00305D"/>
                </a:solidFill>
                <a:latin typeface="Arial Narrow Regular" pitchFamily="34" charset="0"/>
                <a:ea typeface="Arial Narrow Regular" pitchFamily="34" charset="-122"/>
                <a:cs typeface="Arial Narrow Regular" pitchFamily="34" charset="-120"/>
              </a:rPr>
              <a:t> sit </a:t>
            </a:r>
            <a:r>
              <a:rPr lang="en-US" sz="2500" err="1">
                <a:solidFill>
                  <a:srgbClr val="00305D"/>
                </a:solidFill>
                <a:latin typeface="Arial Narrow Regular" pitchFamily="34" charset="0"/>
                <a:ea typeface="Arial Narrow Regular" pitchFamily="34" charset="-122"/>
                <a:cs typeface="Arial Narrow Regular" pitchFamily="34" charset="-120"/>
              </a:rPr>
              <a:t>amet</a:t>
            </a:r>
            <a:r>
              <a:rPr lang="en-US" sz="2500">
                <a:solidFill>
                  <a:srgbClr val="00305D"/>
                </a:solidFill>
                <a:latin typeface="Arial Narrow Regular" pitchFamily="34" charset="0"/>
                <a:ea typeface="Arial Narrow Regular" pitchFamily="34" charset="-122"/>
                <a:cs typeface="Arial Narrow Regular" pitchFamily="34" charset="-120"/>
              </a:rPr>
              <a:t>. Cras non </a:t>
            </a:r>
            <a:r>
              <a:rPr lang="en-US" sz="2500" err="1">
                <a:solidFill>
                  <a:srgbClr val="00305D"/>
                </a:solidFill>
                <a:latin typeface="Arial Narrow Regular" pitchFamily="34" charset="0"/>
                <a:ea typeface="Arial Narrow Regular" pitchFamily="34" charset="-122"/>
                <a:cs typeface="Arial Narrow Regular" pitchFamily="34" charset="-120"/>
              </a:rPr>
              <a:t>sagittis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felis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Phasellus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mauris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massa</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ultrices</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posuere</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vulputate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eget</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nunc</a:t>
            </a:r>
            <a:r>
              <a:rPr lang="en-US" sz="2500">
                <a:solidFill>
                  <a:srgbClr val="00305D"/>
                </a:solidFill>
                <a:latin typeface="Arial Narrow Regular" pitchFamily="34" charset="0"/>
                <a:ea typeface="Arial Narrow Regular" pitchFamily="34" charset="-122"/>
                <a:cs typeface="Arial Narrow Regular" pitchFamily="34" charset="-120"/>
              </a:rPr>
              <a:t>. Morbi </a:t>
            </a:r>
            <a:r>
              <a:rPr lang="en-US" sz="2500" err="1">
                <a:solidFill>
                  <a:srgbClr val="00305D"/>
                </a:solidFill>
                <a:latin typeface="Arial Narrow Regular" pitchFamily="34" charset="0"/>
                <a:ea typeface="Arial Narrow Regular" pitchFamily="34" charset="-122"/>
                <a:cs typeface="Arial Narrow Regular" pitchFamily="34" charset="-120"/>
              </a:rPr>
              <a:t>faucibus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odio</a:t>
            </a:r>
            <a:r>
              <a:rPr lang="en-US" sz="2500">
                <a:solidFill>
                  <a:srgbClr val="00305D"/>
                </a:solidFill>
                <a:latin typeface="Arial Narrow Regular" pitchFamily="34" charset="0"/>
                <a:ea typeface="Arial Narrow Regular" pitchFamily="34" charset="-122"/>
                <a:cs typeface="Arial Narrow Regular" pitchFamily="34" charset="-120"/>
              </a:rPr>
              <a:t> non </a:t>
            </a:r>
            <a:r>
              <a:rPr lang="en-US" sz="2500" err="1">
                <a:solidFill>
                  <a:srgbClr val="00305D"/>
                </a:solidFill>
                <a:latin typeface="Arial Narrow Regular" pitchFamily="34" charset="0"/>
                <a:ea typeface="Arial Narrow Regular" pitchFamily="34" charset="-122"/>
                <a:cs typeface="Arial Narrow Regular" pitchFamily="34" charset="-120"/>
              </a:rPr>
              <a:t>orci</a:t>
            </a:r>
            <a:r>
              <a:rPr lang="en-US" sz="2500">
                <a:solidFill>
                  <a:srgbClr val="00305D"/>
                </a:solidFill>
                <a:latin typeface="Arial Narrow Regular" pitchFamily="34" charset="0"/>
                <a:ea typeface="Arial Narrow Regular" pitchFamily="34" charset="-122"/>
                <a:cs typeface="Arial Narrow Regular" pitchFamily="34" charset="-120"/>
              </a:rPr>
              <a:t> maximus, sed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enim</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sollicitudin</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Pellentesque</a:t>
            </a:r>
            <a:r>
              <a:rPr lang="en-US" sz="2500">
                <a:solidFill>
                  <a:srgbClr val="00305D"/>
                </a:solidFill>
                <a:latin typeface="Arial Narrow Regular" pitchFamily="34" charset="0"/>
                <a:ea typeface="Arial Narrow Regular" pitchFamily="34" charset="-122"/>
                <a:cs typeface="Arial Narrow Regular" pitchFamily="34" charset="-120"/>
              </a:rPr>
              <a:t> habitant </a:t>
            </a:r>
            <a:r>
              <a:rPr lang="en-US" sz="2500" err="1">
                <a:solidFill>
                  <a:srgbClr val="00305D"/>
                </a:solidFill>
                <a:latin typeface="Arial Narrow Regular" pitchFamily="34" charset="0"/>
                <a:ea typeface="Arial Narrow Regular" pitchFamily="34" charset="-122"/>
                <a:cs typeface="Arial Narrow Regular" pitchFamily="34" charset="-120"/>
              </a:rPr>
              <a:t>morbi</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senectus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netus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malesuada</a:t>
            </a:r>
            <a:r>
              <a:rPr lang="en-US" sz="2500">
                <a:solidFill>
                  <a:srgbClr val="00305D"/>
                </a:solidFill>
                <a:latin typeface="Arial Narrow Regular" pitchFamily="34" charset="0"/>
                <a:ea typeface="Arial Narrow Regular" pitchFamily="34" charset="-122"/>
                <a:cs typeface="Arial Narrow Regular" pitchFamily="34" charset="-120"/>
              </a:rPr>
              <a:t> fames ac </a:t>
            </a:r>
            <a:r>
              <a:rPr lang="en-US" sz="2500" err="1">
                <a:solidFill>
                  <a:srgbClr val="00305D"/>
                </a:solidFill>
                <a:latin typeface="Arial Narrow Regular" pitchFamily="34" charset="0"/>
                <a:ea typeface="Arial Narrow Regular" pitchFamily="34" charset="-122"/>
                <a:cs typeface="Arial Narrow Regular" pitchFamily="34" charset="-120"/>
              </a:rPr>
              <a:t>turpis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a:t>
            </a:r>
            <a:endParaRPr lang="en-US" sz="2500"/>
          </a:p>
        </p:txBody>
      </p:sp>
      <p:sp>
        <p:nvSpPr>
          <p:cNvPr id="3" name="Footer Placeholder 2">
            <a:extLst>
              <a:ext uri="{FF2B5EF4-FFF2-40B4-BE49-F238E27FC236}">
                <a16:creationId xmlns:a16="http://schemas.microsoft.com/office/drawing/2014/main" id="{880DA610-90A3-1BAE-533A-5BB3AA72B170}"/>
              </a:ext>
            </a:extLst>
          </p:cNvPr>
          <p:cNvSpPr>
            <a:spLocks noGrp="1"/>
          </p:cNvSpPr>
          <p:nvPr>
            <p:ph type="ftr" sz="quarter" idx="14"/>
          </p:nvPr>
        </p:nvSpPr>
        <p:spPr/>
        <p:txBody>
          <a:bodyPr/>
          <a:lstStyle/>
          <a:p>
            <a:r>
              <a:rPr lang="en-US"/>
              <a:t>Footer</a:t>
            </a:r>
          </a:p>
        </p:txBody>
      </p:sp>
      <p:sp>
        <p:nvSpPr>
          <p:cNvPr id="7" name="Title 6">
            <a:extLst>
              <a:ext uri="{FF2B5EF4-FFF2-40B4-BE49-F238E27FC236}">
                <a16:creationId xmlns:a16="http://schemas.microsoft.com/office/drawing/2014/main" id="{5A6D085E-8393-0719-AFDC-92C561D7E096}"/>
              </a:ext>
            </a:extLst>
          </p:cNvPr>
          <p:cNvSpPr>
            <a:spLocks noGrp="1"/>
          </p:cNvSpPr>
          <p:nvPr>
            <p:ph type="title"/>
          </p:nvPr>
        </p:nvSpPr>
        <p:spPr/>
        <p:txBody>
          <a:bodyPr/>
          <a:lstStyle/>
          <a:p>
            <a:r>
              <a:rPr lang="en-GB"/>
              <a:t>Click to edit Master title style</a:t>
            </a:r>
          </a:p>
        </p:txBody>
      </p:sp>
    </p:spTree>
    <p:extLst>
      <p:ext uri="{BB962C8B-B14F-4D97-AF65-F5344CB8AC3E}">
        <p14:creationId xmlns:p14="http://schemas.microsoft.com/office/powerpoint/2010/main" val="1165599997"/>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3BE40-0048-4E79-F325-2A7EC344658C}"/>
              </a:ext>
            </a:extLst>
          </p:cNvPr>
          <p:cNvSpPr>
            <a:spLocks noGrp="1"/>
          </p:cNvSpPr>
          <p:nvPr>
            <p:ph type="title"/>
          </p:nvPr>
        </p:nvSpPr>
        <p:spPr/>
        <p:txBody>
          <a:bodyPr/>
          <a:lstStyle/>
          <a:p>
            <a:r>
              <a:rPr lang="en-GB"/>
              <a:t>Click to edit Master title style</a:t>
            </a:r>
          </a:p>
        </p:txBody>
      </p:sp>
      <p:sp>
        <p:nvSpPr>
          <p:cNvPr id="3" name="Footer Placeholder 2">
            <a:extLst>
              <a:ext uri="{FF2B5EF4-FFF2-40B4-BE49-F238E27FC236}">
                <a16:creationId xmlns:a16="http://schemas.microsoft.com/office/drawing/2014/main" id="{6CA82544-AE9F-2248-DD89-D44C0411A352}"/>
              </a:ext>
            </a:extLst>
          </p:cNvPr>
          <p:cNvSpPr>
            <a:spLocks noGrp="1"/>
          </p:cNvSpPr>
          <p:nvPr>
            <p:ph type="ftr" sz="quarter" idx="10"/>
          </p:nvPr>
        </p:nvSpPr>
        <p:spPr/>
        <p:txBody>
          <a:bodyPr/>
          <a:lstStyle/>
          <a:p>
            <a:r>
              <a:rPr lang="en-US"/>
              <a:t>Footer</a:t>
            </a:r>
          </a:p>
        </p:txBody>
      </p:sp>
    </p:spTree>
    <p:extLst>
      <p:ext uri="{BB962C8B-B14F-4D97-AF65-F5344CB8AC3E}">
        <p14:creationId xmlns:p14="http://schemas.microsoft.com/office/powerpoint/2010/main" val="745241286"/>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Slide Visual 1">
    <p:spTree>
      <p:nvGrpSpPr>
        <p:cNvPr id="1" name=""/>
        <p:cNvGrpSpPr/>
        <p:nvPr/>
      </p:nvGrpSpPr>
      <p:grpSpPr>
        <a:xfrm>
          <a:off x="0" y="0"/>
          <a:ext cx="0" cy="0"/>
          <a:chOff x="0" y="0"/>
          <a:chExt cx="0" cy="0"/>
        </a:xfrm>
      </p:grpSpPr>
      <p:pic>
        <p:nvPicPr>
          <p:cNvPr id="3" name="ESMO-Congress-2025-Visual">
            <a:extLst>
              <a:ext uri="{FF2B5EF4-FFF2-40B4-BE49-F238E27FC236}">
                <a16:creationId xmlns:a16="http://schemas.microsoft.com/office/drawing/2014/main" id="{A36B5E4C-704D-EDB7-B772-D511DDB17E8C}"/>
              </a:ext>
            </a:extLst>
          </p:cNvPr>
          <p:cNvPicPr>
            <a:picLocks noChangeAspect="1"/>
          </p:cNvPicPr>
          <p:nvPr userDrawn="1"/>
        </p:nvPicPr>
        <p:blipFill>
          <a:blip r:embed="rId2"/>
          <a:srcRect/>
          <a:stretch/>
        </p:blipFill>
        <p:spPr>
          <a:xfrm>
            <a:off x="6113924" y="285750"/>
            <a:ext cx="6076950" cy="6572250"/>
          </a:xfrm>
          <a:prstGeom prst="rect">
            <a:avLst/>
          </a:prstGeom>
        </p:spPr>
      </p:pic>
      <p:sp>
        <p:nvSpPr>
          <p:cNvPr id="4" name="Title 3">
            <a:extLst>
              <a:ext uri="{FF2B5EF4-FFF2-40B4-BE49-F238E27FC236}">
                <a16:creationId xmlns:a16="http://schemas.microsoft.com/office/drawing/2014/main" id="{BE701FA6-4E0B-3AD2-513A-CDC01FF8EE7C}"/>
              </a:ext>
            </a:extLst>
          </p:cNvPr>
          <p:cNvSpPr>
            <a:spLocks noGrp="1"/>
          </p:cNvSpPr>
          <p:nvPr>
            <p:ph type="title"/>
          </p:nvPr>
        </p:nvSpPr>
        <p:spPr/>
        <p:txBody>
          <a:bodyPr/>
          <a:lstStyle/>
          <a:p>
            <a:r>
              <a:rPr lang="en-GB"/>
              <a:t>Click to edit Master title style</a:t>
            </a:r>
          </a:p>
        </p:txBody>
      </p:sp>
      <p:grpSp>
        <p:nvGrpSpPr>
          <p:cNvPr id="2" name="Group 1">
            <a:extLst>
              <a:ext uri="{FF2B5EF4-FFF2-40B4-BE49-F238E27FC236}">
                <a16:creationId xmlns:a16="http://schemas.microsoft.com/office/drawing/2014/main" id="{82BE7EA2-F889-66AB-2C78-BB7854385376}"/>
              </a:ext>
            </a:extLst>
          </p:cNvPr>
          <p:cNvGrpSpPr/>
          <p:nvPr userDrawn="1"/>
        </p:nvGrpSpPr>
        <p:grpSpPr>
          <a:xfrm>
            <a:off x="10620962" y="6116128"/>
            <a:ext cx="1571037" cy="741872"/>
            <a:chOff x="16068190" y="9227649"/>
            <a:chExt cx="2219810" cy="1048234"/>
          </a:xfrm>
        </p:grpSpPr>
        <p:pic>
          <p:nvPicPr>
            <p:cNvPr id="7" name="Rectangle 95">
              <a:extLst>
                <a:ext uri="{FF2B5EF4-FFF2-40B4-BE49-F238E27FC236}">
                  <a16:creationId xmlns:a16="http://schemas.microsoft.com/office/drawing/2014/main" id="{267BABF2-8E46-62EA-987B-2780E719DB10}"/>
                </a:ext>
              </a:extLst>
            </p:cNvPr>
            <p:cNvPicPr>
              <a:picLocks noChangeAspect="1"/>
            </p:cNvPicPr>
            <p:nvPr userDrawn="1"/>
          </p:nvPicPr>
          <p:blipFill>
            <a:blip r:embed="rId3"/>
            <a:srcRect/>
            <a:stretch/>
          </p:blipFill>
          <p:spPr>
            <a:xfrm>
              <a:off x="16068190" y="9227649"/>
              <a:ext cx="2219810" cy="1048234"/>
            </a:xfrm>
            <a:prstGeom prst="rect">
              <a:avLst/>
            </a:prstGeom>
          </p:spPr>
        </p:pic>
        <p:pic>
          <p:nvPicPr>
            <p:cNvPr id="8" name="Picture 7" descr="A logo for esm&#10;&#10;AI-generated content may be incorrect.">
              <a:extLst>
                <a:ext uri="{FF2B5EF4-FFF2-40B4-BE49-F238E27FC236}">
                  <a16:creationId xmlns:a16="http://schemas.microsoft.com/office/drawing/2014/main" id="{83CBBD6B-3058-078C-7DAC-5750FD5FF57B}"/>
                </a:ext>
              </a:extLst>
            </p:cNvPr>
            <p:cNvPicPr>
              <a:picLocks noChangeAspect="1"/>
            </p:cNvPicPr>
            <p:nvPr userDrawn="1"/>
          </p:nvPicPr>
          <p:blipFill>
            <a:blip r:embed="rId4"/>
            <a:stretch>
              <a:fillRect/>
            </a:stretch>
          </p:blipFill>
          <p:spPr>
            <a:xfrm>
              <a:off x="16959304" y="9497766"/>
              <a:ext cx="892662" cy="624416"/>
            </a:xfrm>
            <a:prstGeom prst="rect">
              <a:avLst/>
            </a:prstGeom>
          </p:spPr>
        </p:pic>
      </p:grpSp>
    </p:spTree>
    <p:extLst>
      <p:ext uri="{BB962C8B-B14F-4D97-AF65-F5344CB8AC3E}">
        <p14:creationId xmlns:p14="http://schemas.microsoft.com/office/powerpoint/2010/main" val="144772054"/>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Slide Visual 2">
    <p:spTree>
      <p:nvGrpSpPr>
        <p:cNvPr id="1" name=""/>
        <p:cNvGrpSpPr/>
        <p:nvPr/>
      </p:nvGrpSpPr>
      <p:grpSpPr>
        <a:xfrm>
          <a:off x="0" y="0"/>
          <a:ext cx="0" cy="0"/>
          <a:chOff x="0" y="0"/>
          <a:chExt cx="0" cy="0"/>
        </a:xfrm>
      </p:grpSpPr>
      <p:pic>
        <p:nvPicPr>
          <p:cNvPr id="7" name="ESMO-Congress-2025-Visual">
            <a:extLst>
              <a:ext uri="{FF2B5EF4-FFF2-40B4-BE49-F238E27FC236}">
                <a16:creationId xmlns:a16="http://schemas.microsoft.com/office/drawing/2014/main" id="{CAF35C4B-9720-812F-B4A9-2ADB85E4698B}"/>
              </a:ext>
            </a:extLst>
          </p:cNvPr>
          <p:cNvPicPr>
            <a:picLocks noChangeAspect="1"/>
          </p:cNvPicPr>
          <p:nvPr userDrawn="1"/>
        </p:nvPicPr>
        <p:blipFill>
          <a:blip r:embed="rId2"/>
          <a:srcRect/>
          <a:stretch/>
        </p:blipFill>
        <p:spPr>
          <a:xfrm>
            <a:off x="7854950" y="1365250"/>
            <a:ext cx="4337050" cy="5492750"/>
          </a:xfrm>
          <a:prstGeom prst="rect">
            <a:avLst/>
          </a:prstGeom>
        </p:spPr>
      </p:pic>
      <p:sp>
        <p:nvSpPr>
          <p:cNvPr id="6" name="Content of this presentation is copyrightand responsibility of the author Permission is required for re-use">
            <a:extLst>
              <a:ext uri="{FF2B5EF4-FFF2-40B4-BE49-F238E27FC236}">
                <a16:creationId xmlns:a16="http://schemas.microsoft.com/office/drawing/2014/main" id="{8682D5A5-A524-DEF4-9DF4-396D38E813E6}"/>
              </a:ext>
            </a:extLst>
          </p:cNvPr>
          <p:cNvSpPr/>
          <p:nvPr userDrawn="1"/>
        </p:nvSpPr>
        <p:spPr>
          <a:xfrm>
            <a:off x="1000626" y="6445089"/>
            <a:ext cx="4889500" cy="127000"/>
          </a:xfrm>
          <a:prstGeom prst="rect">
            <a:avLst/>
          </a:prstGeom>
          <a:noFill/>
          <a:ln/>
        </p:spPr>
        <p:txBody>
          <a:bodyPr wrap="square" lIns="0" tIns="0" rIns="0" bIns="0" rtlCol="0" anchor="t"/>
          <a:lstStyle/>
          <a:p>
            <a:pPr marL="0" indent="0" algn="l">
              <a:lnSpc>
                <a:spcPts val="1000"/>
              </a:lnSpc>
              <a:buNone/>
            </a:pPr>
            <a:r>
              <a:rPr lang="en-US" sz="1000">
                <a:solidFill>
                  <a:srgbClr val="00305D"/>
                </a:solidFill>
                <a:latin typeface="Arial Narrow" pitchFamily="34" charset="0"/>
                <a:ea typeface="Arial Narrow" pitchFamily="34" charset="-122"/>
                <a:cs typeface="Arial Narrow" pitchFamily="34" charset="-120"/>
              </a:rPr>
              <a:t>Content of this presentation is copyright and responsibility of the author. Permission is required for re-use.</a:t>
            </a:r>
            <a:endParaRPr lang="en-US" sz="1000"/>
          </a:p>
        </p:txBody>
      </p:sp>
      <p:sp>
        <p:nvSpPr>
          <p:cNvPr id="12" name="Espace réservé du texte 9">
            <a:extLst>
              <a:ext uri="{FF2B5EF4-FFF2-40B4-BE49-F238E27FC236}">
                <a16:creationId xmlns:a16="http://schemas.microsoft.com/office/drawing/2014/main" id="{122B9CBE-1C42-53D2-040E-CE9FAADFC55C}"/>
              </a:ext>
            </a:extLst>
          </p:cNvPr>
          <p:cNvSpPr>
            <a:spLocks noGrp="1"/>
          </p:cNvSpPr>
          <p:nvPr>
            <p:ph type="body" sz="quarter" idx="12" hasCustomPrompt="1"/>
          </p:nvPr>
        </p:nvSpPr>
        <p:spPr>
          <a:xfrm>
            <a:off x="952500" y="6159178"/>
            <a:ext cx="3834342" cy="240966"/>
          </a:xfrm>
          <a:prstGeom prst="rect">
            <a:avLst/>
          </a:prstGeom>
        </p:spPr>
        <p:txBody>
          <a:bodyPr/>
          <a:lstStyle>
            <a:lvl1pPr marL="0" indent="0">
              <a:buNone/>
              <a:defRPr sz="1000" b="1" i="0">
                <a:solidFill>
                  <a:srgbClr val="00305D"/>
                </a:solidFill>
                <a:latin typeface="Arial Narrow" panose="020B0604020202020204" pitchFamily="34" charset="0"/>
                <a:cs typeface="Arial Narrow" panose="020B0604020202020204" pitchFamily="34" charset="0"/>
              </a:defRPr>
            </a:lvl1pPr>
          </a:lstStyle>
          <a:p>
            <a:pPr lvl="0"/>
            <a:r>
              <a:rPr lang="fr-FR"/>
              <a:t>Name of the </a:t>
            </a:r>
            <a:r>
              <a:rPr lang="fr-FR" err="1"/>
              <a:t>presenter</a:t>
            </a:r>
            <a:r>
              <a:rPr lang="fr-FR"/>
              <a:t> </a:t>
            </a:r>
            <a:r>
              <a:rPr lang="fr-FR" err="1"/>
              <a:t>here</a:t>
            </a:r>
            <a:endParaRPr lang="fr-FR"/>
          </a:p>
        </p:txBody>
      </p:sp>
      <p:sp>
        <p:nvSpPr>
          <p:cNvPr id="13" name="Espace réservé du texte 8">
            <a:extLst>
              <a:ext uri="{FF2B5EF4-FFF2-40B4-BE49-F238E27FC236}">
                <a16:creationId xmlns:a16="http://schemas.microsoft.com/office/drawing/2014/main" id="{CCFF93DF-756E-1034-F9F3-945B56EB2AB1}"/>
              </a:ext>
            </a:extLst>
          </p:cNvPr>
          <p:cNvSpPr>
            <a:spLocks noGrp="1"/>
          </p:cNvSpPr>
          <p:nvPr>
            <p:ph type="body" sz="quarter" idx="13" hasCustomPrompt="1"/>
          </p:nvPr>
        </p:nvSpPr>
        <p:spPr>
          <a:xfrm>
            <a:off x="419101" y="1834361"/>
            <a:ext cx="11275059" cy="2812031"/>
          </a:xfrm>
          <a:prstGeom prst="rect">
            <a:avLst/>
          </a:prstGeom>
        </p:spPr>
        <p:txBody>
          <a:bodyPr/>
          <a:lstStyle>
            <a:lvl1pPr marL="0" indent="0" algn="l">
              <a:lnSpc>
                <a:spcPts val="2650"/>
              </a:lnSpc>
              <a:buNone/>
              <a:defRPr sz="2500"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a:solidFill>
                  <a:srgbClr val="00305D"/>
                </a:solidFill>
                <a:latin typeface="Arial Narrow Regular" pitchFamily="34" charset="0"/>
                <a:ea typeface="Arial Narrow Regular" pitchFamily="34" charset="-122"/>
                <a:cs typeface="Arial Narrow Regular" pitchFamily="34" charset="-120"/>
              </a:rPr>
              <a:t>In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ipsum, ac tempus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porttitor</a:t>
            </a:r>
            <a:r>
              <a:rPr lang="en-US" sz="2500">
                <a:solidFill>
                  <a:srgbClr val="00305D"/>
                </a:solidFill>
                <a:latin typeface="Arial Narrow Regular" pitchFamily="34" charset="0"/>
                <a:ea typeface="Arial Narrow Regular" pitchFamily="34" charset="-122"/>
                <a:cs typeface="Arial Narrow Regular" pitchFamily="34" charset="-120"/>
              </a:rPr>
              <a:t> sit </a:t>
            </a:r>
            <a:r>
              <a:rPr lang="en-US" sz="2500" err="1">
                <a:solidFill>
                  <a:srgbClr val="00305D"/>
                </a:solidFill>
                <a:latin typeface="Arial Narrow Regular" pitchFamily="34" charset="0"/>
                <a:ea typeface="Arial Narrow Regular" pitchFamily="34" charset="-122"/>
                <a:cs typeface="Arial Narrow Regular" pitchFamily="34" charset="-120"/>
              </a:rPr>
              <a:t>amet</a:t>
            </a:r>
            <a:r>
              <a:rPr lang="en-US" sz="2500">
                <a:solidFill>
                  <a:srgbClr val="00305D"/>
                </a:solidFill>
                <a:latin typeface="Arial Narrow Regular" pitchFamily="34" charset="0"/>
                <a:ea typeface="Arial Narrow Regular" pitchFamily="34" charset="-122"/>
                <a:cs typeface="Arial Narrow Regular" pitchFamily="34" charset="-120"/>
              </a:rPr>
              <a:t>. Cras non </a:t>
            </a:r>
            <a:r>
              <a:rPr lang="en-US" sz="2500" err="1">
                <a:solidFill>
                  <a:srgbClr val="00305D"/>
                </a:solidFill>
                <a:latin typeface="Arial Narrow Regular" pitchFamily="34" charset="0"/>
                <a:ea typeface="Arial Narrow Regular" pitchFamily="34" charset="-122"/>
                <a:cs typeface="Arial Narrow Regular" pitchFamily="34" charset="-120"/>
              </a:rPr>
              <a:t>sagittis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felis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Phasellus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mauris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massa</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ultrices</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posuere</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vulputate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eget</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nunc</a:t>
            </a:r>
            <a:r>
              <a:rPr lang="en-US" sz="2500">
                <a:solidFill>
                  <a:srgbClr val="00305D"/>
                </a:solidFill>
                <a:latin typeface="Arial Narrow Regular" pitchFamily="34" charset="0"/>
                <a:ea typeface="Arial Narrow Regular" pitchFamily="34" charset="-122"/>
                <a:cs typeface="Arial Narrow Regular" pitchFamily="34" charset="-120"/>
              </a:rPr>
              <a:t>. Morbi </a:t>
            </a:r>
            <a:r>
              <a:rPr lang="en-US" sz="2500" err="1">
                <a:solidFill>
                  <a:srgbClr val="00305D"/>
                </a:solidFill>
                <a:latin typeface="Arial Narrow Regular" pitchFamily="34" charset="0"/>
                <a:ea typeface="Arial Narrow Regular" pitchFamily="34" charset="-122"/>
                <a:cs typeface="Arial Narrow Regular" pitchFamily="34" charset="-120"/>
              </a:rPr>
              <a:t>faucibus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odio</a:t>
            </a:r>
            <a:r>
              <a:rPr lang="en-US" sz="2500">
                <a:solidFill>
                  <a:srgbClr val="00305D"/>
                </a:solidFill>
                <a:latin typeface="Arial Narrow Regular" pitchFamily="34" charset="0"/>
                <a:ea typeface="Arial Narrow Regular" pitchFamily="34" charset="-122"/>
                <a:cs typeface="Arial Narrow Regular" pitchFamily="34" charset="-120"/>
              </a:rPr>
              <a:t> non </a:t>
            </a:r>
            <a:r>
              <a:rPr lang="en-US" sz="2500" err="1">
                <a:solidFill>
                  <a:srgbClr val="00305D"/>
                </a:solidFill>
                <a:latin typeface="Arial Narrow Regular" pitchFamily="34" charset="0"/>
                <a:ea typeface="Arial Narrow Regular" pitchFamily="34" charset="-122"/>
                <a:cs typeface="Arial Narrow Regular" pitchFamily="34" charset="-120"/>
              </a:rPr>
              <a:t>orci</a:t>
            </a:r>
            <a:r>
              <a:rPr lang="en-US" sz="2500">
                <a:solidFill>
                  <a:srgbClr val="00305D"/>
                </a:solidFill>
                <a:latin typeface="Arial Narrow Regular" pitchFamily="34" charset="0"/>
                <a:ea typeface="Arial Narrow Regular" pitchFamily="34" charset="-122"/>
                <a:cs typeface="Arial Narrow Regular" pitchFamily="34" charset="-120"/>
              </a:rPr>
              <a:t> maximus, sed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enim</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sollicitudin</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Pellentesque</a:t>
            </a:r>
            <a:r>
              <a:rPr lang="en-US" sz="2500">
                <a:solidFill>
                  <a:srgbClr val="00305D"/>
                </a:solidFill>
                <a:latin typeface="Arial Narrow Regular" pitchFamily="34" charset="0"/>
                <a:ea typeface="Arial Narrow Regular" pitchFamily="34" charset="-122"/>
                <a:cs typeface="Arial Narrow Regular" pitchFamily="34" charset="-120"/>
              </a:rPr>
              <a:t> habitant </a:t>
            </a:r>
            <a:r>
              <a:rPr lang="en-US" sz="2500" err="1">
                <a:solidFill>
                  <a:srgbClr val="00305D"/>
                </a:solidFill>
                <a:latin typeface="Arial Narrow Regular" pitchFamily="34" charset="0"/>
                <a:ea typeface="Arial Narrow Regular" pitchFamily="34" charset="-122"/>
                <a:cs typeface="Arial Narrow Regular" pitchFamily="34" charset="-120"/>
              </a:rPr>
              <a:t>morbi</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senectus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netus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malesuada</a:t>
            </a:r>
            <a:r>
              <a:rPr lang="en-US" sz="2500">
                <a:solidFill>
                  <a:srgbClr val="00305D"/>
                </a:solidFill>
                <a:latin typeface="Arial Narrow Regular" pitchFamily="34" charset="0"/>
                <a:ea typeface="Arial Narrow Regular" pitchFamily="34" charset="-122"/>
                <a:cs typeface="Arial Narrow Regular" pitchFamily="34" charset="-120"/>
              </a:rPr>
              <a:t> fames ac </a:t>
            </a:r>
            <a:r>
              <a:rPr lang="en-US" sz="2500" err="1">
                <a:solidFill>
                  <a:srgbClr val="00305D"/>
                </a:solidFill>
                <a:latin typeface="Arial Narrow Regular" pitchFamily="34" charset="0"/>
                <a:ea typeface="Arial Narrow Regular" pitchFamily="34" charset="-122"/>
                <a:cs typeface="Arial Narrow Regular" pitchFamily="34" charset="-120"/>
              </a:rPr>
              <a:t>turpis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   </a:t>
            </a:r>
            <a:endParaRPr lang="en-US" sz="2500"/>
          </a:p>
        </p:txBody>
      </p:sp>
      <p:sp>
        <p:nvSpPr>
          <p:cNvPr id="2" name="Title 1">
            <a:extLst>
              <a:ext uri="{FF2B5EF4-FFF2-40B4-BE49-F238E27FC236}">
                <a16:creationId xmlns:a16="http://schemas.microsoft.com/office/drawing/2014/main" id="{D29C405B-4132-3A27-110B-1520D83EAEF7}"/>
              </a:ext>
            </a:extLst>
          </p:cNvPr>
          <p:cNvSpPr>
            <a:spLocks noGrp="1"/>
          </p:cNvSpPr>
          <p:nvPr>
            <p:ph type="title"/>
          </p:nvPr>
        </p:nvSpPr>
        <p:spPr/>
        <p:txBody>
          <a:bodyPr/>
          <a:lstStyle/>
          <a:p>
            <a:r>
              <a:rPr lang="en-GB"/>
              <a:t>Click to edit Master title style</a:t>
            </a:r>
          </a:p>
        </p:txBody>
      </p:sp>
      <p:grpSp>
        <p:nvGrpSpPr>
          <p:cNvPr id="5" name="Group 4">
            <a:extLst>
              <a:ext uri="{FF2B5EF4-FFF2-40B4-BE49-F238E27FC236}">
                <a16:creationId xmlns:a16="http://schemas.microsoft.com/office/drawing/2014/main" id="{474B38E7-241F-B25C-CA4C-711D1FEE05C3}"/>
              </a:ext>
            </a:extLst>
          </p:cNvPr>
          <p:cNvGrpSpPr/>
          <p:nvPr userDrawn="1"/>
        </p:nvGrpSpPr>
        <p:grpSpPr>
          <a:xfrm>
            <a:off x="10620962" y="6116128"/>
            <a:ext cx="1571037" cy="741872"/>
            <a:chOff x="16068190" y="9227649"/>
            <a:chExt cx="2219810" cy="1048234"/>
          </a:xfrm>
        </p:grpSpPr>
        <p:pic>
          <p:nvPicPr>
            <p:cNvPr id="8" name="Rectangle 95">
              <a:extLst>
                <a:ext uri="{FF2B5EF4-FFF2-40B4-BE49-F238E27FC236}">
                  <a16:creationId xmlns:a16="http://schemas.microsoft.com/office/drawing/2014/main" id="{6A66073D-F9C8-3483-EF8A-39159B630DEA}"/>
                </a:ext>
              </a:extLst>
            </p:cNvPr>
            <p:cNvPicPr>
              <a:picLocks noChangeAspect="1"/>
            </p:cNvPicPr>
            <p:nvPr userDrawn="1"/>
          </p:nvPicPr>
          <p:blipFill>
            <a:blip r:embed="rId3"/>
            <a:srcRect/>
            <a:stretch/>
          </p:blipFill>
          <p:spPr>
            <a:xfrm>
              <a:off x="16068190" y="9227649"/>
              <a:ext cx="2219810" cy="1048234"/>
            </a:xfrm>
            <a:prstGeom prst="rect">
              <a:avLst/>
            </a:prstGeom>
          </p:spPr>
        </p:pic>
        <p:pic>
          <p:nvPicPr>
            <p:cNvPr id="9" name="Picture 8" descr="A logo for esm&#10;&#10;AI-generated content may be incorrect.">
              <a:extLst>
                <a:ext uri="{FF2B5EF4-FFF2-40B4-BE49-F238E27FC236}">
                  <a16:creationId xmlns:a16="http://schemas.microsoft.com/office/drawing/2014/main" id="{0D6AA952-E439-0DC4-2EE3-8A818B29964D}"/>
                </a:ext>
              </a:extLst>
            </p:cNvPr>
            <p:cNvPicPr>
              <a:picLocks noChangeAspect="1"/>
            </p:cNvPicPr>
            <p:nvPr userDrawn="1"/>
          </p:nvPicPr>
          <p:blipFill>
            <a:blip r:embed="rId4"/>
            <a:stretch>
              <a:fillRect/>
            </a:stretch>
          </p:blipFill>
          <p:spPr>
            <a:xfrm>
              <a:off x="16959304" y="9497766"/>
              <a:ext cx="892662" cy="624416"/>
            </a:xfrm>
            <a:prstGeom prst="rect">
              <a:avLst/>
            </a:prstGeom>
          </p:spPr>
        </p:pic>
      </p:grpSp>
    </p:spTree>
    <p:extLst>
      <p:ext uri="{BB962C8B-B14F-4D97-AF65-F5344CB8AC3E}">
        <p14:creationId xmlns:p14="http://schemas.microsoft.com/office/powerpoint/2010/main" val="3123270153"/>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Slide Notes 2">
    <p:spTree>
      <p:nvGrpSpPr>
        <p:cNvPr id="1" name=""/>
        <p:cNvGrpSpPr/>
        <p:nvPr/>
      </p:nvGrpSpPr>
      <p:grpSpPr>
        <a:xfrm>
          <a:off x="0" y="0"/>
          <a:ext cx="0" cy="0"/>
          <a:chOff x="0" y="0"/>
          <a:chExt cx="0" cy="0"/>
        </a:xfrm>
      </p:grpSpPr>
      <p:pic>
        <p:nvPicPr>
          <p:cNvPr id="3" name="Rectangle 103" descr="preencoded.png">
            <a:extLst>
              <a:ext uri="{FF2B5EF4-FFF2-40B4-BE49-F238E27FC236}">
                <a16:creationId xmlns:a16="http://schemas.microsoft.com/office/drawing/2014/main" id="{38085825-3D09-0D72-7EE3-3BC3DD82C18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5270500"/>
            <a:ext cx="12192000" cy="1587500"/>
          </a:xfrm>
          <a:prstGeom prst="rect">
            <a:avLst/>
          </a:prstGeom>
        </p:spPr>
      </p:pic>
      <p:pic>
        <p:nvPicPr>
          <p:cNvPr id="4" name="Vector" descr="preencoded.png">
            <a:extLst>
              <a:ext uri="{FF2B5EF4-FFF2-40B4-BE49-F238E27FC236}">
                <a16:creationId xmlns:a16="http://schemas.microsoft.com/office/drawing/2014/main" id="{2CACFB3E-7833-3536-3F49-6A40F71FCF51}"/>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969500" y="3048000"/>
            <a:ext cx="2222500" cy="2222500"/>
          </a:xfrm>
          <a:prstGeom prst="rect">
            <a:avLst/>
          </a:prstGeom>
        </p:spPr>
      </p:pic>
      <p:sp>
        <p:nvSpPr>
          <p:cNvPr id="8" name="Espace réservé du texte 8">
            <a:extLst>
              <a:ext uri="{FF2B5EF4-FFF2-40B4-BE49-F238E27FC236}">
                <a16:creationId xmlns:a16="http://schemas.microsoft.com/office/drawing/2014/main" id="{4907DE55-5A58-6668-51F8-B90EDFC18ADB}"/>
              </a:ext>
            </a:extLst>
          </p:cNvPr>
          <p:cNvSpPr>
            <a:spLocks noGrp="1"/>
          </p:cNvSpPr>
          <p:nvPr>
            <p:ph type="body" sz="quarter" idx="12" hasCustomPrompt="1"/>
          </p:nvPr>
        </p:nvSpPr>
        <p:spPr>
          <a:xfrm>
            <a:off x="952500" y="5890780"/>
            <a:ext cx="7835900" cy="342235"/>
          </a:xfrm>
          <a:prstGeom prst="rect">
            <a:avLst/>
          </a:prstGeom>
        </p:spPr>
        <p:txBody>
          <a:bodyPr/>
          <a:lstStyle>
            <a:lvl1pPr marL="0" indent="0">
              <a:buNone/>
              <a:defRPr sz="1753" b="0" i="0">
                <a:solidFill>
                  <a:schemeClr val="bg1"/>
                </a:solidFill>
                <a:latin typeface="Arial Narrow" panose="020B0604020202020204" pitchFamily="34" charset="0"/>
                <a:cs typeface="Arial Narrow" panose="020B0604020202020204" pitchFamily="34" charset="0"/>
              </a:defRPr>
            </a:lvl1pPr>
          </a:lstStyle>
          <a:p>
            <a:pPr lvl="0"/>
            <a:r>
              <a:rPr lang="fr-FR"/>
              <a:t>Notes</a:t>
            </a:r>
          </a:p>
        </p:txBody>
      </p:sp>
      <p:sp>
        <p:nvSpPr>
          <p:cNvPr id="9" name="Espace réservé du texte 8">
            <a:extLst>
              <a:ext uri="{FF2B5EF4-FFF2-40B4-BE49-F238E27FC236}">
                <a16:creationId xmlns:a16="http://schemas.microsoft.com/office/drawing/2014/main" id="{1927E9E9-6871-4A58-95EE-7F35DA67F9EA}"/>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10" name="Espace réservé du texte 8">
            <a:extLst>
              <a:ext uri="{FF2B5EF4-FFF2-40B4-BE49-F238E27FC236}">
                <a16:creationId xmlns:a16="http://schemas.microsoft.com/office/drawing/2014/main" id="{89F3FCAC-40F8-3FB0-C227-8934B23A5CBF}"/>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11" name="Espace réservé du texte 8">
            <a:extLst>
              <a:ext uri="{FF2B5EF4-FFF2-40B4-BE49-F238E27FC236}">
                <a16:creationId xmlns:a16="http://schemas.microsoft.com/office/drawing/2014/main" id="{9C4265EE-EF98-0249-42EA-7BDD1A3CC4C2}"/>
              </a:ext>
            </a:extLst>
          </p:cNvPr>
          <p:cNvSpPr>
            <a:spLocks noGrp="1"/>
          </p:cNvSpPr>
          <p:nvPr>
            <p:ph type="body" sz="quarter" idx="13" hasCustomPrompt="1"/>
          </p:nvPr>
        </p:nvSpPr>
        <p:spPr>
          <a:xfrm>
            <a:off x="952500" y="2335806"/>
            <a:ext cx="9207177" cy="2812031"/>
          </a:xfrm>
          <a:prstGeom prst="rect">
            <a:avLst/>
          </a:prstGeom>
        </p:spPr>
        <p:txBody>
          <a:bodyPr/>
          <a:lstStyle>
            <a:lvl1pPr marL="0" indent="0" algn="l">
              <a:lnSpc>
                <a:spcPts val="2650"/>
              </a:lnSpc>
              <a:buNone/>
              <a:defRPr sz="2500"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a:solidFill>
                  <a:srgbClr val="00305D"/>
                </a:solidFill>
                <a:latin typeface="Arial Narrow Regular" pitchFamily="34" charset="0"/>
                <a:ea typeface="Arial Narrow Regular" pitchFamily="34" charset="-122"/>
                <a:cs typeface="Arial Narrow Regular" pitchFamily="34" charset="-120"/>
              </a:rPr>
              <a:t>In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ipsum, ac tempus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porttitor</a:t>
            </a:r>
            <a:r>
              <a:rPr lang="en-US" sz="2500">
                <a:solidFill>
                  <a:srgbClr val="00305D"/>
                </a:solidFill>
                <a:latin typeface="Arial Narrow Regular" pitchFamily="34" charset="0"/>
                <a:ea typeface="Arial Narrow Regular" pitchFamily="34" charset="-122"/>
                <a:cs typeface="Arial Narrow Regular" pitchFamily="34" charset="-120"/>
              </a:rPr>
              <a:t> sit </a:t>
            </a:r>
            <a:r>
              <a:rPr lang="en-US" sz="2500" err="1">
                <a:solidFill>
                  <a:srgbClr val="00305D"/>
                </a:solidFill>
                <a:latin typeface="Arial Narrow Regular" pitchFamily="34" charset="0"/>
                <a:ea typeface="Arial Narrow Regular" pitchFamily="34" charset="-122"/>
                <a:cs typeface="Arial Narrow Regular" pitchFamily="34" charset="-120"/>
              </a:rPr>
              <a:t>amet</a:t>
            </a:r>
            <a:r>
              <a:rPr lang="en-US" sz="2500">
                <a:solidFill>
                  <a:srgbClr val="00305D"/>
                </a:solidFill>
                <a:latin typeface="Arial Narrow Regular" pitchFamily="34" charset="0"/>
                <a:ea typeface="Arial Narrow Regular" pitchFamily="34" charset="-122"/>
                <a:cs typeface="Arial Narrow Regular" pitchFamily="34" charset="-120"/>
              </a:rPr>
              <a:t>. Cras non </a:t>
            </a:r>
            <a:r>
              <a:rPr lang="en-US" sz="2500" err="1">
                <a:solidFill>
                  <a:srgbClr val="00305D"/>
                </a:solidFill>
                <a:latin typeface="Arial Narrow Regular" pitchFamily="34" charset="0"/>
                <a:ea typeface="Arial Narrow Regular" pitchFamily="34" charset="-122"/>
                <a:cs typeface="Arial Narrow Regular" pitchFamily="34" charset="-120"/>
              </a:rPr>
              <a:t>sagittis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felis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Phasellus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mauris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massa</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ultrices</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posuere</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vulputate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eget</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nunc</a:t>
            </a:r>
            <a:r>
              <a:rPr lang="en-US" sz="2500">
                <a:solidFill>
                  <a:srgbClr val="00305D"/>
                </a:solidFill>
                <a:latin typeface="Arial Narrow Regular" pitchFamily="34" charset="0"/>
                <a:ea typeface="Arial Narrow Regular" pitchFamily="34" charset="-122"/>
                <a:cs typeface="Arial Narrow Regular" pitchFamily="34" charset="-120"/>
              </a:rPr>
              <a:t>. Morbi </a:t>
            </a:r>
            <a:r>
              <a:rPr lang="en-US" sz="2500" err="1">
                <a:solidFill>
                  <a:srgbClr val="00305D"/>
                </a:solidFill>
                <a:latin typeface="Arial Narrow Regular" pitchFamily="34" charset="0"/>
                <a:ea typeface="Arial Narrow Regular" pitchFamily="34" charset="-122"/>
                <a:cs typeface="Arial Narrow Regular" pitchFamily="34" charset="-120"/>
              </a:rPr>
              <a:t>faucibus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odio</a:t>
            </a:r>
            <a:r>
              <a:rPr lang="en-US" sz="2500">
                <a:solidFill>
                  <a:srgbClr val="00305D"/>
                </a:solidFill>
                <a:latin typeface="Arial Narrow Regular" pitchFamily="34" charset="0"/>
                <a:ea typeface="Arial Narrow Regular" pitchFamily="34" charset="-122"/>
                <a:cs typeface="Arial Narrow Regular" pitchFamily="34" charset="-120"/>
              </a:rPr>
              <a:t> non </a:t>
            </a:r>
            <a:r>
              <a:rPr lang="en-US" sz="2500" err="1">
                <a:solidFill>
                  <a:srgbClr val="00305D"/>
                </a:solidFill>
                <a:latin typeface="Arial Narrow Regular" pitchFamily="34" charset="0"/>
                <a:ea typeface="Arial Narrow Regular" pitchFamily="34" charset="-122"/>
                <a:cs typeface="Arial Narrow Regular" pitchFamily="34" charset="-120"/>
              </a:rPr>
              <a:t>orci</a:t>
            </a:r>
            <a:r>
              <a:rPr lang="en-US" sz="2500">
                <a:solidFill>
                  <a:srgbClr val="00305D"/>
                </a:solidFill>
                <a:latin typeface="Arial Narrow Regular" pitchFamily="34" charset="0"/>
                <a:ea typeface="Arial Narrow Regular" pitchFamily="34" charset="-122"/>
                <a:cs typeface="Arial Narrow Regular" pitchFamily="34" charset="-120"/>
              </a:rPr>
              <a:t> maximus, sed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enim</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sollicitudin</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Pellentesque</a:t>
            </a:r>
            <a:r>
              <a:rPr lang="en-US" sz="2500">
                <a:solidFill>
                  <a:srgbClr val="00305D"/>
                </a:solidFill>
                <a:latin typeface="Arial Narrow Regular" pitchFamily="34" charset="0"/>
                <a:ea typeface="Arial Narrow Regular" pitchFamily="34" charset="-122"/>
                <a:cs typeface="Arial Narrow Regular" pitchFamily="34" charset="-120"/>
              </a:rPr>
              <a:t> habitant </a:t>
            </a:r>
            <a:r>
              <a:rPr lang="en-US" sz="2500" err="1">
                <a:solidFill>
                  <a:srgbClr val="00305D"/>
                </a:solidFill>
                <a:latin typeface="Arial Narrow Regular" pitchFamily="34" charset="0"/>
                <a:ea typeface="Arial Narrow Regular" pitchFamily="34" charset="-122"/>
                <a:cs typeface="Arial Narrow Regular" pitchFamily="34" charset="-120"/>
              </a:rPr>
              <a:t>morbi</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senectus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netus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malesuada</a:t>
            </a:r>
            <a:r>
              <a:rPr lang="en-US" sz="2500">
                <a:solidFill>
                  <a:srgbClr val="00305D"/>
                </a:solidFill>
                <a:latin typeface="Arial Narrow Regular" pitchFamily="34" charset="0"/>
                <a:ea typeface="Arial Narrow Regular" pitchFamily="34" charset="-122"/>
                <a:cs typeface="Arial Narrow Regular" pitchFamily="34" charset="-120"/>
              </a:rPr>
              <a:t> fames ac </a:t>
            </a:r>
            <a:r>
              <a:rPr lang="en-US" sz="2500" err="1">
                <a:solidFill>
                  <a:srgbClr val="00305D"/>
                </a:solidFill>
                <a:latin typeface="Arial Narrow Regular" pitchFamily="34" charset="0"/>
                <a:ea typeface="Arial Narrow Regular" pitchFamily="34" charset="-122"/>
                <a:cs typeface="Arial Narrow Regular" pitchFamily="34" charset="-120"/>
              </a:rPr>
              <a:t>turpis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a:t>
            </a:r>
            <a:endParaRPr lang="en-US" sz="2500"/>
          </a:p>
        </p:txBody>
      </p:sp>
      <p:grpSp>
        <p:nvGrpSpPr>
          <p:cNvPr id="6" name="Group 5">
            <a:extLst>
              <a:ext uri="{FF2B5EF4-FFF2-40B4-BE49-F238E27FC236}">
                <a16:creationId xmlns:a16="http://schemas.microsoft.com/office/drawing/2014/main" id="{07CFF4EF-907A-E35A-45BD-9466D9F4169B}"/>
              </a:ext>
            </a:extLst>
          </p:cNvPr>
          <p:cNvGrpSpPr/>
          <p:nvPr userDrawn="1"/>
        </p:nvGrpSpPr>
        <p:grpSpPr>
          <a:xfrm>
            <a:off x="10620962" y="6116128"/>
            <a:ext cx="1571037" cy="741872"/>
            <a:chOff x="16068190" y="9227649"/>
            <a:chExt cx="2219810" cy="1048234"/>
          </a:xfrm>
        </p:grpSpPr>
        <p:pic>
          <p:nvPicPr>
            <p:cNvPr id="7" name="Rectangle 95">
              <a:extLst>
                <a:ext uri="{FF2B5EF4-FFF2-40B4-BE49-F238E27FC236}">
                  <a16:creationId xmlns:a16="http://schemas.microsoft.com/office/drawing/2014/main" id="{61D1921D-1AFC-A54F-A819-203D575C9E8A}"/>
                </a:ext>
              </a:extLst>
            </p:cNvPr>
            <p:cNvPicPr>
              <a:picLocks noChangeAspect="1"/>
            </p:cNvPicPr>
            <p:nvPr userDrawn="1"/>
          </p:nvPicPr>
          <p:blipFill>
            <a:blip r:embed="rId6"/>
            <a:srcRect/>
            <a:stretch/>
          </p:blipFill>
          <p:spPr>
            <a:xfrm>
              <a:off x="16068190" y="9227649"/>
              <a:ext cx="2219810" cy="1048234"/>
            </a:xfrm>
            <a:prstGeom prst="rect">
              <a:avLst/>
            </a:prstGeom>
          </p:spPr>
        </p:pic>
        <p:pic>
          <p:nvPicPr>
            <p:cNvPr id="12" name="Picture 11" descr="A logo for esm&#10;&#10;AI-generated content may be incorrect.">
              <a:extLst>
                <a:ext uri="{FF2B5EF4-FFF2-40B4-BE49-F238E27FC236}">
                  <a16:creationId xmlns:a16="http://schemas.microsoft.com/office/drawing/2014/main" id="{8A898A83-3092-B902-939D-A2B7A304C9E5}"/>
                </a:ext>
              </a:extLst>
            </p:cNvPr>
            <p:cNvPicPr>
              <a:picLocks noChangeAspect="1"/>
            </p:cNvPicPr>
            <p:nvPr userDrawn="1"/>
          </p:nvPicPr>
          <p:blipFill>
            <a:blip r:embed="rId7"/>
            <a:stretch>
              <a:fillRect/>
            </a:stretch>
          </p:blipFill>
          <p:spPr>
            <a:xfrm>
              <a:off x="16959304" y="9497766"/>
              <a:ext cx="892662" cy="624416"/>
            </a:xfrm>
            <a:prstGeom prst="rect">
              <a:avLst/>
            </a:prstGeom>
          </p:spPr>
        </p:pic>
      </p:grpSp>
    </p:spTree>
    <p:extLst>
      <p:ext uri="{BB962C8B-B14F-4D97-AF65-F5344CB8AC3E}">
        <p14:creationId xmlns:p14="http://schemas.microsoft.com/office/powerpoint/2010/main" val="2258599970"/>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rgbClr val="17AD86"/>
        </a:solidFill>
        <a:effectLst/>
      </p:bgPr>
    </p:bg>
    <p:spTree>
      <p:nvGrpSpPr>
        <p:cNvPr id="1" name=""/>
        <p:cNvGrpSpPr/>
        <p:nvPr/>
      </p:nvGrpSpPr>
      <p:grpSpPr>
        <a:xfrm>
          <a:off x="0" y="0"/>
          <a:ext cx="0" cy="0"/>
          <a:chOff x="0" y="0"/>
          <a:chExt cx="0" cy="0"/>
        </a:xfrm>
      </p:grpSpPr>
      <p:sp>
        <p:nvSpPr>
          <p:cNvPr id="8" name="European Society for Medical Oncology ESMO Via Ginevra 4 CH-6900 LuganoT 41 091 973 19 00esmoesmoorg esmoorg">
            <a:extLst>
              <a:ext uri="{FF2B5EF4-FFF2-40B4-BE49-F238E27FC236}">
                <a16:creationId xmlns:a16="http://schemas.microsoft.com/office/drawing/2014/main" id="{1EB4AE90-A266-178B-4665-CC5B8AA603E2}"/>
              </a:ext>
            </a:extLst>
          </p:cNvPr>
          <p:cNvSpPr/>
          <p:nvPr userDrawn="1"/>
        </p:nvSpPr>
        <p:spPr>
          <a:xfrm>
            <a:off x="962896" y="5035550"/>
            <a:ext cx="3575050" cy="1219200"/>
          </a:xfrm>
          <a:prstGeom prst="rect">
            <a:avLst/>
          </a:prstGeom>
          <a:noFill/>
          <a:ln/>
        </p:spPr>
        <p:txBody>
          <a:bodyPr wrap="square" lIns="0" tIns="0" rIns="0" bIns="0" rtlCol="0" anchor="t"/>
          <a:lstStyle/>
          <a:p>
            <a:pPr marL="0" indent="0" algn="l">
              <a:lnSpc>
                <a:spcPts val="1600"/>
              </a:lnSpc>
              <a:buNone/>
            </a:pPr>
            <a:r>
              <a:rPr lang="en-US" sz="1500">
                <a:solidFill>
                  <a:srgbClr val="FFFFFF"/>
                </a:solidFill>
                <a:latin typeface="Arial Narrow Bold" pitchFamily="34" charset="0"/>
                <a:ea typeface="Arial Narrow Bold" pitchFamily="34" charset="-122"/>
                <a:cs typeface="Arial Narrow Bold" pitchFamily="34" charset="-120"/>
              </a:rPr>
              <a:t>European Society for Medical Oncology (ESMO)
</a:t>
            </a:r>
            <a:r>
              <a:rPr lang="en-US" sz="1500">
                <a:solidFill>
                  <a:srgbClr val="FFFFFF"/>
                </a:solidFill>
                <a:latin typeface="Arial Narrow" pitchFamily="34" charset="0"/>
                <a:ea typeface="Arial Narrow" pitchFamily="34" charset="-122"/>
                <a:cs typeface="Arial Narrow" pitchFamily="34" charset="-120"/>
              </a:rPr>
              <a:t>Via Ginevra 4, CH-6900 Lugano</a:t>
            </a:r>
            <a:br>
              <a:rPr/>
            </a:br>
            <a:r>
              <a:rPr lang="en-US" sz="1500">
                <a:solidFill>
                  <a:srgbClr val="FFFFFF"/>
                </a:solidFill>
                <a:latin typeface="Arial Narrow" pitchFamily="34" charset="0"/>
                <a:ea typeface="Arial Narrow" pitchFamily="34" charset="-122"/>
                <a:cs typeface="Arial Narrow" pitchFamily="34" charset="-120"/>
              </a:rPr>
              <a:t>T. +41 (0)91 973 19 00</a:t>
            </a:r>
            <a:br>
              <a:rPr/>
            </a:br>
            <a:r>
              <a:rPr lang="en-US" sz="1500">
                <a:solidFill>
                  <a:srgbClr val="FFFFFF"/>
                </a:solidFill>
                <a:latin typeface="Arial Narrow" pitchFamily="34" charset="0"/>
                <a:ea typeface="Arial Narrow" pitchFamily="34" charset="-122"/>
                <a:cs typeface="Arial Narrow" pitchFamily="34" charset="-120"/>
              </a:rPr>
              <a:t>esmo@esmo.org</a:t>
            </a:r>
            <a:br>
              <a:rPr/>
            </a:br>
            <a:r>
              <a:rPr lang="en-US" sz="1500">
                <a:solidFill>
                  <a:srgbClr val="FFFFFF"/>
                </a:solidFill>
                <a:latin typeface="Arial Narrow" pitchFamily="34" charset="0"/>
                <a:ea typeface="Arial Narrow" pitchFamily="34" charset="-122"/>
                <a:cs typeface="Arial Narrow" pitchFamily="34" charset="-120"/>
              </a:rPr>
              <a:t>
</a:t>
            </a:r>
            <a:r>
              <a:rPr lang="en-US" sz="1500">
                <a:solidFill>
                  <a:srgbClr val="FFFFFF"/>
                </a:solidFill>
                <a:latin typeface="Arial Narrow Bold" pitchFamily="34" charset="0"/>
                <a:ea typeface="Arial Narrow Bold" pitchFamily="34" charset="-122"/>
                <a:cs typeface="Arial Narrow Bold" pitchFamily="34" charset="-120"/>
              </a:rPr>
              <a:t>esmo.org</a:t>
            </a:r>
            <a:endParaRPr lang="en-US" sz="1500"/>
          </a:p>
        </p:txBody>
      </p:sp>
      <p:sp>
        <p:nvSpPr>
          <p:cNvPr id="2" name="Espace réservé du texte 8">
            <a:extLst>
              <a:ext uri="{FF2B5EF4-FFF2-40B4-BE49-F238E27FC236}">
                <a16:creationId xmlns:a16="http://schemas.microsoft.com/office/drawing/2014/main" id="{6B71D57D-FF14-FD10-D701-174D0129A758}"/>
              </a:ext>
            </a:extLst>
          </p:cNvPr>
          <p:cNvSpPr>
            <a:spLocks noGrp="1"/>
          </p:cNvSpPr>
          <p:nvPr>
            <p:ph type="body" sz="quarter" idx="10" hasCustomPrompt="1"/>
          </p:nvPr>
        </p:nvSpPr>
        <p:spPr>
          <a:xfrm>
            <a:off x="4591050" y="3021108"/>
            <a:ext cx="3009900" cy="815785"/>
          </a:xfrm>
          <a:prstGeom prst="rect">
            <a:avLst/>
          </a:prstGeom>
        </p:spPr>
        <p:txBody>
          <a:bodyPr/>
          <a:lstStyle>
            <a:lvl1pPr marL="0" indent="0" algn="ctr">
              <a:buNone/>
              <a:defRPr sz="5000" b="1" i="0">
                <a:solidFill>
                  <a:schemeClr val="bg1"/>
                </a:solidFill>
                <a:latin typeface="Arial Narrow" panose="020B0604020202020204" pitchFamily="34" charset="0"/>
                <a:cs typeface="Arial Narrow" panose="020B0604020202020204" pitchFamily="34" charset="0"/>
              </a:defRPr>
            </a:lvl1pPr>
          </a:lstStyle>
          <a:p>
            <a:pPr lvl="0"/>
            <a:r>
              <a:rPr lang="fr-FR" err="1"/>
              <a:t>Thank</a:t>
            </a:r>
            <a:r>
              <a:rPr lang="fr-FR"/>
              <a:t> </a:t>
            </a:r>
            <a:r>
              <a:rPr lang="fr-FR" err="1"/>
              <a:t>you</a:t>
            </a:r>
            <a:endParaRPr lang="fr-FR"/>
          </a:p>
        </p:txBody>
      </p:sp>
      <p:pic>
        <p:nvPicPr>
          <p:cNvPr id="5" name="Picture 4" descr="A white letter on a black background&#10;&#10;Description automatically generated">
            <a:extLst>
              <a:ext uri="{FF2B5EF4-FFF2-40B4-BE49-F238E27FC236}">
                <a16:creationId xmlns:a16="http://schemas.microsoft.com/office/drawing/2014/main" id="{5F378500-0109-FEA4-0A26-B7F6D3E95C0D}"/>
              </a:ext>
            </a:extLst>
          </p:cNvPr>
          <p:cNvPicPr>
            <a:picLocks noChangeAspect="1"/>
          </p:cNvPicPr>
          <p:nvPr userDrawn="1"/>
        </p:nvPicPr>
        <p:blipFill>
          <a:blip r:embed="rId2"/>
          <a:stretch>
            <a:fillRect/>
          </a:stretch>
        </p:blipFill>
        <p:spPr>
          <a:xfrm>
            <a:off x="962895" y="922473"/>
            <a:ext cx="3645907" cy="804727"/>
          </a:xfrm>
          <a:prstGeom prst="rect">
            <a:avLst/>
          </a:prstGeom>
        </p:spPr>
      </p:pic>
    </p:spTree>
    <p:extLst>
      <p:ext uri="{BB962C8B-B14F-4D97-AF65-F5344CB8AC3E}">
        <p14:creationId xmlns:p14="http://schemas.microsoft.com/office/powerpoint/2010/main" val="33779704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60872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4EFA1-7250-CA49-B2BF-8ED200C2B907}"/>
              </a:ext>
            </a:extLst>
          </p:cNvPr>
          <p:cNvSpPr>
            <a:spLocks noGrp="1"/>
          </p:cNvSpPr>
          <p:nvPr>
            <p:ph type="title"/>
          </p:nvPr>
        </p:nvSpPr>
        <p:spPr/>
        <p:txBody>
          <a:bodyPr/>
          <a:lstStyle/>
          <a:p>
            <a:r>
              <a:rPr lang="en-GB"/>
              <a:t>Click to edit Master title style</a:t>
            </a:r>
            <a:endParaRPr lang="en-US"/>
          </a:p>
        </p:txBody>
      </p:sp>
      <p:sp>
        <p:nvSpPr>
          <p:cNvPr id="4" name="Footer Placeholder 3">
            <a:extLst>
              <a:ext uri="{FF2B5EF4-FFF2-40B4-BE49-F238E27FC236}">
                <a16:creationId xmlns:a16="http://schemas.microsoft.com/office/drawing/2014/main" id="{90D7C2EF-CEDA-2948-BFF2-B646ED150E6D}"/>
              </a:ext>
            </a:extLst>
          </p:cNvPr>
          <p:cNvSpPr>
            <a:spLocks noGrp="1"/>
          </p:cNvSpPr>
          <p:nvPr>
            <p:ph type="ftr" sz="quarter" idx="11"/>
          </p:nvPr>
        </p:nvSpPr>
        <p:spPr/>
        <p:txBody>
          <a:bodyPr/>
          <a:lstStyle/>
          <a:p>
            <a:r>
              <a:rPr lang="en-US"/>
              <a:t>Footer</a:t>
            </a:r>
          </a:p>
        </p:txBody>
      </p:sp>
    </p:spTree>
    <p:extLst>
      <p:ext uri="{BB962C8B-B14F-4D97-AF65-F5344CB8AC3E}">
        <p14:creationId xmlns:p14="http://schemas.microsoft.com/office/powerpoint/2010/main" val="1824642514"/>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BDE7A-85D9-41DD-86FC-5A5E00CB01EC}"/>
              </a:ext>
            </a:extLst>
          </p:cNvPr>
          <p:cNvSpPr>
            <a:spLocks noGrp="1"/>
          </p:cNvSpPr>
          <p:nvPr>
            <p:ph type="ctrTitle" hasCustomPrompt="1"/>
          </p:nvPr>
        </p:nvSpPr>
        <p:spPr>
          <a:xfrm>
            <a:off x="640080" y="1489130"/>
            <a:ext cx="10972800" cy="2223261"/>
          </a:xfrm>
        </p:spPr>
        <p:txBody>
          <a:bodyPr anchor="b">
            <a:normAutofit/>
          </a:bodyPr>
          <a:lstStyle>
            <a:lvl1pPr algn="l">
              <a:defRPr sz="5400" b="1">
                <a:solidFill>
                  <a:srgbClr val="002557"/>
                </a:solidFill>
                <a:latin typeface="Arial" panose="020B0604020202020204" pitchFamily="34" charset="0"/>
                <a:cs typeface="Arial" panose="020B0604020202020204" pitchFamily="34" charset="0"/>
              </a:defRPr>
            </a:lvl1pPr>
          </a:lstStyle>
          <a:p>
            <a:r>
              <a:rPr lang="en-US"/>
              <a:t>TITLE OF MODULE/LECTURE</a:t>
            </a:r>
          </a:p>
        </p:txBody>
      </p:sp>
      <p:sp>
        <p:nvSpPr>
          <p:cNvPr id="3" name="Subtitle 2">
            <a:extLst>
              <a:ext uri="{FF2B5EF4-FFF2-40B4-BE49-F238E27FC236}">
                <a16:creationId xmlns:a16="http://schemas.microsoft.com/office/drawing/2014/main" id="{144CC758-05CD-498C-B7EA-1421DD07FBAE}"/>
              </a:ext>
            </a:extLst>
          </p:cNvPr>
          <p:cNvSpPr>
            <a:spLocks noGrp="1"/>
          </p:cNvSpPr>
          <p:nvPr>
            <p:ph type="subTitle" idx="1"/>
          </p:nvPr>
        </p:nvSpPr>
        <p:spPr>
          <a:xfrm>
            <a:off x="640080" y="3797535"/>
            <a:ext cx="10972800" cy="948671"/>
          </a:xfrm>
        </p:spPr>
        <p:txBody>
          <a:bodyPr>
            <a:normAutofit/>
          </a:bodyPr>
          <a:lstStyle>
            <a:lvl1pPr marL="0" indent="0" algn="l">
              <a:buNone/>
              <a:defRPr sz="2800">
                <a:solidFill>
                  <a:srgbClr val="00255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8">
            <a:extLst>
              <a:ext uri="{FF2B5EF4-FFF2-40B4-BE49-F238E27FC236}">
                <a16:creationId xmlns:a16="http://schemas.microsoft.com/office/drawing/2014/main" id="{1D9F7408-FA39-411A-B427-9F7A5AE9AC1D}"/>
              </a:ext>
            </a:extLst>
          </p:cNvPr>
          <p:cNvSpPr>
            <a:spLocks noGrp="1"/>
          </p:cNvSpPr>
          <p:nvPr>
            <p:ph type="body" sz="quarter" idx="14" hasCustomPrompt="1"/>
          </p:nvPr>
        </p:nvSpPr>
        <p:spPr>
          <a:xfrm>
            <a:off x="640080" y="5142187"/>
            <a:ext cx="10972800" cy="594131"/>
          </a:xfrm>
        </p:spPr>
        <p:txBody>
          <a:bodyPr>
            <a:noAutofit/>
          </a:bodyPr>
          <a:lstStyle>
            <a:lvl1pPr marL="0" indent="0">
              <a:buFontTx/>
              <a:buNone/>
              <a:defRPr sz="2000">
                <a:solidFill>
                  <a:srgbClr val="002557"/>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Click to Edit Speaker</a:t>
            </a:r>
          </a:p>
        </p:txBody>
      </p:sp>
      <p:pic>
        <p:nvPicPr>
          <p:cNvPr id="6" name="Picture 5">
            <a:extLst>
              <a:ext uri="{FF2B5EF4-FFF2-40B4-BE49-F238E27FC236}">
                <a16:creationId xmlns:a16="http://schemas.microsoft.com/office/drawing/2014/main" id="{567FB3A7-0AD3-4819-9FFB-85C98D4281E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40083" y="490957"/>
            <a:ext cx="2233778" cy="632904"/>
          </a:xfrm>
          <a:prstGeom prst="rect">
            <a:avLst/>
          </a:prstGeom>
        </p:spPr>
      </p:pic>
      <p:sp>
        <p:nvSpPr>
          <p:cNvPr id="8" name="Text Placeholder 4">
            <a:extLst>
              <a:ext uri="{FF2B5EF4-FFF2-40B4-BE49-F238E27FC236}">
                <a16:creationId xmlns:a16="http://schemas.microsoft.com/office/drawing/2014/main" id="{17D14182-7338-E24A-A336-65D15A265736}"/>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3896709481"/>
      </p:ext>
    </p:extLst>
  </p:cSld>
  <p:clrMapOvr>
    <a:masterClrMapping/>
  </p:clrMapOvr>
  <p:hf sldNum="0" hdr="0" ftr="0" dt="0"/>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2011090453"/>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5" name="Title 1">
            <a:extLst>
              <a:ext uri="{FF2B5EF4-FFF2-40B4-BE49-F238E27FC236}">
                <a16:creationId xmlns:a16="http://schemas.microsoft.com/office/drawing/2014/main" id="{8157A794-B351-4E1D-AC06-88E609E324B6}"/>
              </a:ext>
            </a:extLst>
          </p:cNvPr>
          <p:cNvSpPr>
            <a:spLocks noGrp="1"/>
          </p:cNvSpPr>
          <p:nvPr>
            <p:ph type="ctrTitle" hasCustomPrompt="1"/>
          </p:nvPr>
        </p:nvSpPr>
        <p:spPr>
          <a:xfrm>
            <a:off x="667512" y="2257671"/>
            <a:ext cx="10972800" cy="1970998"/>
          </a:xfrm>
        </p:spPr>
        <p:txBody>
          <a:bodyPr anchor="ctr" anchorCtr="0">
            <a:normAutofit/>
          </a:bodyPr>
          <a:lstStyle>
            <a:lvl1pPr algn="l">
              <a:defRPr sz="4000" b="1">
                <a:solidFill>
                  <a:srgbClr val="002557"/>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Text Placeholder 4">
            <a:extLst>
              <a:ext uri="{FF2B5EF4-FFF2-40B4-BE49-F238E27FC236}">
                <a16:creationId xmlns:a16="http://schemas.microsoft.com/office/drawing/2014/main" id="{7CB67DAE-E1EF-8040-9240-16BFD8EDA7AE}"/>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2357677924"/>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6" name="Text Placeholder 4">
            <a:extLst>
              <a:ext uri="{FF2B5EF4-FFF2-40B4-BE49-F238E27FC236}">
                <a16:creationId xmlns:a16="http://schemas.microsoft.com/office/drawing/2014/main" id="{90609FE5-2F18-684C-97F3-2F85F052DB04}"/>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2679284784"/>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835FA-79D5-AECC-1859-63CD02D5A2C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D1BA637-E2C8-3780-A436-B1A8959C24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659FDA3-CDE9-DF21-2373-A5814BD5E241}"/>
              </a:ext>
            </a:extLst>
          </p:cNvPr>
          <p:cNvSpPr>
            <a:spLocks noGrp="1"/>
          </p:cNvSpPr>
          <p:nvPr>
            <p:ph type="dt" sz="half" idx="10"/>
          </p:nvPr>
        </p:nvSpPr>
        <p:spPr/>
        <p:txBody>
          <a:bodyPr/>
          <a:lstStyle/>
          <a:p>
            <a:fld id="{8C538B4D-F2FA-4541-B114-4D9293969219}" type="datetimeFigureOut">
              <a:rPr lang="en-US" smtClean="0"/>
              <a:t>2/24/26</a:t>
            </a:fld>
            <a:endParaRPr lang="en-US"/>
          </a:p>
        </p:txBody>
      </p:sp>
      <p:sp>
        <p:nvSpPr>
          <p:cNvPr id="5" name="Footer Placeholder 4">
            <a:extLst>
              <a:ext uri="{FF2B5EF4-FFF2-40B4-BE49-F238E27FC236}">
                <a16:creationId xmlns:a16="http://schemas.microsoft.com/office/drawing/2014/main" id="{8998C94A-1048-F7EE-E076-D6876AC77D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62C8D5-053B-84B1-76DB-DBF3D9EFD3B7}"/>
              </a:ext>
            </a:extLst>
          </p:cNvPr>
          <p:cNvSpPr>
            <a:spLocks noGrp="1"/>
          </p:cNvSpPr>
          <p:nvPr>
            <p:ph type="sldNum" sz="quarter" idx="12"/>
          </p:nvPr>
        </p:nvSpPr>
        <p:spPr/>
        <p:txBody>
          <a:bodyPr/>
          <a:lstStyle/>
          <a:p>
            <a:fld id="{C87486B1-BFAD-4D1B-BF2B-41501B00C575}" type="slidenum">
              <a:rPr lang="en-US" smtClean="0"/>
              <a:t>‹#›</a:t>
            </a:fld>
            <a:endParaRPr lang="en-US"/>
          </a:p>
        </p:txBody>
      </p:sp>
    </p:spTree>
    <p:extLst>
      <p:ext uri="{BB962C8B-B14F-4D97-AF65-F5344CB8AC3E}">
        <p14:creationId xmlns:p14="http://schemas.microsoft.com/office/powerpoint/2010/main" val="3174216853"/>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userDrawn="1">
  <p:cSld name="Title and Footno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801F219-B3CD-B385-08F0-F0349C8ECF16}"/>
              </a:ext>
            </a:extLst>
          </p:cNvPr>
          <p:cNvSpPr/>
          <p:nvPr/>
        </p:nvSpPr>
        <p:spPr>
          <a:xfrm>
            <a:off x="0" y="885552"/>
            <a:ext cx="12192000" cy="59724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8" name="Picture 7">
            <a:extLst>
              <a:ext uri="{FF2B5EF4-FFF2-40B4-BE49-F238E27FC236}">
                <a16:creationId xmlns:a16="http://schemas.microsoft.com/office/drawing/2014/main" id="{1F5BED77-40D4-DB6E-9689-C88C87A5C1FD}"/>
              </a:ext>
            </a:extLst>
          </p:cNvPr>
          <p:cNvPicPr>
            <a:picLocks noChangeAspect="1"/>
          </p:cNvPicPr>
          <p:nvPr/>
        </p:nvPicPr>
        <p:blipFill>
          <a:blip r:embed="rId2" cstate="screen">
            <a:extLst>
              <a:ext uri="{BEBA8EAE-BF5A-486C-A8C5-ECC9F3942E4B}">
                <a14:imgProps xmlns:a14="http://schemas.microsoft.com/office/drawing/2010/main">
                  <a14:imgLayer r:embed="rId3">
                    <a14:imgEffect>
                      <a14:backgroundRemoval t="10000" b="90000" l="10000" r="90000">
                        <a14:foregroundMark x1="26000" y1="71875" x2="26000" y2="71875"/>
                        <a14:foregroundMark x1="35400" y1="69375" x2="35400" y2="69375"/>
                        <a14:foregroundMark x1="42900" y1="50625" x2="42900" y2="50625"/>
                        <a14:foregroundMark x1="48900" y1="39063" x2="48900" y2="39063"/>
                        <a14:foregroundMark x1="61400" y1="57813" x2="61400" y2="57813"/>
                        <a14:foregroundMark x1="60900" y1="35000" x2="60900" y2="35000"/>
                        <a14:foregroundMark x1="68700" y1="45625" x2="68700" y2="45625"/>
                        <a14:foregroundMark x1="76800" y1="52188" x2="76800" y2="52188"/>
                      </a14:backgroundRemoval>
                    </a14:imgEffect>
                  </a14:imgLayer>
                </a14:imgProps>
              </a:ext>
              <a:ext uri="{28A0092B-C50C-407E-A947-70E740481C1C}">
                <a14:useLocalDpi xmlns:a14="http://schemas.microsoft.com/office/drawing/2010/main"/>
              </a:ext>
            </a:extLst>
          </a:blip>
          <a:stretch>
            <a:fillRect/>
          </a:stretch>
        </p:blipFill>
        <p:spPr>
          <a:xfrm>
            <a:off x="10376992" y="6246733"/>
            <a:ext cx="1815009" cy="580803"/>
          </a:xfrm>
          <a:prstGeom prst="rect">
            <a:avLst/>
          </a:prstGeom>
        </p:spPr>
      </p:pic>
      <p:sp>
        <p:nvSpPr>
          <p:cNvPr id="3" name="Title 6">
            <a:extLst>
              <a:ext uri="{FF2B5EF4-FFF2-40B4-BE49-F238E27FC236}">
                <a16:creationId xmlns:a16="http://schemas.microsoft.com/office/drawing/2014/main" id="{9C77EE08-D37E-E8A6-490B-EEB3E4410E38}"/>
              </a:ext>
            </a:extLst>
          </p:cNvPr>
          <p:cNvSpPr>
            <a:spLocks noGrp="1"/>
          </p:cNvSpPr>
          <p:nvPr>
            <p:ph type="title"/>
          </p:nvPr>
        </p:nvSpPr>
        <p:spPr>
          <a:xfrm>
            <a:off x="174595" y="1"/>
            <a:ext cx="11712604" cy="866009"/>
          </a:xfrm>
        </p:spPr>
        <p:txBody>
          <a:bodyPr/>
          <a:lstStyle>
            <a:lvl1pPr>
              <a:defRPr sz="2933"/>
            </a:lvl1pPr>
          </a:lstStyle>
          <a:p>
            <a:r>
              <a:rPr lang="en-US"/>
              <a:t>Click to edit Master title style</a:t>
            </a:r>
          </a:p>
        </p:txBody>
      </p:sp>
      <p:sp>
        <p:nvSpPr>
          <p:cNvPr id="4" name="Footer Placeholder 4">
            <a:extLst>
              <a:ext uri="{FF2B5EF4-FFF2-40B4-BE49-F238E27FC236}">
                <a16:creationId xmlns:a16="http://schemas.microsoft.com/office/drawing/2014/main" id="{40E717AF-91BC-85DE-3AA5-10F63CD56A45}"/>
              </a:ext>
            </a:extLst>
          </p:cNvPr>
          <p:cNvSpPr>
            <a:spLocks noGrp="1"/>
          </p:cNvSpPr>
          <p:nvPr>
            <p:ph type="ftr" sz="quarter" idx="3"/>
          </p:nvPr>
        </p:nvSpPr>
        <p:spPr>
          <a:xfrm>
            <a:off x="238541" y="6354572"/>
            <a:ext cx="11648659" cy="415301"/>
          </a:xfrm>
          <a:prstGeom prst="rect">
            <a:avLst/>
          </a:prstGeom>
        </p:spPr>
        <p:txBody>
          <a:bodyPr vert="horz" lIns="45720" tIns="45720" rIns="45720" bIns="45720" rtlCol="0" anchor="b"/>
          <a:lstStyle>
            <a:lvl1pPr algn="l">
              <a:defRPr sz="1067">
                <a:solidFill>
                  <a:schemeClr val="tx1"/>
                </a:solidFill>
                <a:latin typeface="Arial" panose="020B0604020202020204" pitchFamily="34" charset="0"/>
                <a:cs typeface="Arial" panose="020B0604020202020204" pitchFamily="34" charset="0"/>
              </a:defRPr>
            </a:lvl1pPr>
          </a:lstStyle>
          <a:p>
            <a:endParaRPr lang="en-GB"/>
          </a:p>
        </p:txBody>
      </p:sp>
    </p:spTree>
    <p:extLst>
      <p:ext uri="{BB962C8B-B14F-4D97-AF65-F5344CB8AC3E}">
        <p14:creationId xmlns:p14="http://schemas.microsoft.com/office/powerpoint/2010/main" val="3643499778"/>
      </p:ext>
    </p:extLst>
  </p:cSld>
  <p:clrMapOvr>
    <a:masterClrMapping/>
  </p:clrMapOvr>
  <p:extLst>
    <p:ext uri="{DCECCB84-F9BA-43D5-87BE-67443E8EF086}">
      <p15:sldGuideLst xmlns:p15="http://schemas.microsoft.com/office/powerpoint/2012/main">
        <p15:guide id="1" orient="horz" pos="420">
          <p15:clr>
            <a:srgbClr val="FBAE40"/>
          </p15:clr>
        </p15:guide>
      </p15:sldGuideLst>
    </p:ext>
  </p:extLst>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96943-DDE4-34A5-2DB2-AF18A396ED1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51DC24E-2DCF-840D-B988-92AB98B08323}"/>
              </a:ext>
            </a:extLst>
          </p:cNvPr>
          <p:cNvSpPr>
            <a:spLocks noGrp="1"/>
          </p:cNvSpPr>
          <p:nvPr>
            <p:ph type="dt" sz="half" idx="10"/>
          </p:nvPr>
        </p:nvSpPr>
        <p:spPr/>
        <p:txBody>
          <a:bodyPr/>
          <a:lstStyle/>
          <a:p>
            <a:fld id="{8C538B4D-F2FA-4541-B114-4D9293969219}" type="datetimeFigureOut">
              <a:rPr lang="en-US" smtClean="0"/>
              <a:t>2/24/26</a:t>
            </a:fld>
            <a:endParaRPr lang="en-US"/>
          </a:p>
        </p:txBody>
      </p:sp>
      <p:sp>
        <p:nvSpPr>
          <p:cNvPr id="4" name="Footer Placeholder 3">
            <a:extLst>
              <a:ext uri="{FF2B5EF4-FFF2-40B4-BE49-F238E27FC236}">
                <a16:creationId xmlns:a16="http://schemas.microsoft.com/office/drawing/2014/main" id="{37D33DFA-2EBD-7D1E-EE21-21B10B7304D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12008EC-E7A6-F444-DECF-92917DEF0A9A}"/>
              </a:ext>
            </a:extLst>
          </p:cNvPr>
          <p:cNvSpPr>
            <a:spLocks noGrp="1"/>
          </p:cNvSpPr>
          <p:nvPr>
            <p:ph type="sldNum" sz="quarter" idx="12"/>
          </p:nvPr>
        </p:nvSpPr>
        <p:spPr/>
        <p:txBody>
          <a:bodyPr/>
          <a:lstStyle/>
          <a:p>
            <a:fld id="{C87486B1-BFAD-4D1B-BF2B-41501B00C575}" type="slidenum">
              <a:rPr lang="en-US" smtClean="0"/>
              <a:t>‹#›</a:t>
            </a:fld>
            <a:endParaRPr lang="en-US"/>
          </a:p>
        </p:txBody>
      </p:sp>
    </p:spTree>
    <p:extLst>
      <p:ext uri="{BB962C8B-B14F-4D97-AF65-F5344CB8AC3E}">
        <p14:creationId xmlns:p14="http://schemas.microsoft.com/office/powerpoint/2010/main" val="344360313"/>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A408FD-EBFE-C33C-AD6C-0906EA8941FD}"/>
              </a:ext>
            </a:extLst>
          </p:cNvPr>
          <p:cNvSpPr>
            <a:spLocks noGrp="1"/>
          </p:cNvSpPr>
          <p:nvPr>
            <p:ph type="dt" sz="half" idx="10"/>
          </p:nvPr>
        </p:nvSpPr>
        <p:spPr/>
        <p:txBody>
          <a:bodyPr/>
          <a:lstStyle/>
          <a:p>
            <a:fld id="{8C538B4D-F2FA-4541-B114-4D9293969219}" type="datetimeFigureOut">
              <a:rPr lang="en-US" smtClean="0"/>
              <a:t>2/24/26</a:t>
            </a:fld>
            <a:endParaRPr lang="en-US"/>
          </a:p>
        </p:txBody>
      </p:sp>
      <p:sp>
        <p:nvSpPr>
          <p:cNvPr id="3" name="Footer Placeholder 2">
            <a:extLst>
              <a:ext uri="{FF2B5EF4-FFF2-40B4-BE49-F238E27FC236}">
                <a16:creationId xmlns:a16="http://schemas.microsoft.com/office/drawing/2014/main" id="{EE61FE5B-25DA-A041-94FA-8E2EBA28364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EC63AA4-B082-0DED-E7ED-DA3D0D51F10B}"/>
              </a:ext>
            </a:extLst>
          </p:cNvPr>
          <p:cNvSpPr>
            <a:spLocks noGrp="1"/>
          </p:cNvSpPr>
          <p:nvPr>
            <p:ph type="sldNum" sz="quarter" idx="12"/>
          </p:nvPr>
        </p:nvSpPr>
        <p:spPr/>
        <p:txBody>
          <a:bodyPr/>
          <a:lstStyle/>
          <a:p>
            <a:fld id="{C87486B1-BFAD-4D1B-BF2B-41501B00C575}" type="slidenum">
              <a:rPr lang="en-US" smtClean="0"/>
              <a:t>‹#›</a:t>
            </a:fld>
            <a:endParaRPr lang="en-US"/>
          </a:p>
        </p:txBody>
      </p:sp>
    </p:spTree>
    <p:extLst>
      <p:ext uri="{BB962C8B-B14F-4D97-AF65-F5344CB8AC3E}">
        <p14:creationId xmlns:p14="http://schemas.microsoft.com/office/powerpoint/2010/main" val="1499365863"/>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5610E-C843-A3E6-0538-C50D8557160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D540236-9EA2-1A16-7AD2-B06AD4E244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612D10E-6995-1E40-5C34-17DD7BCF53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55CEB6-19FB-66E7-8D01-AC6A8D806BA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14FECC-8FB5-9347-095F-8CF7333395A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410C85D-36F4-050D-48C1-4E8DCE6D2A63}"/>
              </a:ext>
            </a:extLst>
          </p:cNvPr>
          <p:cNvSpPr>
            <a:spLocks noGrp="1"/>
          </p:cNvSpPr>
          <p:nvPr>
            <p:ph type="dt" sz="half" idx="10"/>
          </p:nvPr>
        </p:nvSpPr>
        <p:spPr/>
        <p:txBody>
          <a:bodyPr/>
          <a:lstStyle/>
          <a:p>
            <a:fld id="{8C538B4D-F2FA-4541-B114-4D9293969219}" type="datetimeFigureOut">
              <a:rPr lang="en-US" smtClean="0"/>
              <a:t>2/24/26</a:t>
            </a:fld>
            <a:endParaRPr lang="en-US"/>
          </a:p>
        </p:txBody>
      </p:sp>
      <p:sp>
        <p:nvSpPr>
          <p:cNvPr id="8" name="Footer Placeholder 7">
            <a:extLst>
              <a:ext uri="{FF2B5EF4-FFF2-40B4-BE49-F238E27FC236}">
                <a16:creationId xmlns:a16="http://schemas.microsoft.com/office/drawing/2014/main" id="{38FFE145-1589-31F0-1174-AECDFFD6DF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668AAC-A068-BEF9-2AAC-261F21F5BB25}"/>
              </a:ext>
            </a:extLst>
          </p:cNvPr>
          <p:cNvSpPr>
            <a:spLocks noGrp="1"/>
          </p:cNvSpPr>
          <p:nvPr>
            <p:ph type="sldNum" sz="quarter" idx="12"/>
          </p:nvPr>
        </p:nvSpPr>
        <p:spPr/>
        <p:txBody>
          <a:bodyPr/>
          <a:lstStyle/>
          <a:p>
            <a:fld id="{C87486B1-BFAD-4D1B-BF2B-41501B00C575}" type="slidenum">
              <a:rPr lang="en-US" smtClean="0"/>
              <a:t>‹#›</a:t>
            </a:fld>
            <a:endParaRPr lang="en-US"/>
          </a:p>
        </p:txBody>
      </p:sp>
    </p:spTree>
    <p:extLst>
      <p:ext uri="{BB962C8B-B14F-4D97-AF65-F5344CB8AC3E}">
        <p14:creationId xmlns:p14="http://schemas.microsoft.com/office/powerpoint/2010/main" val="8172545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8954548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0.xml><?xml version="1.0" encoding="utf-8"?>
<p:sldLayout xmlns:a="http://schemas.openxmlformats.org/drawingml/2006/main" xmlns:r="http://schemas.openxmlformats.org/officeDocument/2006/relationships" xmlns:p="http://schemas.openxmlformats.org/presentationml/2006/main" showMasterSp="0" userDrawn="1">
  <p:cSld name="Blank - 1 title">
    <p:spTree>
      <p:nvGrpSpPr>
        <p:cNvPr id="1" name=""/>
        <p:cNvGrpSpPr/>
        <p:nvPr/>
      </p:nvGrpSpPr>
      <p:grpSpPr>
        <a:xfrm>
          <a:off x="0" y="0"/>
          <a:ext cx="0" cy="0"/>
          <a:chOff x="0" y="0"/>
          <a:chExt cx="0" cy="0"/>
        </a:xfrm>
      </p:grpSpPr>
      <p:sp>
        <p:nvSpPr>
          <p:cNvPr id="2" name="Title 1"/>
          <p:cNvSpPr>
            <a:spLocks noGrp="1"/>
          </p:cNvSpPr>
          <p:nvPr>
            <p:ph type="title"/>
          </p:nvPr>
        </p:nvSpPr>
        <p:spPr>
          <a:xfrm>
            <a:off x="419102" y="263784"/>
            <a:ext cx="11087100" cy="691520"/>
          </a:xfrm>
        </p:spPr>
        <p:txBody>
          <a:bodyPr/>
          <a:lstStyle>
            <a:lvl1pPr>
              <a:defRPr>
                <a:solidFill>
                  <a:srgbClr val="830051"/>
                </a:solidFill>
              </a:defRPr>
            </a:lvl1pPr>
          </a:lstStyle>
          <a:p>
            <a:r>
              <a:rPr lang="en-GB"/>
              <a:t>Click to edit Master title style</a:t>
            </a:r>
          </a:p>
        </p:txBody>
      </p:sp>
      <p:sp>
        <p:nvSpPr>
          <p:cNvPr id="5" name="Text Placeholder 7"/>
          <p:cNvSpPr>
            <a:spLocks noGrp="1"/>
          </p:cNvSpPr>
          <p:nvPr>
            <p:ph type="body" sz="quarter" idx="10"/>
          </p:nvPr>
        </p:nvSpPr>
        <p:spPr>
          <a:xfrm>
            <a:off x="7525" y="6152877"/>
            <a:ext cx="10227735" cy="694267"/>
          </a:xfrm>
          <a:prstGeom prst="rect">
            <a:avLst/>
          </a:prstGeom>
        </p:spPr>
        <p:txBody>
          <a:bodyPr anchor="b">
            <a:normAutofit/>
          </a:bodyPr>
          <a:lstStyle>
            <a:lvl1pPr marL="0" algn="l" defTabSz="914377" rtl="0" eaLnBrk="1" fontAlgn="base" latinLnBrk="0" hangingPunct="1">
              <a:spcBef>
                <a:spcPct val="0"/>
              </a:spcBef>
              <a:spcAft>
                <a:spcPct val="0"/>
              </a:spcAft>
              <a:buClr>
                <a:schemeClr val="tx2"/>
              </a:buClr>
              <a:defRPr lang="en-US" sz="1067" b="0" kern="0" dirty="0" smtClean="0">
                <a:solidFill>
                  <a:srgbClr val="7F7F7F"/>
                </a:solidFill>
                <a:latin typeface="+mn-lt"/>
                <a:ea typeface="+mn-ea"/>
                <a:cs typeface="+mn-cs"/>
              </a:defRPr>
            </a:lvl1pPr>
          </a:lstStyle>
          <a:p>
            <a:pPr lvl="0"/>
            <a:r>
              <a:rPr lang="en-GB"/>
              <a:t>Click to edit Master text styles</a:t>
            </a:r>
          </a:p>
        </p:txBody>
      </p:sp>
      <p:sp>
        <p:nvSpPr>
          <p:cNvPr id="4" name="Slide Number Placeholder 4"/>
          <p:cNvSpPr>
            <a:spLocks noGrp="1"/>
          </p:cNvSpPr>
          <p:nvPr>
            <p:ph type="sldNum" sz="quarter" idx="4"/>
          </p:nvPr>
        </p:nvSpPr>
        <p:spPr>
          <a:xfrm>
            <a:off x="9347200" y="6491818"/>
            <a:ext cx="2844800" cy="366183"/>
          </a:xfrm>
          <a:prstGeom prst="rect">
            <a:avLst/>
          </a:prstGeom>
        </p:spPr>
        <p:txBody>
          <a:bodyPr vert="horz" lIns="91440" tIns="45720" rIns="91440" bIns="45720" rtlCol="0" anchor="ctr"/>
          <a:lstStyle>
            <a:lvl1pPr algn="r">
              <a:defRPr sz="933">
                <a:solidFill>
                  <a:schemeClr val="tx1">
                    <a:tint val="75000"/>
                  </a:schemeClr>
                </a:solidFill>
              </a:defRPr>
            </a:lvl1pPr>
          </a:lstStyle>
          <a:p>
            <a:fld id="{4FF61421-0D1F-374C-A6EF-D3B8E531EC5C}" type="slidenum">
              <a:rPr lang="en-US" smtClean="0"/>
              <a:pPr/>
              <a:t>‹#›</a:t>
            </a:fld>
            <a:endParaRPr lang="en-US"/>
          </a:p>
        </p:txBody>
      </p:sp>
    </p:spTree>
    <p:extLst>
      <p:ext uri="{BB962C8B-B14F-4D97-AF65-F5344CB8AC3E}">
        <p14:creationId xmlns:p14="http://schemas.microsoft.com/office/powerpoint/2010/main" val="2425319995"/>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showMasterSp="0" userDrawn="1">
  <p:cSld name="7_Free Content">
    <p:spTree>
      <p:nvGrpSpPr>
        <p:cNvPr id="1" name=""/>
        <p:cNvGrpSpPr/>
        <p:nvPr/>
      </p:nvGrpSpPr>
      <p:grpSpPr>
        <a:xfrm>
          <a:off x="0" y="0"/>
          <a:ext cx="0" cy="0"/>
          <a:chOff x="0" y="0"/>
          <a:chExt cx="0" cy="0"/>
        </a:xfrm>
      </p:grpSpPr>
      <p:sp>
        <p:nvSpPr>
          <p:cNvPr id="3" name="Slide Number Placeholder 5"/>
          <p:cNvSpPr>
            <a:spLocks noGrp="1"/>
          </p:cNvSpPr>
          <p:nvPr>
            <p:ph type="sldNum" sz="quarter" idx="10"/>
          </p:nvPr>
        </p:nvSpPr>
        <p:spPr/>
        <p:txBody>
          <a:bodyPr/>
          <a:lstStyle>
            <a:lvl1pPr>
              <a:defRPr/>
            </a:lvl1pPr>
          </a:lstStyle>
          <a:p>
            <a:pPr>
              <a:defRPr/>
            </a:pPr>
            <a:fld id="{5EF692A5-A8C0-47CD-A2C0-7DF226E98A5E}" type="slidenum">
              <a:rPr lang="en-US" altLang="en-US"/>
              <a:pPr>
                <a:defRPr/>
              </a:pPr>
              <a:t>‹#›</a:t>
            </a:fld>
            <a:endParaRPr lang="en-US" altLang="en-US"/>
          </a:p>
        </p:txBody>
      </p:sp>
    </p:spTree>
    <p:extLst>
      <p:ext uri="{BB962C8B-B14F-4D97-AF65-F5344CB8AC3E}">
        <p14:creationId xmlns:p14="http://schemas.microsoft.com/office/powerpoint/2010/main" val="2119978443"/>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FA66CD0-6FD9-D764-C890-38DB67EA3887}"/>
              </a:ext>
            </a:extLst>
          </p:cNvPr>
          <p:cNvSpPr/>
          <p:nvPr/>
        </p:nvSpPr>
        <p:spPr>
          <a:xfrm>
            <a:off x="0" y="885552"/>
            <a:ext cx="12192000" cy="59724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Footer Placeholder 4">
            <a:extLst>
              <a:ext uri="{FF2B5EF4-FFF2-40B4-BE49-F238E27FC236}">
                <a16:creationId xmlns:a16="http://schemas.microsoft.com/office/drawing/2014/main" id="{FB20A013-E312-4F1C-8648-E9BC6C743E7A}"/>
              </a:ext>
            </a:extLst>
          </p:cNvPr>
          <p:cNvSpPr>
            <a:spLocks noGrp="1"/>
          </p:cNvSpPr>
          <p:nvPr>
            <p:ph type="ftr" sz="quarter" idx="3"/>
          </p:nvPr>
        </p:nvSpPr>
        <p:spPr>
          <a:xfrm>
            <a:off x="238541" y="6354572"/>
            <a:ext cx="11648659" cy="415301"/>
          </a:xfrm>
          <a:prstGeom prst="rect">
            <a:avLst/>
          </a:prstGeom>
        </p:spPr>
        <p:txBody>
          <a:bodyPr vert="horz" lIns="45720" tIns="45720" rIns="45720" bIns="45720" rtlCol="0" anchor="b"/>
          <a:lstStyle>
            <a:lvl1pPr algn="l">
              <a:defRPr sz="1067">
                <a:solidFill>
                  <a:schemeClr val="tx1"/>
                </a:solidFill>
                <a:latin typeface="Arial" panose="020B0604020202020204" pitchFamily="34" charset="0"/>
                <a:cs typeface="Arial" panose="020B0604020202020204" pitchFamily="34" charset="0"/>
              </a:defRPr>
            </a:lvl1pPr>
          </a:lstStyle>
          <a:p>
            <a:endParaRPr lang="en-GB"/>
          </a:p>
        </p:txBody>
      </p:sp>
      <p:pic>
        <p:nvPicPr>
          <p:cNvPr id="8" name="Picture 7">
            <a:extLst>
              <a:ext uri="{FF2B5EF4-FFF2-40B4-BE49-F238E27FC236}">
                <a16:creationId xmlns:a16="http://schemas.microsoft.com/office/drawing/2014/main" id="{A5E772B1-D060-280D-0A6F-EC929D64F20E}"/>
              </a:ext>
            </a:extLst>
          </p:cNvPr>
          <p:cNvPicPr>
            <a:picLocks noChangeAspect="1"/>
          </p:cNvPicPr>
          <p:nvPr userDrawn="1"/>
        </p:nvPicPr>
        <p:blipFill>
          <a:blip r:embed="rId2">
            <a:extLst>
              <a:ext uri="{BEBA8EAE-BF5A-486C-A8C5-ECC9F3942E4B}">
                <a14:imgProps xmlns:a14="http://schemas.microsoft.com/office/drawing/2010/main">
                  <a14:imgLayer r:embed="rId3">
                    <a14:imgEffect>
                      <a14:backgroundRemoval t="10000" b="90000" l="10000" r="90000">
                        <a14:foregroundMark x1="26000" y1="71875" x2="26000" y2="71875"/>
                        <a14:foregroundMark x1="35400" y1="69375" x2="35400" y2="69375"/>
                        <a14:foregroundMark x1="42900" y1="50625" x2="42900" y2="50625"/>
                        <a14:foregroundMark x1="48900" y1="39063" x2="48900" y2="39063"/>
                        <a14:foregroundMark x1="61400" y1="57813" x2="61400" y2="57813"/>
                        <a14:foregroundMark x1="60900" y1="35000" x2="60900" y2="35000"/>
                        <a14:foregroundMark x1="68700" y1="45625" x2="68700" y2="45625"/>
                        <a14:foregroundMark x1="76800" y1="52188" x2="76800" y2="52188"/>
                      </a14:backgroundRemoval>
                    </a14:imgEffect>
                  </a14:imgLayer>
                </a14:imgProps>
              </a:ext>
            </a:extLst>
          </a:blip>
          <a:stretch>
            <a:fillRect/>
          </a:stretch>
        </p:blipFill>
        <p:spPr>
          <a:xfrm>
            <a:off x="10376992" y="6246733"/>
            <a:ext cx="1815009" cy="580803"/>
          </a:xfrm>
          <a:prstGeom prst="rect">
            <a:avLst/>
          </a:prstGeom>
        </p:spPr>
      </p:pic>
      <p:sp>
        <p:nvSpPr>
          <p:cNvPr id="3" name="Title 6">
            <a:extLst>
              <a:ext uri="{FF2B5EF4-FFF2-40B4-BE49-F238E27FC236}">
                <a16:creationId xmlns:a16="http://schemas.microsoft.com/office/drawing/2014/main" id="{6950F5DA-E2EE-5A61-B6C7-280E2B910415}"/>
              </a:ext>
            </a:extLst>
          </p:cNvPr>
          <p:cNvSpPr>
            <a:spLocks noGrp="1"/>
          </p:cNvSpPr>
          <p:nvPr>
            <p:ph type="title"/>
          </p:nvPr>
        </p:nvSpPr>
        <p:spPr>
          <a:xfrm>
            <a:off x="174595" y="1"/>
            <a:ext cx="11712604" cy="866009"/>
          </a:xfrm>
        </p:spPr>
        <p:txBody>
          <a:bodyPr/>
          <a:lstStyle>
            <a:lvl1pPr>
              <a:defRPr sz="2933"/>
            </a:lvl1pPr>
          </a:lstStyle>
          <a:p>
            <a:r>
              <a:rPr lang="en-US"/>
              <a:t>Click to edit Master title style</a:t>
            </a:r>
          </a:p>
        </p:txBody>
      </p:sp>
      <p:sp>
        <p:nvSpPr>
          <p:cNvPr id="5" name="Text Placeholder 4">
            <a:extLst>
              <a:ext uri="{FF2B5EF4-FFF2-40B4-BE49-F238E27FC236}">
                <a16:creationId xmlns:a16="http://schemas.microsoft.com/office/drawing/2014/main" id="{EB9E99C5-8056-1494-F3D6-886810BD991C}"/>
              </a:ext>
            </a:extLst>
          </p:cNvPr>
          <p:cNvSpPr>
            <a:spLocks noGrp="1"/>
          </p:cNvSpPr>
          <p:nvPr>
            <p:ph type="body" sz="quarter" idx="10"/>
          </p:nvPr>
        </p:nvSpPr>
        <p:spPr>
          <a:xfrm>
            <a:off x="304800" y="1092201"/>
            <a:ext cx="11582400" cy="5154084"/>
          </a:xfrm>
        </p:spPr>
        <p:txBody>
          <a:bodyPr>
            <a:noAutofit/>
          </a:bodyPr>
          <a:lstStyle>
            <a:lvl1pPr>
              <a:spcAft>
                <a:spcPts val="1600"/>
              </a:spcAft>
              <a:defRPr/>
            </a:lvl1pPr>
            <a:lvl2pPr>
              <a:spcAft>
                <a:spcPts val="1600"/>
              </a:spcAft>
              <a:defRPr/>
            </a:lvl2pPr>
            <a:lvl3pPr>
              <a:spcAft>
                <a:spcPts val="1600"/>
              </a:spcAft>
              <a:defRPr/>
            </a:lvl3pPr>
            <a:lvl4pPr>
              <a:spcAft>
                <a:spcPts val="1600"/>
              </a:spcAft>
              <a:defRPr/>
            </a:lvl4pPr>
            <a:lvl5pPr>
              <a:spcAft>
                <a:spcPts val="1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0804951"/>
      </p:ext>
    </p:extLst>
  </p:cSld>
  <p:clrMapOvr>
    <a:masterClrMapping/>
  </p:clrMapOvr>
  <p:extLst>
    <p:ext uri="{DCECCB84-F9BA-43D5-87BE-67443E8EF086}">
      <p15:sldGuideLst xmlns:p15="http://schemas.microsoft.com/office/powerpoint/2012/main"/>
    </p:ext>
  </p:extLst>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Title">
    <p:bg>
      <p:bgRef idx="1001">
        <a:schemeClr val="bg1"/>
      </p:bgRef>
    </p:bg>
    <p:spTree>
      <p:nvGrpSpPr>
        <p:cNvPr id="1" name=""/>
        <p:cNvGrpSpPr/>
        <p:nvPr/>
      </p:nvGrpSpPr>
      <p:grpSpPr>
        <a:xfrm>
          <a:off x="0" y="0"/>
          <a:ext cx="0" cy="0"/>
          <a:chOff x="0" y="0"/>
          <a:chExt cx="0" cy="0"/>
        </a:xfrm>
      </p:grpSpPr>
      <p:pic>
        <p:nvPicPr>
          <p:cNvPr id="2" name="ESMO-Congress-2025-Logo">
            <a:extLst>
              <a:ext uri="{FF2B5EF4-FFF2-40B4-BE49-F238E27FC236}">
                <a16:creationId xmlns:a16="http://schemas.microsoft.com/office/drawing/2014/main" id="{DC626866-6D7D-C852-9E4D-F04A6E2CF20E}"/>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57674" y="952500"/>
            <a:ext cx="3398426" cy="647700"/>
          </a:xfrm>
          <a:prstGeom prst="rect">
            <a:avLst/>
          </a:prstGeom>
        </p:spPr>
      </p:pic>
      <p:pic>
        <p:nvPicPr>
          <p:cNvPr id="5" name="ESMO-Congress-2025-Visual">
            <a:extLst>
              <a:ext uri="{FF2B5EF4-FFF2-40B4-BE49-F238E27FC236}">
                <a16:creationId xmlns:a16="http://schemas.microsoft.com/office/drawing/2014/main" id="{8DFAA68D-F503-F1F1-3AA9-1F247F0AA06A}"/>
              </a:ext>
            </a:extLst>
          </p:cNvPr>
          <p:cNvPicPr>
            <a:picLocks noChangeAspect="1"/>
          </p:cNvPicPr>
          <p:nvPr userDrawn="1"/>
        </p:nvPicPr>
        <p:blipFill>
          <a:blip r:embed="rId4"/>
          <a:srcRect/>
          <a:stretch/>
        </p:blipFill>
        <p:spPr>
          <a:xfrm>
            <a:off x="4356100" y="1549400"/>
            <a:ext cx="7835900" cy="5308600"/>
          </a:xfrm>
          <a:prstGeom prst="rect">
            <a:avLst/>
          </a:prstGeom>
        </p:spPr>
      </p:pic>
      <p:sp>
        <p:nvSpPr>
          <p:cNvPr id="9" name="Espace réservé du texte 8">
            <a:extLst>
              <a:ext uri="{FF2B5EF4-FFF2-40B4-BE49-F238E27FC236}">
                <a16:creationId xmlns:a16="http://schemas.microsoft.com/office/drawing/2014/main" id="{B9C9DA18-7D6C-795E-EA6E-C8E5EE4F00F6}"/>
              </a:ext>
            </a:extLst>
          </p:cNvPr>
          <p:cNvSpPr>
            <a:spLocks noGrp="1"/>
          </p:cNvSpPr>
          <p:nvPr>
            <p:ph type="body" sz="quarter" idx="10" hasCustomPrompt="1"/>
          </p:nvPr>
        </p:nvSpPr>
        <p:spPr>
          <a:xfrm>
            <a:off x="952500" y="2585141"/>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PRESENTATION</a:t>
            </a:r>
          </a:p>
        </p:txBody>
      </p:sp>
      <p:sp>
        <p:nvSpPr>
          <p:cNvPr id="11" name="Espace réservé du texte 8">
            <a:extLst>
              <a:ext uri="{FF2B5EF4-FFF2-40B4-BE49-F238E27FC236}">
                <a16:creationId xmlns:a16="http://schemas.microsoft.com/office/drawing/2014/main" id="{F8031B90-170E-5D98-EF42-C140F79DE2F4}"/>
              </a:ext>
            </a:extLst>
          </p:cNvPr>
          <p:cNvSpPr>
            <a:spLocks noGrp="1"/>
          </p:cNvSpPr>
          <p:nvPr>
            <p:ph type="body" sz="quarter" idx="11" hasCustomPrompt="1"/>
          </p:nvPr>
        </p:nvSpPr>
        <p:spPr>
          <a:xfrm>
            <a:off x="952500" y="3426669"/>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12" name="Espace réservé du texte 8">
            <a:extLst>
              <a:ext uri="{FF2B5EF4-FFF2-40B4-BE49-F238E27FC236}">
                <a16:creationId xmlns:a16="http://schemas.microsoft.com/office/drawing/2014/main" id="{44893A91-0868-42EB-3E81-2657D83C2A14}"/>
              </a:ext>
            </a:extLst>
          </p:cNvPr>
          <p:cNvSpPr>
            <a:spLocks noGrp="1"/>
          </p:cNvSpPr>
          <p:nvPr>
            <p:ph type="body" sz="quarter" idx="12" hasCustomPrompt="1"/>
          </p:nvPr>
        </p:nvSpPr>
        <p:spPr>
          <a:xfrm>
            <a:off x="952500" y="4950669"/>
            <a:ext cx="3122195" cy="648027"/>
          </a:xfrm>
          <a:prstGeom prst="rect">
            <a:avLst/>
          </a:prstGeom>
        </p:spPr>
        <p:txBody>
          <a:bodyPr/>
          <a:lstStyle>
            <a:lvl1pPr marL="0" indent="0">
              <a:spcBef>
                <a:spcPts val="67"/>
              </a:spcBef>
              <a:buNone/>
              <a:defRPr sz="1753" b="1" i="0">
                <a:solidFill>
                  <a:srgbClr val="00305D"/>
                </a:solidFill>
                <a:latin typeface="Arial Narrow" panose="020B0604020202020204" pitchFamily="34" charset="0"/>
                <a:cs typeface="Arial Narrow" panose="020B0604020202020204" pitchFamily="34" charset="0"/>
              </a:defRPr>
            </a:lvl1pPr>
          </a:lstStyle>
          <a:p>
            <a:pPr lvl="0"/>
            <a:r>
              <a:rPr lang="fr-FR"/>
              <a:t>Name</a:t>
            </a:r>
          </a:p>
          <a:p>
            <a:pPr lvl="0"/>
            <a:r>
              <a:rPr lang="fr-FR"/>
              <a:t>First </a:t>
            </a:r>
            <a:r>
              <a:rPr lang="fr-FR" err="1"/>
              <a:t>name</a:t>
            </a:r>
            <a:r>
              <a:rPr lang="fr-FR"/>
              <a:t>, last </a:t>
            </a:r>
            <a:r>
              <a:rPr lang="fr-FR" err="1"/>
              <a:t>name</a:t>
            </a:r>
            <a:endParaRPr lang="fr-FR"/>
          </a:p>
        </p:txBody>
      </p:sp>
      <p:sp>
        <p:nvSpPr>
          <p:cNvPr id="13" name="Espace réservé du texte 8">
            <a:extLst>
              <a:ext uri="{FF2B5EF4-FFF2-40B4-BE49-F238E27FC236}">
                <a16:creationId xmlns:a16="http://schemas.microsoft.com/office/drawing/2014/main" id="{CEB38686-4747-1069-55C2-B15B44B92B74}"/>
              </a:ext>
            </a:extLst>
          </p:cNvPr>
          <p:cNvSpPr>
            <a:spLocks noGrp="1"/>
          </p:cNvSpPr>
          <p:nvPr>
            <p:ph type="body" sz="quarter" idx="13" hasCustomPrompt="1"/>
          </p:nvPr>
        </p:nvSpPr>
        <p:spPr>
          <a:xfrm>
            <a:off x="952500" y="5672565"/>
            <a:ext cx="3122195" cy="362611"/>
          </a:xfrm>
          <a:prstGeom prst="rect">
            <a:avLst/>
          </a:prstGeom>
        </p:spPr>
        <p:txBody>
          <a:bodyPr/>
          <a:lstStyle>
            <a:lvl1pPr marL="0" indent="0">
              <a:spcBef>
                <a:spcPts val="400"/>
              </a:spcBef>
              <a:buNone/>
              <a:defRPr sz="1753" b="0" i="0">
                <a:solidFill>
                  <a:srgbClr val="00305D"/>
                </a:solidFill>
                <a:latin typeface="Arial Narrow" panose="020B0604020202020204" pitchFamily="34" charset="0"/>
                <a:cs typeface="Arial Narrow" panose="020B0604020202020204" pitchFamily="34" charset="0"/>
              </a:defRPr>
            </a:lvl1pPr>
          </a:lstStyle>
          <a:p>
            <a:pPr lvl="0"/>
            <a:r>
              <a:rPr lang="fr-FR"/>
              <a:t>00 </a:t>
            </a:r>
            <a:r>
              <a:rPr lang="fr-FR" err="1"/>
              <a:t>Month</a:t>
            </a:r>
            <a:r>
              <a:rPr lang="fr-FR"/>
              <a:t> XXXX </a:t>
            </a:r>
            <a:r>
              <a:rPr lang="fr-FR" err="1"/>
              <a:t>Year</a:t>
            </a:r>
            <a:endParaRPr lang="fr-FR"/>
          </a:p>
          <a:p>
            <a:pPr lvl="0"/>
            <a:endParaRPr lang="fr-FR"/>
          </a:p>
        </p:txBody>
      </p:sp>
      <p:grpSp>
        <p:nvGrpSpPr>
          <p:cNvPr id="4" name="Group 3">
            <a:extLst>
              <a:ext uri="{FF2B5EF4-FFF2-40B4-BE49-F238E27FC236}">
                <a16:creationId xmlns:a16="http://schemas.microsoft.com/office/drawing/2014/main" id="{B30E13CB-33D7-3B5A-C962-DE4B2EB087A7}"/>
              </a:ext>
            </a:extLst>
          </p:cNvPr>
          <p:cNvGrpSpPr/>
          <p:nvPr userDrawn="1"/>
        </p:nvGrpSpPr>
        <p:grpSpPr>
          <a:xfrm>
            <a:off x="10712127" y="6159177"/>
            <a:ext cx="1479873" cy="698823"/>
            <a:chOff x="16068190" y="9227649"/>
            <a:chExt cx="2219810" cy="1048234"/>
          </a:xfrm>
        </p:grpSpPr>
        <p:pic>
          <p:nvPicPr>
            <p:cNvPr id="6" name="Rectangle 95">
              <a:extLst>
                <a:ext uri="{FF2B5EF4-FFF2-40B4-BE49-F238E27FC236}">
                  <a16:creationId xmlns:a16="http://schemas.microsoft.com/office/drawing/2014/main" id="{52804FC8-31F2-6BE8-0FE3-F38F403EEFF4}"/>
                </a:ext>
              </a:extLst>
            </p:cNvPr>
            <p:cNvPicPr>
              <a:picLocks noChangeAspect="1"/>
            </p:cNvPicPr>
            <p:nvPr userDrawn="1"/>
          </p:nvPicPr>
          <p:blipFill>
            <a:blip r:embed="rId5"/>
            <a:srcRect/>
            <a:stretch/>
          </p:blipFill>
          <p:spPr>
            <a:xfrm>
              <a:off x="16068190" y="9227649"/>
              <a:ext cx="2219810" cy="1048234"/>
            </a:xfrm>
            <a:prstGeom prst="rect">
              <a:avLst/>
            </a:prstGeom>
          </p:spPr>
        </p:pic>
        <p:pic>
          <p:nvPicPr>
            <p:cNvPr id="7" name="Picture 6" descr="A logo for esm&#10;&#10;AI-generated content may be incorrect.">
              <a:extLst>
                <a:ext uri="{FF2B5EF4-FFF2-40B4-BE49-F238E27FC236}">
                  <a16:creationId xmlns:a16="http://schemas.microsoft.com/office/drawing/2014/main" id="{1BE4515D-79BC-FD1C-977A-1F355C63A92E}"/>
                </a:ext>
              </a:extLst>
            </p:cNvPr>
            <p:cNvPicPr>
              <a:picLocks noChangeAspect="1"/>
            </p:cNvPicPr>
            <p:nvPr userDrawn="1"/>
          </p:nvPicPr>
          <p:blipFill>
            <a:blip r:embed="rId6"/>
            <a:stretch>
              <a:fillRect/>
            </a:stretch>
          </p:blipFill>
          <p:spPr>
            <a:xfrm>
              <a:off x="16959304" y="9497766"/>
              <a:ext cx="892662" cy="624416"/>
            </a:xfrm>
            <a:prstGeom prst="rect">
              <a:avLst/>
            </a:prstGeom>
          </p:spPr>
        </p:pic>
      </p:grpSp>
    </p:spTree>
    <p:extLst>
      <p:ext uri="{BB962C8B-B14F-4D97-AF65-F5344CB8AC3E}">
        <p14:creationId xmlns:p14="http://schemas.microsoft.com/office/powerpoint/2010/main" val="246823855"/>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Index">
    <p:spTree>
      <p:nvGrpSpPr>
        <p:cNvPr id="1" name=""/>
        <p:cNvGrpSpPr/>
        <p:nvPr/>
      </p:nvGrpSpPr>
      <p:grpSpPr>
        <a:xfrm>
          <a:off x="0" y="0"/>
          <a:ext cx="0" cy="0"/>
          <a:chOff x="0" y="0"/>
          <a:chExt cx="0" cy="0"/>
        </a:xfrm>
      </p:grpSpPr>
      <p:pic>
        <p:nvPicPr>
          <p:cNvPr id="5" name="Picture 4" descr="A logo with colorful letters&#10;&#10;Description automatically generated with medium confidence">
            <a:extLst>
              <a:ext uri="{FF2B5EF4-FFF2-40B4-BE49-F238E27FC236}">
                <a16:creationId xmlns:a16="http://schemas.microsoft.com/office/drawing/2014/main" id="{2A53D4D3-1B9E-8684-C608-F65B6A1365F7}"/>
              </a:ext>
            </a:extLst>
          </p:cNvPr>
          <p:cNvPicPr>
            <a:picLocks noChangeAspect="1"/>
          </p:cNvPicPr>
          <p:nvPr userDrawn="1"/>
        </p:nvPicPr>
        <p:blipFill>
          <a:blip r:embed="rId2"/>
          <a:stretch>
            <a:fillRect/>
          </a:stretch>
        </p:blipFill>
        <p:spPr>
          <a:xfrm>
            <a:off x="10159677" y="6156616"/>
            <a:ext cx="2032323" cy="701384"/>
          </a:xfrm>
          <a:prstGeom prst="rect">
            <a:avLst/>
          </a:prstGeom>
        </p:spPr>
      </p:pic>
      <p:sp>
        <p:nvSpPr>
          <p:cNvPr id="2" name="Espace réservé du texte 8">
            <a:extLst>
              <a:ext uri="{FF2B5EF4-FFF2-40B4-BE49-F238E27FC236}">
                <a16:creationId xmlns:a16="http://schemas.microsoft.com/office/drawing/2014/main" id="{0D6CC8CD-178F-AB26-6B1F-605466D5635D}"/>
              </a:ext>
            </a:extLst>
          </p:cNvPr>
          <p:cNvSpPr>
            <a:spLocks noGrp="1"/>
          </p:cNvSpPr>
          <p:nvPr>
            <p:ph type="body" sz="quarter" idx="10" hasCustomPrompt="1"/>
          </p:nvPr>
        </p:nvSpPr>
        <p:spPr>
          <a:xfrm>
            <a:off x="952500" y="820510"/>
            <a:ext cx="7835900" cy="670052"/>
          </a:xfrm>
          <a:prstGeom prst="rect">
            <a:avLst/>
          </a:prstGeom>
        </p:spPr>
        <p:txBody>
          <a:bodyPr/>
          <a:lstStyle>
            <a:lvl1pPr marL="0" indent="0">
              <a:buNone/>
              <a:defRPr sz="3754" b="1" i="0">
                <a:solidFill>
                  <a:srgbClr val="17AD86"/>
                </a:solidFill>
                <a:latin typeface="Arial Narrow" panose="020B0604020202020204" pitchFamily="34" charset="0"/>
                <a:cs typeface="Arial Narrow" panose="020B0604020202020204" pitchFamily="34" charset="0"/>
              </a:defRPr>
            </a:lvl1pPr>
          </a:lstStyle>
          <a:p>
            <a:pPr lvl="0"/>
            <a:r>
              <a:rPr lang="fr-FR"/>
              <a:t>INDEX</a:t>
            </a:r>
          </a:p>
        </p:txBody>
      </p:sp>
      <p:sp>
        <p:nvSpPr>
          <p:cNvPr id="13" name="Espace réservé du texte 8">
            <a:extLst>
              <a:ext uri="{FF2B5EF4-FFF2-40B4-BE49-F238E27FC236}">
                <a16:creationId xmlns:a16="http://schemas.microsoft.com/office/drawing/2014/main" id="{5D49AE80-8CE5-6EA2-2F09-E3BE599D3656}"/>
              </a:ext>
            </a:extLst>
          </p:cNvPr>
          <p:cNvSpPr>
            <a:spLocks noGrp="1"/>
          </p:cNvSpPr>
          <p:nvPr>
            <p:ph type="body" sz="quarter" idx="13" hasCustomPrompt="1"/>
          </p:nvPr>
        </p:nvSpPr>
        <p:spPr>
          <a:xfrm>
            <a:off x="958516" y="1726206"/>
            <a:ext cx="4485774" cy="3696027"/>
          </a:xfrm>
          <a:prstGeom prst="rect">
            <a:avLst/>
          </a:prstGeom>
        </p:spPr>
        <p:txBody>
          <a:bodyPr/>
          <a:lstStyle>
            <a:lvl1pPr marL="495325" indent="-495325">
              <a:lnSpc>
                <a:spcPts val="2800"/>
              </a:lnSpc>
              <a:spcBef>
                <a:spcPts val="0"/>
              </a:spcBef>
              <a:buFont typeface="+mj-lt"/>
              <a:buAutoNum type="arabicPeriod"/>
              <a:defRPr sz="2500" b="0" i="0">
                <a:solidFill>
                  <a:srgbClr val="17AD86"/>
                </a:solidFill>
                <a:latin typeface="Arial Narrow" panose="020B0604020202020204" pitchFamily="34" charset="0"/>
                <a:cs typeface="Arial Narrow" panose="020B0604020202020204" pitchFamily="34" charset="0"/>
              </a:defRPr>
            </a:lvl1pPr>
          </a:lstStyle>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endParaRPr lang="fr-FR"/>
          </a:p>
        </p:txBody>
      </p:sp>
      <p:sp>
        <p:nvSpPr>
          <p:cNvPr id="14" name="Espace réservé du texte 8">
            <a:extLst>
              <a:ext uri="{FF2B5EF4-FFF2-40B4-BE49-F238E27FC236}">
                <a16:creationId xmlns:a16="http://schemas.microsoft.com/office/drawing/2014/main" id="{885968CE-AEC1-DE50-AA23-CF1121E84419}"/>
              </a:ext>
            </a:extLst>
          </p:cNvPr>
          <p:cNvSpPr>
            <a:spLocks noGrp="1"/>
          </p:cNvSpPr>
          <p:nvPr>
            <p:ph type="body" sz="quarter" idx="14" hasCustomPrompt="1"/>
          </p:nvPr>
        </p:nvSpPr>
        <p:spPr>
          <a:xfrm>
            <a:off x="6011780" y="1726206"/>
            <a:ext cx="4485774" cy="3696027"/>
          </a:xfrm>
          <a:prstGeom prst="rect">
            <a:avLst/>
          </a:prstGeom>
        </p:spPr>
        <p:txBody>
          <a:bodyPr/>
          <a:lstStyle>
            <a:lvl1pPr marL="495325" indent="-495325">
              <a:lnSpc>
                <a:spcPts val="2800"/>
              </a:lnSpc>
              <a:spcBef>
                <a:spcPts val="0"/>
              </a:spcBef>
              <a:buFont typeface="+mj-lt"/>
              <a:buAutoNum type="arabicPeriod" startAt="11"/>
              <a:defRPr sz="2500" b="0" i="0">
                <a:solidFill>
                  <a:srgbClr val="17AD86"/>
                </a:solidFill>
                <a:latin typeface="Arial Narrow" panose="020B0604020202020204" pitchFamily="34" charset="0"/>
                <a:cs typeface="Arial Narrow" panose="020B0604020202020204" pitchFamily="34" charset="0"/>
              </a:defRPr>
            </a:lvl1pPr>
          </a:lstStyle>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endParaRPr lang="fr-FR"/>
          </a:p>
        </p:txBody>
      </p:sp>
    </p:spTree>
    <p:extLst>
      <p:ext uri="{BB962C8B-B14F-4D97-AF65-F5344CB8AC3E}">
        <p14:creationId xmlns:p14="http://schemas.microsoft.com/office/powerpoint/2010/main" val="3818499123"/>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Declaration">
    <p:spTree>
      <p:nvGrpSpPr>
        <p:cNvPr id="1" name=""/>
        <p:cNvGrpSpPr/>
        <p:nvPr/>
      </p:nvGrpSpPr>
      <p:grpSpPr>
        <a:xfrm>
          <a:off x="0" y="0"/>
          <a:ext cx="0" cy="0"/>
          <a:chOff x="0" y="0"/>
          <a:chExt cx="0" cy="0"/>
        </a:xfrm>
      </p:grpSpPr>
      <p:sp>
        <p:nvSpPr>
          <p:cNvPr id="4" name="DECLARATION OF INTERESTS">
            <a:extLst>
              <a:ext uri="{FF2B5EF4-FFF2-40B4-BE49-F238E27FC236}">
                <a16:creationId xmlns:a16="http://schemas.microsoft.com/office/drawing/2014/main" id="{CF78B9FB-DD1C-5BC9-3C30-4C3D67228643}"/>
              </a:ext>
            </a:extLst>
          </p:cNvPr>
          <p:cNvSpPr/>
          <p:nvPr userDrawn="1"/>
        </p:nvSpPr>
        <p:spPr>
          <a:xfrm>
            <a:off x="952500" y="952500"/>
            <a:ext cx="6584950" cy="476250"/>
          </a:xfrm>
          <a:prstGeom prst="rect">
            <a:avLst/>
          </a:prstGeom>
          <a:noFill/>
          <a:ln/>
        </p:spPr>
        <p:txBody>
          <a:bodyPr wrap="square" lIns="0" tIns="0" rIns="0" bIns="0" rtlCol="0" anchor="t"/>
          <a:lstStyle/>
          <a:p>
            <a:pPr marL="0" indent="0" algn="l">
              <a:lnSpc>
                <a:spcPts val="3750"/>
              </a:lnSpc>
              <a:buNone/>
            </a:pPr>
            <a:r>
              <a:rPr lang="en-US" sz="3750">
                <a:solidFill>
                  <a:srgbClr val="00305D"/>
                </a:solidFill>
                <a:latin typeface="Arial Narrow Bold" pitchFamily="34" charset="0"/>
                <a:ea typeface="Arial Narrow Bold" pitchFamily="34" charset="-122"/>
                <a:cs typeface="Arial Narrow Bold" pitchFamily="34" charset="-120"/>
              </a:rPr>
              <a:t>DECLARATION OF INTERESTS</a:t>
            </a:r>
            <a:endParaRPr lang="en-US" sz="3750"/>
          </a:p>
        </p:txBody>
      </p:sp>
      <p:sp>
        <p:nvSpPr>
          <p:cNvPr id="5" name="Please declare all interests arising from your work or expertise which may be perceived to conflict with the integrity of ESMO andor your work within the Society The Declaration of Interests included in your slide presentations must specify all financial">
            <a:extLst>
              <a:ext uri="{FF2B5EF4-FFF2-40B4-BE49-F238E27FC236}">
                <a16:creationId xmlns:a16="http://schemas.microsoft.com/office/drawing/2014/main" id="{CF413EAE-313D-D8DD-84C7-BCFB821A2C7D}"/>
              </a:ext>
            </a:extLst>
          </p:cNvPr>
          <p:cNvSpPr/>
          <p:nvPr userDrawn="1"/>
        </p:nvSpPr>
        <p:spPr>
          <a:xfrm>
            <a:off x="952500" y="1746250"/>
            <a:ext cx="9055100" cy="4375150"/>
          </a:xfrm>
          <a:prstGeom prst="rect">
            <a:avLst/>
          </a:prstGeom>
          <a:noFill/>
          <a:ln/>
        </p:spPr>
        <p:txBody>
          <a:bodyPr wrap="square" lIns="0" tIns="0" rIns="0" bIns="0" rtlCol="0" anchor="t"/>
          <a:lstStyle/>
          <a:p>
            <a:pPr marL="0" indent="0" algn="l">
              <a:lnSpc>
                <a:spcPts val="2650"/>
              </a:lnSpc>
              <a:buNone/>
            </a:pPr>
            <a:r>
              <a:rPr lang="en-US" sz="2500">
                <a:solidFill>
                  <a:srgbClr val="00305D"/>
                </a:solidFill>
                <a:latin typeface="Arial Narrow Bold" pitchFamily="34" charset="0"/>
                <a:ea typeface="Arial Narrow Bold" pitchFamily="34" charset="-122"/>
                <a:cs typeface="Arial Narrow Bold" pitchFamily="34" charset="-120"/>
              </a:rPr>
              <a:t>Please declare all interests arising from your work or expertise which may be perceived to conflict with the integrity of ESMO and/or your work within the Society.
The Declaration of Interests included in your slide presentation(s) must specify all financial / non-financial interests you have in relation to the following relevant organisations and should cover the last two calendar years:
Pharmaceutical, diagnostic, biotechnology, medical technology, therapeutic, artificial intelligence and research companies in the medical and healthcare areas, private healthcare providers, commercial medical education providers, medical societies, foundations or charities.</a:t>
            </a:r>
            <a:endParaRPr lang="en-US" sz="2500"/>
          </a:p>
        </p:txBody>
      </p:sp>
      <p:pic>
        <p:nvPicPr>
          <p:cNvPr id="6" name="Picture 5" descr="A logo with colorful letters&#10;&#10;Description automatically generated with medium confidence">
            <a:extLst>
              <a:ext uri="{FF2B5EF4-FFF2-40B4-BE49-F238E27FC236}">
                <a16:creationId xmlns:a16="http://schemas.microsoft.com/office/drawing/2014/main" id="{BE73932A-A507-BADD-78AA-CA55B33A9E84}"/>
              </a:ext>
            </a:extLst>
          </p:cNvPr>
          <p:cNvPicPr>
            <a:picLocks noChangeAspect="1"/>
          </p:cNvPicPr>
          <p:nvPr userDrawn="1"/>
        </p:nvPicPr>
        <p:blipFill>
          <a:blip r:embed="rId2"/>
          <a:stretch>
            <a:fillRect/>
          </a:stretch>
        </p:blipFill>
        <p:spPr>
          <a:xfrm>
            <a:off x="10159677" y="6156616"/>
            <a:ext cx="2032323" cy="701384"/>
          </a:xfrm>
          <a:prstGeom prst="rect">
            <a:avLst/>
          </a:prstGeom>
        </p:spPr>
      </p:pic>
    </p:spTree>
    <p:extLst>
      <p:ext uri="{BB962C8B-B14F-4D97-AF65-F5344CB8AC3E}">
        <p14:creationId xmlns:p14="http://schemas.microsoft.com/office/powerpoint/2010/main" val="1075421745"/>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Declaration 2">
    <p:spTree>
      <p:nvGrpSpPr>
        <p:cNvPr id="1" name=""/>
        <p:cNvGrpSpPr/>
        <p:nvPr/>
      </p:nvGrpSpPr>
      <p:grpSpPr>
        <a:xfrm>
          <a:off x="0" y="0"/>
          <a:ext cx="0" cy="0"/>
          <a:chOff x="0" y="0"/>
          <a:chExt cx="0" cy="0"/>
        </a:xfrm>
      </p:grpSpPr>
      <p:sp>
        <p:nvSpPr>
          <p:cNvPr id="10" name="You should provide details about any financial  non-financial interests you may have in the above-mentioned organisations including but not limited to">
            <a:extLst>
              <a:ext uri="{FF2B5EF4-FFF2-40B4-BE49-F238E27FC236}">
                <a16:creationId xmlns:a16="http://schemas.microsoft.com/office/drawing/2014/main" id="{0D506497-9704-8B16-ADC2-E27825397590}"/>
              </a:ext>
            </a:extLst>
          </p:cNvPr>
          <p:cNvSpPr/>
          <p:nvPr userDrawn="1"/>
        </p:nvSpPr>
        <p:spPr>
          <a:xfrm>
            <a:off x="952500" y="952500"/>
            <a:ext cx="9652000" cy="635000"/>
          </a:xfrm>
          <a:prstGeom prst="rect">
            <a:avLst/>
          </a:prstGeom>
          <a:noFill/>
          <a:ln/>
        </p:spPr>
        <p:txBody>
          <a:bodyPr wrap="square" lIns="0" tIns="0" rIns="0" bIns="0" rtlCol="0" anchor="t"/>
          <a:lstStyle/>
          <a:p>
            <a:pPr marL="0" indent="0" algn="l">
              <a:lnSpc>
                <a:spcPts val="2500"/>
              </a:lnSpc>
              <a:buNone/>
            </a:pPr>
            <a:r>
              <a:rPr lang="en-US" sz="2500">
                <a:solidFill>
                  <a:srgbClr val="00305D"/>
                </a:solidFill>
                <a:latin typeface="Arial Narrow Bold" pitchFamily="34" charset="0"/>
                <a:ea typeface="Arial Narrow Bold" pitchFamily="34" charset="-122"/>
                <a:cs typeface="Arial Narrow Bold" pitchFamily="34" charset="-120"/>
              </a:rPr>
              <a:t>You should provide details about any financial / non-financial interests you may have in the above-mentioned organisations, including, but not limited to:</a:t>
            </a:r>
            <a:endParaRPr lang="en-US" sz="2500"/>
          </a:p>
        </p:txBody>
      </p:sp>
      <p:sp>
        <p:nvSpPr>
          <p:cNvPr id="11" name="Compensation you have received for any speaker consultancy or advisory role or similar activity eg public speaking writing engagements expert testimony Any role in a relevant organisationfor which you are financially compensated eg as an employee officer">
            <a:extLst>
              <a:ext uri="{FF2B5EF4-FFF2-40B4-BE49-F238E27FC236}">
                <a16:creationId xmlns:a16="http://schemas.microsoft.com/office/drawing/2014/main" id="{A7541812-4CF2-9B73-236B-B23CD75C3944}"/>
              </a:ext>
            </a:extLst>
          </p:cNvPr>
          <p:cNvSpPr/>
          <p:nvPr userDrawn="1"/>
        </p:nvSpPr>
        <p:spPr>
          <a:xfrm>
            <a:off x="952500" y="1905000"/>
            <a:ext cx="10382250" cy="4191000"/>
          </a:xfrm>
          <a:prstGeom prst="rect">
            <a:avLst/>
          </a:prstGeom>
          <a:noFill/>
          <a:ln/>
        </p:spPr>
        <p:txBody>
          <a:bodyPr wrap="square" lIns="0" tIns="0" rIns="0" bIns="0" rtlCol="0" anchor="t"/>
          <a:lstStyle/>
          <a:p>
            <a:pPr marL="0" indent="0" algn="l">
              <a:lnSpc>
                <a:spcPts val="1650"/>
              </a:lnSpc>
              <a:buNone/>
            </a:pPr>
            <a:r>
              <a:rPr lang="en-US" sz="1500">
                <a:solidFill>
                  <a:srgbClr val="00305D"/>
                </a:solidFill>
                <a:latin typeface="Arial Narrow" pitchFamily="34" charset="0"/>
                <a:ea typeface="Arial Narrow" pitchFamily="34" charset="-122"/>
                <a:cs typeface="Arial Narrow" pitchFamily="34" charset="-120"/>
              </a:rPr>
              <a:t>Compensation you have received for any speaker, consultancy or advisory role or similar activity (e.g. public speaking, writing engagements, expert testimony). Any role in a relevant organisation for which you are financially compensated (e.g. as an employee, officer or member of the Board of Directors). Details of any stocks or ownership interests that you have in a relevant organisation (as defined on the previous slide).
Licensing fees or royalties that you receive / have received from any Intellectual Property (IP) interests relating to the healthcare or medical education industries. Also list any such arrangements that do not currently provide an income but could in the future (i.e. a license that has been granted).
Research funding paid to you or your institution by any relevant for-profit healthcare company specifically in respect of work that you lead as a Local, Coordinating or Regulatory Investigator. Please report all companies, indicating your role (Local or Coordinating PI – e.g. at national level, </a:t>
            </a:r>
            <a:br>
              <a:rPr/>
            </a:br>
            <a:r>
              <a:rPr lang="en-US" sz="1500">
                <a:solidFill>
                  <a:srgbClr val="00305D"/>
                </a:solidFill>
                <a:latin typeface="Arial Narrow" pitchFamily="34" charset="0"/>
                <a:ea typeface="Arial Narrow" pitchFamily="34" charset="-122"/>
                <a:cs typeface="Arial Narrow" pitchFamily="34" charset="-120"/>
              </a:rPr>
              <a:t>as steering committee member, or trial chair), and indicating if there is a financial interest or not. If yes please indicate if the payment is personal / institutional or both. 
Details of any non-remunerated activities you have performed for any relevant organisation (e.g. a leadership position, advisory role, principal investigator or project lead).
Details of any non-financial benefits received from a relevant organisation (as defined on the previous slide).For example, access to proprietary information or samples of medical products that are used in your research programme.Details of membership or affiliation with any political organisation, pressure group, lobbying organisation or similar association operating in similar areas as ESMO or with relevance to cancer medicine.
</a:t>
            </a:r>
            <a:r>
              <a:rPr lang="en-US" sz="1500">
                <a:solidFill>
                  <a:srgbClr val="00305D"/>
                </a:solidFill>
                <a:latin typeface="Arial Narrow Bold" pitchFamily="34" charset="0"/>
                <a:ea typeface="Arial Narrow Bold" pitchFamily="34" charset="-122"/>
                <a:cs typeface="Arial Narrow Bold" pitchFamily="34" charset="-120"/>
              </a:rPr>
              <a:t>If you have nothing to declare then please also state this.</a:t>
            </a:r>
            <a:endParaRPr lang="en-US" sz="1500"/>
          </a:p>
        </p:txBody>
      </p:sp>
      <p:pic>
        <p:nvPicPr>
          <p:cNvPr id="2" name="Picture 1" descr="A logo with colorful letters&#10;&#10;Description automatically generated with medium confidence">
            <a:extLst>
              <a:ext uri="{FF2B5EF4-FFF2-40B4-BE49-F238E27FC236}">
                <a16:creationId xmlns:a16="http://schemas.microsoft.com/office/drawing/2014/main" id="{EBE5DFB1-5306-3F0B-C65F-3219D9C4715D}"/>
              </a:ext>
            </a:extLst>
          </p:cNvPr>
          <p:cNvPicPr>
            <a:picLocks noChangeAspect="1"/>
          </p:cNvPicPr>
          <p:nvPr userDrawn="1"/>
        </p:nvPicPr>
        <p:blipFill>
          <a:blip r:embed="rId2"/>
          <a:stretch>
            <a:fillRect/>
          </a:stretch>
        </p:blipFill>
        <p:spPr>
          <a:xfrm>
            <a:off x="10159677" y="6156616"/>
            <a:ext cx="2032323" cy="701384"/>
          </a:xfrm>
          <a:prstGeom prst="rect">
            <a:avLst/>
          </a:prstGeom>
        </p:spPr>
      </p:pic>
    </p:spTree>
    <p:extLst>
      <p:ext uri="{BB962C8B-B14F-4D97-AF65-F5344CB8AC3E}">
        <p14:creationId xmlns:p14="http://schemas.microsoft.com/office/powerpoint/2010/main" val="2054265999"/>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Chapter">
    <p:bg>
      <p:bgPr>
        <a:solidFill>
          <a:srgbClr val="17AD86"/>
        </a:solidFill>
        <a:effectLst/>
      </p:bgPr>
    </p:bg>
    <p:spTree>
      <p:nvGrpSpPr>
        <p:cNvPr id="1" name=""/>
        <p:cNvGrpSpPr/>
        <p:nvPr/>
      </p:nvGrpSpPr>
      <p:grpSpPr>
        <a:xfrm>
          <a:off x="0" y="0"/>
          <a:ext cx="0" cy="0"/>
          <a:chOff x="0" y="0"/>
          <a:chExt cx="0" cy="0"/>
        </a:xfrm>
      </p:grpSpPr>
      <p:sp>
        <p:nvSpPr>
          <p:cNvPr id="5" name="Espace réservé du texte 8">
            <a:extLst>
              <a:ext uri="{FF2B5EF4-FFF2-40B4-BE49-F238E27FC236}">
                <a16:creationId xmlns:a16="http://schemas.microsoft.com/office/drawing/2014/main" id="{CE7EB273-E257-1226-3E56-FA23F5B8D48B}"/>
              </a:ext>
            </a:extLst>
          </p:cNvPr>
          <p:cNvSpPr>
            <a:spLocks noGrp="1"/>
          </p:cNvSpPr>
          <p:nvPr>
            <p:ph type="body" sz="quarter" idx="10" hasCustomPrompt="1"/>
          </p:nvPr>
        </p:nvSpPr>
        <p:spPr>
          <a:xfrm>
            <a:off x="952500" y="2610216"/>
            <a:ext cx="3587416" cy="815785"/>
          </a:xfrm>
          <a:prstGeom prst="rect">
            <a:avLst/>
          </a:prstGeom>
        </p:spPr>
        <p:txBody>
          <a:bodyPr/>
          <a:lstStyle>
            <a:lvl1pPr marL="0" indent="0">
              <a:buNone/>
              <a:defRPr sz="5000" b="1" i="0">
                <a:solidFill>
                  <a:schemeClr val="tx1"/>
                </a:solidFill>
                <a:latin typeface="Arial Narrow" panose="020B0604020202020204" pitchFamily="34" charset="0"/>
                <a:cs typeface="Arial Narrow" panose="020B0604020202020204" pitchFamily="34" charset="0"/>
              </a:defRPr>
            </a:lvl1pPr>
          </a:lstStyle>
          <a:p>
            <a:pPr lvl="0"/>
            <a:r>
              <a:rPr lang="fr-FR" err="1"/>
              <a:t>Chapter</a:t>
            </a:r>
            <a:r>
              <a:rPr lang="fr-FR"/>
              <a:t> 01</a:t>
            </a:r>
          </a:p>
        </p:txBody>
      </p:sp>
      <p:sp>
        <p:nvSpPr>
          <p:cNvPr id="6" name="Espace réservé du texte 8">
            <a:extLst>
              <a:ext uri="{FF2B5EF4-FFF2-40B4-BE49-F238E27FC236}">
                <a16:creationId xmlns:a16="http://schemas.microsoft.com/office/drawing/2014/main" id="{9DC977A2-169A-8E2C-3AA4-BCBD4E2D9A34}"/>
              </a:ext>
            </a:extLst>
          </p:cNvPr>
          <p:cNvSpPr>
            <a:spLocks noGrp="1"/>
          </p:cNvSpPr>
          <p:nvPr>
            <p:ph type="body" sz="quarter" idx="11" hasCustomPrompt="1"/>
          </p:nvPr>
        </p:nvSpPr>
        <p:spPr>
          <a:xfrm>
            <a:off x="952500" y="3615196"/>
            <a:ext cx="7835900" cy="448805"/>
          </a:xfrm>
          <a:prstGeom prst="rect">
            <a:avLst/>
          </a:prstGeom>
        </p:spPr>
        <p:txBody>
          <a:bodyPr/>
          <a:lstStyle>
            <a:lvl1pPr marL="0" indent="0">
              <a:buNone/>
              <a:defRPr sz="2500" b="1" i="0">
                <a:solidFill>
                  <a:schemeClr val="tx1"/>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pic>
        <p:nvPicPr>
          <p:cNvPr id="7" name="Picture 6" descr="A screen shot of a logo&#10;&#10;Description automatically generated">
            <a:extLst>
              <a:ext uri="{FF2B5EF4-FFF2-40B4-BE49-F238E27FC236}">
                <a16:creationId xmlns:a16="http://schemas.microsoft.com/office/drawing/2014/main" id="{2AE1EB9A-33AE-9F77-1724-49CD53769FB6}"/>
              </a:ext>
            </a:extLst>
          </p:cNvPr>
          <p:cNvPicPr>
            <a:picLocks noChangeAspect="1"/>
          </p:cNvPicPr>
          <p:nvPr userDrawn="1"/>
        </p:nvPicPr>
        <p:blipFill>
          <a:blip r:embed="rId2"/>
          <a:stretch>
            <a:fillRect/>
          </a:stretch>
        </p:blipFill>
        <p:spPr>
          <a:xfrm>
            <a:off x="10159677" y="6156616"/>
            <a:ext cx="2032323" cy="701384"/>
          </a:xfrm>
          <a:prstGeom prst="rect">
            <a:avLst/>
          </a:prstGeom>
        </p:spPr>
      </p:pic>
    </p:spTree>
    <p:extLst>
      <p:ext uri="{BB962C8B-B14F-4D97-AF65-F5344CB8AC3E}">
        <p14:creationId xmlns:p14="http://schemas.microsoft.com/office/powerpoint/2010/main" val="4094590191"/>
      </p:ext>
    </p:extLst>
  </p:cSld>
  <p:clrMapOvr>
    <a:overrideClrMapping bg1="dk1" tx1="lt1" bg2="dk2" tx2="lt2" accent1="accent1" accent2="accent2" accent3="accent3" accent4="accent4" accent5="accent5" accent6="accent6" hlink="hlink" folHlink="folHlink"/>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Chapter 2">
    <p:bg>
      <p:bgPr>
        <a:solidFill>
          <a:srgbClr val="17AD86"/>
        </a:solidFill>
        <a:effectLst/>
      </p:bgPr>
    </p:bg>
    <p:spTree>
      <p:nvGrpSpPr>
        <p:cNvPr id="1" name=""/>
        <p:cNvGrpSpPr/>
        <p:nvPr/>
      </p:nvGrpSpPr>
      <p:grpSpPr>
        <a:xfrm>
          <a:off x="0" y="0"/>
          <a:ext cx="0" cy="0"/>
          <a:chOff x="0" y="0"/>
          <a:chExt cx="0" cy="0"/>
        </a:xfrm>
      </p:grpSpPr>
      <p:pic>
        <p:nvPicPr>
          <p:cNvPr id="2" name="ESMO-Congress-2025-Visual-White" descr="preencoded.png">
            <a:extLst>
              <a:ext uri="{FF2B5EF4-FFF2-40B4-BE49-F238E27FC236}">
                <a16:creationId xmlns:a16="http://schemas.microsoft.com/office/drawing/2014/main" id="{1B2199EC-81F8-71BD-DEA1-F2049ADDA32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425950" y="660400"/>
            <a:ext cx="7766050" cy="6197600"/>
          </a:xfrm>
          <a:prstGeom prst="rect">
            <a:avLst/>
          </a:prstGeom>
        </p:spPr>
      </p:pic>
      <p:sp>
        <p:nvSpPr>
          <p:cNvPr id="4" name="Espace réservé du texte 8">
            <a:extLst>
              <a:ext uri="{FF2B5EF4-FFF2-40B4-BE49-F238E27FC236}">
                <a16:creationId xmlns:a16="http://schemas.microsoft.com/office/drawing/2014/main" id="{2CC0F87C-AD2E-658B-BB9F-1D98280B80A5}"/>
              </a:ext>
            </a:extLst>
          </p:cNvPr>
          <p:cNvSpPr>
            <a:spLocks noGrp="1"/>
          </p:cNvSpPr>
          <p:nvPr>
            <p:ph type="body" sz="quarter" idx="10" hasCustomPrompt="1"/>
          </p:nvPr>
        </p:nvSpPr>
        <p:spPr>
          <a:xfrm>
            <a:off x="952500" y="933116"/>
            <a:ext cx="3587416" cy="815785"/>
          </a:xfrm>
          <a:prstGeom prst="rect">
            <a:avLst/>
          </a:prstGeom>
        </p:spPr>
        <p:txBody>
          <a:bodyPr/>
          <a:lstStyle>
            <a:lvl1pPr marL="0" indent="0">
              <a:buNone/>
              <a:defRPr sz="5000" b="1" i="0">
                <a:solidFill>
                  <a:schemeClr val="tx1"/>
                </a:solidFill>
                <a:latin typeface="Arial Narrow" panose="020B0604020202020204" pitchFamily="34" charset="0"/>
                <a:cs typeface="Arial Narrow" panose="020B0604020202020204" pitchFamily="34" charset="0"/>
              </a:defRPr>
            </a:lvl1pPr>
          </a:lstStyle>
          <a:p>
            <a:pPr lvl="0"/>
            <a:r>
              <a:rPr lang="fr-FR" err="1"/>
              <a:t>Chapter</a:t>
            </a:r>
            <a:r>
              <a:rPr lang="fr-FR"/>
              <a:t> 01</a:t>
            </a:r>
          </a:p>
        </p:txBody>
      </p:sp>
      <p:sp>
        <p:nvSpPr>
          <p:cNvPr id="5" name="Espace réservé du texte 8">
            <a:extLst>
              <a:ext uri="{FF2B5EF4-FFF2-40B4-BE49-F238E27FC236}">
                <a16:creationId xmlns:a16="http://schemas.microsoft.com/office/drawing/2014/main" id="{3C2E0DBC-4B09-BA0F-A23A-E294BC2CD85D}"/>
              </a:ext>
            </a:extLst>
          </p:cNvPr>
          <p:cNvSpPr>
            <a:spLocks noGrp="1"/>
          </p:cNvSpPr>
          <p:nvPr>
            <p:ph type="body" sz="quarter" idx="11" hasCustomPrompt="1"/>
          </p:nvPr>
        </p:nvSpPr>
        <p:spPr>
          <a:xfrm>
            <a:off x="952500" y="1938096"/>
            <a:ext cx="7835900" cy="448805"/>
          </a:xfrm>
          <a:prstGeom prst="rect">
            <a:avLst/>
          </a:prstGeom>
        </p:spPr>
        <p:txBody>
          <a:bodyPr/>
          <a:lstStyle>
            <a:lvl1pPr marL="0" indent="0">
              <a:buNone/>
              <a:defRPr sz="2500" b="1" i="0">
                <a:solidFill>
                  <a:schemeClr val="tx1"/>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pic>
        <p:nvPicPr>
          <p:cNvPr id="6" name="Picture 5" descr="A screen shot of a logo&#10;&#10;Description automatically generated">
            <a:extLst>
              <a:ext uri="{FF2B5EF4-FFF2-40B4-BE49-F238E27FC236}">
                <a16:creationId xmlns:a16="http://schemas.microsoft.com/office/drawing/2014/main" id="{4C2F0E85-2040-CA0E-DD83-670AC7D120BB}"/>
              </a:ext>
            </a:extLst>
          </p:cNvPr>
          <p:cNvPicPr>
            <a:picLocks noChangeAspect="1"/>
          </p:cNvPicPr>
          <p:nvPr userDrawn="1"/>
        </p:nvPicPr>
        <p:blipFill>
          <a:blip r:embed="rId4"/>
          <a:stretch>
            <a:fillRect/>
          </a:stretch>
        </p:blipFill>
        <p:spPr>
          <a:xfrm>
            <a:off x="10159677" y="6156616"/>
            <a:ext cx="2032323" cy="701384"/>
          </a:xfrm>
          <a:prstGeom prst="rect">
            <a:avLst/>
          </a:prstGeom>
        </p:spPr>
      </p:pic>
    </p:spTree>
    <p:extLst>
      <p:ext uri="{BB962C8B-B14F-4D97-AF65-F5344CB8AC3E}">
        <p14:creationId xmlns:p14="http://schemas.microsoft.com/office/powerpoint/2010/main" val="3039465158"/>
      </p:ext>
    </p:extLst>
  </p:cSld>
  <p:clrMapOvr>
    <a:overrideClrMapping bg1="dk1" tx1="lt1" bg2="dk2" tx2="lt2" accent1="accent1" accent2="accent2" accent3="accent3" accent4="accent4" accent5="accent5" accent6="accent6" hlink="hlink" folHlink="folHlink"/>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Slide White 1">
    <p:spTree>
      <p:nvGrpSpPr>
        <p:cNvPr id="1" name=""/>
        <p:cNvGrpSpPr/>
        <p:nvPr/>
      </p:nvGrpSpPr>
      <p:grpSpPr>
        <a:xfrm>
          <a:off x="0" y="0"/>
          <a:ext cx="0" cy="0"/>
          <a:chOff x="0" y="0"/>
          <a:chExt cx="0" cy="0"/>
        </a:xfrm>
      </p:grpSpPr>
      <p:sp>
        <p:nvSpPr>
          <p:cNvPr id="4" name="Content of this presentation is copyrightand responsibility of the author Permission is required for re-use">
            <a:extLst>
              <a:ext uri="{FF2B5EF4-FFF2-40B4-BE49-F238E27FC236}">
                <a16:creationId xmlns:a16="http://schemas.microsoft.com/office/drawing/2014/main" id="{DB5FE2EB-28E5-84B6-D2D3-F571643E4A89}"/>
              </a:ext>
            </a:extLst>
          </p:cNvPr>
          <p:cNvSpPr/>
          <p:nvPr userDrawn="1"/>
        </p:nvSpPr>
        <p:spPr>
          <a:xfrm>
            <a:off x="1000626" y="6445089"/>
            <a:ext cx="4889500" cy="127000"/>
          </a:xfrm>
          <a:prstGeom prst="rect">
            <a:avLst/>
          </a:prstGeom>
          <a:noFill/>
          <a:ln/>
        </p:spPr>
        <p:txBody>
          <a:bodyPr wrap="square" lIns="0" tIns="0" rIns="0" bIns="0" rtlCol="0" anchor="t"/>
          <a:lstStyle/>
          <a:p>
            <a:pPr marL="0" indent="0" algn="l">
              <a:lnSpc>
                <a:spcPts val="1000"/>
              </a:lnSpc>
              <a:buNone/>
            </a:pPr>
            <a:r>
              <a:rPr lang="en-US" sz="1000">
                <a:solidFill>
                  <a:srgbClr val="00305D"/>
                </a:solidFill>
                <a:latin typeface="Arial Narrow" pitchFamily="34" charset="0"/>
                <a:ea typeface="Arial Narrow" pitchFamily="34" charset="-122"/>
                <a:cs typeface="Arial Narrow" pitchFamily="34" charset="-120"/>
              </a:rPr>
              <a:t>Content of this presentation is copyright and responsibility of the author. Permission is required for re-use.</a:t>
            </a:r>
            <a:endParaRPr lang="en-US" sz="1000"/>
          </a:p>
        </p:txBody>
      </p:sp>
      <p:sp>
        <p:nvSpPr>
          <p:cNvPr id="6" name="Espace réservé du texte 8">
            <a:extLst>
              <a:ext uri="{FF2B5EF4-FFF2-40B4-BE49-F238E27FC236}">
                <a16:creationId xmlns:a16="http://schemas.microsoft.com/office/drawing/2014/main" id="{3CAEF2D6-9619-0838-CFCB-2DAA376950BF}"/>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7" name="Espace réservé du texte 8">
            <a:extLst>
              <a:ext uri="{FF2B5EF4-FFF2-40B4-BE49-F238E27FC236}">
                <a16:creationId xmlns:a16="http://schemas.microsoft.com/office/drawing/2014/main" id="{E68E9CF5-8F21-5C5F-495A-199C5133557F}"/>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10" name="Espace réservé du texte 9">
            <a:extLst>
              <a:ext uri="{FF2B5EF4-FFF2-40B4-BE49-F238E27FC236}">
                <a16:creationId xmlns:a16="http://schemas.microsoft.com/office/drawing/2014/main" id="{B3F7FC35-1432-2196-9F6C-9A10E4B78415}"/>
              </a:ext>
            </a:extLst>
          </p:cNvPr>
          <p:cNvSpPr>
            <a:spLocks noGrp="1"/>
          </p:cNvSpPr>
          <p:nvPr>
            <p:ph type="body" sz="quarter" idx="12" hasCustomPrompt="1"/>
          </p:nvPr>
        </p:nvSpPr>
        <p:spPr>
          <a:xfrm>
            <a:off x="952500" y="6159178"/>
            <a:ext cx="3834342" cy="240966"/>
          </a:xfrm>
          <a:prstGeom prst="rect">
            <a:avLst/>
          </a:prstGeom>
        </p:spPr>
        <p:txBody>
          <a:bodyPr/>
          <a:lstStyle>
            <a:lvl1pPr marL="0" indent="0">
              <a:buNone/>
              <a:defRPr sz="1000" b="1" i="0">
                <a:solidFill>
                  <a:srgbClr val="00305D"/>
                </a:solidFill>
                <a:latin typeface="Arial Narrow" panose="020B0604020202020204" pitchFamily="34" charset="0"/>
                <a:cs typeface="Arial Narrow" panose="020B0604020202020204" pitchFamily="34" charset="0"/>
              </a:defRPr>
            </a:lvl1pPr>
          </a:lstStyle>
          <a:p>
            <a:pPr lvl="0"/>
            <a:r>
              <a:rPr lang="fr-FR"/>
              <a:t>Name of the </a:t>
            </a:r>
            <a:r>
              <a:rPr lang="fr-FR" err="1"/>
              <a:t>presenter</a:t>
            </a:r>
            <a:r>
              <a:rPr lang="fr-FR"/>
              <a:t> </a:t>
            </a:r>
            <a:r>
              <a:rPr lang="fr-FR" err="1"/>
              <a:t>here</a:t>
            </a:r>
            <a:endParaRPr lang="fr-FR"/>
          </a:p>
        </p:txBody>
      </p:sp>
      <p:pic>
        <p:nvPicPr>
          <p:cNvPr id="2" name="Picture 1" descr="A screen shot of a logo&#10;&#10;Description automatically generated">
            <a:extLst>
              <a:ext uri="{FF2B5EF4-FFF2-40B4-BE49-F238E27FC236}">
                <a16:creationId xmlns:a16="http://schemas.microsoft.com/office/drawing/2014/main" id="{8797B919-08E8-2301-3B61-D847E8D706C0}"/>
              </a:ext>
            </a:extLst>
          </p:cNvPr>
          <p:cNvPicPr>
            <a:picLocks noChangeAspect="1"/>
          </p:cNvPicPr>
          <p:nvPr userDrawn="1"/>
        </p:nvPicPr>
        <p:blipFill>
          <a:blip r:embed="rId2"/>
          <a:stretch>
            <a:fillRect/>
          </a:stretch>
        </p:blipFill>
        <p:spPr>
          <a:xfrm>
            <a:off x="10159677" y="6156616"/>
            <a:ext cx="2032323" cy="701384"/>
          </a:xfrm>
          <a:prstGeom prst="rect">
            <a:avLst/>
          </a:prstGeom>
        </p:spPr>
      </p:pic>
    </p:spTree>
    <p:extLst>
      <p:ext uri="{BB962C8B-B14F-4D97-AF65-F5344CB8AC3E}">
        <p14:creationId xmlns:p14="http://schemas.microsoft.com/office/powerpoint/2010/main" val="2350206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8128711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Slide White 2">
    <p:spTree>
      <p:nvGrpSpPr>
        <p:cNvPr id="1" name=""/>
        <p:cNvGrpSpPr/>
        <p:nvPr/>
      </p:nvGrpSpPr>
      <p:grpSpPr>
        <a:xfrm>
          <a:off x="0" y="0"/>
          <a:ext cx="0" cy="0"/>
          <a:chOff x="0" y="0"/>
          <a:chExt cx="0" cy="0"/>
        </a:xfrm>
      </p:grpSpPr>
      <p:sp>
        <p:nvSpPr>
          <p:cNvPr id="4" name="Content of this presentation is copyrightand responsibility of the author Permission is required for re-use">
            <a:extLst>
              <a:ext uri="{FF2B5EF4-FFF2-40B4-BE49-F238E27FC236}">
                <a16:creationId xmlns:a16="http://schemas.microsoft.com/office/drawing/2014/main" id="{DB5FE2EB-28E5-84B6-D2D3-F571643E4A89}"/>
              </a:ext>
            </a:extLst>
          </p:cNvPr>
          <p:cNvSpPr/>
          <p:nvPr userDrawn="1"/>
        </p:nvSpPr>
        <p:spPr>
          <a:xfrm>
            <a:off x="1000626" y="6445089"/>
            <a:ext cx="4889500" cy="127000"/>
          </a:xfrm>
          <a:prstGeom prst="rect">
            <a:avLst/>
          </a:prstGeom>
          <a:noFill/>
          <a:ln/>
        </p:spPr>
        <p:txBody>
          <a:bodyPr wrap="square" lIns="0" tIns="0" rIns="0" bIns="0" rtlCol="0" anchor="t"/>
          <a:lstStyle/>
          <a:p>
            <a:pPr marL="0" indent="0" algn="l">
              <a:lnSpc>
                <a:spcPts val="1000"/>
              </a:lnSpc>
              <a:buNone/>
            </a:pPr>
            <a:r>
              <a:rPr lang="en-US" sz="1000">
                <a:solidFill>
                  <a:srgbClr val="00305D"/>
                </a:solidFill>
                <a:latin typeface="Arial Narrow" pitchFamily="34" charset="0"/>
                <a:ea typeface="Arial Narrow" pitchFamily="34" charset="-122"/>
                <a:cs typeface="Arial Narrow" pitchFamily="34" charset="-120"/>
              </a:rPr>
              <a:t>Content of this presentation is copyright and responsibility of the author. Permission is required for re-use.</a:t>
            </a:r>
            <a:endParaRPr lang="en-US" sz="1000"/>
          </a:p>
        </p:txBody>
      </p:sp>
      <p:sp>
        <p:nvSpPr>
          <p:cNvPr id="6" name="Espace réservé du texte 8">
            <a:extLst>
              <a:ext uri="{FF2B5EF4-FFF2-40B4-BE49-F238E27FC236}">
                <a16:creationId xmlns:a16="http://schemas.microsoft.com/office/drawing/2014/main" id="{3CAEF2D6-9619-0838-CFCB-2DAA376950BF}"/>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7" name="Espace réservé du texte 8">
            <a:extLst>
              <a:ext uri="{FF2B5EF4-FFF2-40B4-BE49-F238E27FC236}">
                <a16:creationId xmlns:a16="http://schemas.microsoft.com/office/drawing/2014/main" id="{E68E9CF5-8F21-5C5F-495A-199C5133557F}"/>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10" name="Espace réservé du texte 9">
            <a:extLst>
              <a:ext uri="{FF2B5EF4-FFF2-40B4-BE49-F238E27FC236}">
                <a16:creationId xmlns:a16="http://schemas.microsoft.com/office/drawing/2014/main" id="{B3F7FC35-1432-2196-9F6C-9A10E4B78415}"/>
              </a:ext>
            </a:extLst>
          </p:cNvPr>
          <p:cNvSpPr>
            <a:spLocks noGrp="1"/>
          </p:cNvSpPr>
          <p:nvPr>
            <p:ph type="body" sz="quarter" idx="12" hasCustomPrompt="1"/>
          </p:nvPr>
        </p:nvSpPr>
        <p:spPr>
          <a:xfrm>
            <a:off x="952500" y="6159178"/>
            <a:ext cx="3834342" cy="240966"/>
          </a:xfrm>
          <a:prstGeom prst="rect">
            <a:avLst/>
          </a:prstGeom>
        </p:spPr>
        <p:txBody>
          <a:bodyPr/>
          <a:lstStyle>
            <a:lvl1pPr marL="0" indent="0">
              <a:buNone/>
              <a:defRPr sz="1000" b="1" i="0">
                <a:solidFill>
                  <a:srgbClr val="00305D"/>
                </a:solidFill>
                <a:latin typeface="Arial Narrow" panose="020B0604020202020204" pitchFamily="34" charset="0"/>
                <a:cs typeface="Arial Narrow" panose="020B0604020202020204" pitchFamily="34" charset="0"/>
              </a:defRPr>
            </a:lvl1pPr>
          </a:lstStyle>
          <a:p>
            <a:pPr lvl="0"/>
            <a:r>
              <a:rPr lang="fr-FR"/>
              <a:t>Name of the </a:t>
            </a:r>
            <a:r>
              <a:rPr lang="fr-FR" err="1"/>
              <a:t>presenter</a:t>
            </a:r>
            <a:r>
              <a:rPr lang="fr-FR"/>
              <a:t> </a:t>
            </a:r>
            <a:r>
              <a:rPr lang="fr-FR" err="1"/>
              <a:t>here</a:t>
            </a:r>
            <a:endParaRPr lang="fr-FR"/>
          </a:p>
        </p:txBody>
      </p:sp>
      <p:sp>
        <p:nvSpPr>
          <p:cNvPr id="2" name="Espace réservé du texte 8">
            <a:extLst>
              <a:ext uri="{FF2B5EF4-FFF2-40B4-BE49-F238E27FC236}">
                <a16:creationId xmlns:a16="http://schemas.microsoft.com/office/drawing/2014/main" id="{E284D2FB-D06E-FABF-A2AE-9BAA00AC4405}"/>
              </a:ext>
            </a:extLst>
          </p:cNvPr>
          <p:cNvSpPr>
            <a:spLocks noGrp="1"/>
          </p:cNvSpPr>
          <p:nvPr>
            <p:ph type="body" sz="quarter" idx="13" hasCustomPrompt="1"/>
          </p:nvPr>
        </p:nvSpPr>
        <p:spPr>
          <a:xfrm>
            <a:off x="952500" y="2335806"/>
            <a:ext cx="9207177" cy="2812031"/>
          </a:xfrm>
          <a:prstGeom prst="rect">
            <a:avLst/>
          </a:prstGeom>
        </p:spPr>
        <p:txBody>
          <a:bodyPr/>
          <a:lstStyle>
            <a:lvl1pPr marL="0" indent="0" algn="l">
              <a:lnSpc>
                <a:spcPts val="2650"/>
              </a:lnSpc>
              <a:buNone/>
              <a:defRPr sz="2500"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a:solidFill>
                  <a:srgbClr val="00305D"/>
                </a:solidFill>
                <a:latin typeface="Arial Narrow Regular" pitchFamily="34" charset="0"/>
                <a:ea typeface="Arial Narrow Regular" pitchFamily="34" charset="-122"/>
                <a:cs typeface="Arial Narrow Regular" pitchFamily="34" charset="-120"/>
              </a:rPr>
              <a:t>In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ipsum, ac tempus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porttitor</a:t>
            </a:r>
            <a:r>
              <a:rPr lang="en-US" sz="2500">
                <a:solidFill>
                  <a:srgbClr val="00305D"/>
                </a:solidFill>
                <a:latin typeface="Arial Narrow Regular" pitchFamily="34" charset="0"/>
                <a:ea typeface="Arial Narrow Regular" pitchFamily="34" charset="-122"/>
                <a:cs typeface="Arial Narrow Regular" pitchFamily="34" charset="-120"/>
              </a:rPr>
              <a:t> sit </a:t>
            </a:r>
            <a:r>
              <a:rPr lang="en-US" sz="2500" err="1">
                <a:solidFill>
                  <a:srgbClr val="00305D"/>
                </a:solidFill>
                <a:latin typeface="Arial Narrow Regular" pitchFamily="34" charset="0"/>
                <a:ea typeface="Arial Narrow Regular" pitchFamily="34" charset="-122"/>
                <a:cs typeface="Arial Narrow Regular" pitchFamily="34" charset="-120"/>
              </a:rPr>
              <a:t>amet</a:t>
            </a:r>
            <a:r>
              <a:rPr lang="en-US" sz="2500">
                <a:solidFill>
                  <a:srgbClr val="00305D"/>
                </a:solidFill>
                <a:latin typeface="Arial Narrow Regular" pitchFamily="34" charset="0"/>
                <a:ea typeface="Arial Narrow Regular" pitchFamily="34" charset="-122"/>
                <a:cs typeface="Arial Narrow Regular" pitchFamily="34" charset="-120"/>
              </a:rPr>
              <a:t>. Cras non </a:t>
            </a:r>
            <a:r>
              <a:rPr lang="en-US" sz="2500" err="1">
                <a:solidFill>
                  <a:srgbClr val="00305D"/>
                </a:solidFill>
                <a:latin typeface="Arial Narrow Regular" pitchFamily="34" charset="0"/>
                <a:ea typeface="Arial Narrow Regular" pitchFamily="34" charset="-122"/>
                <a:cs typeface="Arial Narrow Regular" pitchFamily="34" charset="-120"/>
              </a:rPr>
              <a:t>sagittis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felis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Phasellus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mauris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massa</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ultrices</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posuere</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vulputate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eget</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nunc</a:t>
            </a:r>
            <a:r>
              <a:rPr lang="en-US" sz="2500">
                <a:solidFill>
                  <a:srgbClr val="00305D"/>
                </a:solidFill>
                <a:latin typeface="Arial Narrow Regular" pitchFamily="34" charset="0"/>
                <a:ea typeface="Arial Narrow Regular" pitchFamily="34" charset="-122"/>
                <a:cs typeface="Arial Narrow Regular" pitchFamily="34" charset="-120"/>
              </a:rPr>
              <a:t>. Morbi </a:t>
            </a:r>
            <a:r>
              <a:rPr lang="en-US" sz="2500" err="1">
                <a:solidFill>
                  <a:srgbClr val="00305D"/>
                </a:solidFill>
                <a:latin typeface="Arial Narrow Regular" pitchFamily="34" charset="0"/>
                <a:ea typeface="Arial Narrow Regular" pitchFamily="34" charset="-122"/>
                <a:cs typeface="Arial Narrow Regular" pitchFamily="34" charset="-120"/>
              </a:rPr>
              <a:t>faucibus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odio</a:t>
            </a:r>
            <a:r>
              <a:rPr lang="en-US" sz="2500">
                <a:solidFill>
                  <a:srgbClr val="00305D"/>
                </a:solidFill>
                <a:latin typeface="Arial Narrow Regular" pitchFamily="34" charset="0"/>
                <a:ea typeface="Arial Narrow Regular" pitchFamily="34" charset="-122"/>
                <a:cs typeface="Arial Narrow Regular" pitchFamily="34" charset="-120"/>
              </a:rPr>
              <a:t> non </a:t>
            </a:r>
            <a:r>
              <a:rPr lang="en-US" sz="2500" err="1">
                <a:solidFill>
                  <a:srgbClr val="00305D"/>
                </a:solidFill>
                <a:latin typeface="Arial Narrow Regular" pitchFamily="34" charset="0"/>
                <a:ea typeface="Arial Narrow Regular" pitchFamily="34" charset="-122"/>
                <a:cs typeface="Arial Narrow Regular" pitchFamily="34" charset="-120"/>
              </a:rPr>
              <a:t>orci</a:t>
            </a:r>
            <a:r>
              <a:rPr lang="en-US" sz="2500">
                <a:solidFill>
                  <a:srgbClr val="00305D"/>
                </a:solidFill>
                <a:latin typeface="Arial Narrow Regular" pitchFamily="34" charset="0"/>
                <a:ea typeface="Arial Narrow Regular" pitchFamily="34" charset="-122"/>
                <a:cs typeface="Arial Narrow Regular" pitchFamily="34" charset="-120"/>
              </a:rPr>
              <a:t> maximus, sed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enim</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sollicitudin</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Pellentesque</a:t>
            </a:r>
            <a:r>
              <a:rPr lang="en-US" sz="2500">
                <a:solidFill>
                  <a:srgbClr val="00305D"/>
                </a:solidFill>
                <a:latin typeface="Arial Narrow Regular" pitchFamily="34" charset="0"/>
                <a:ea typeface="Arial Narrow Regular" pitchFamily="34" charset="-122"/>
                <a:cs typeface="Arial Narrow Regular" pitchFamily="34" charset="-120"/>
              </a:rPr>
              <a:t> habitant </a:t>
            </a:r>
            <a:r>
              <a:rPr lang="en-US" sz="2500" err="1">
                <a:solidFill>
                  <a:srgbClr val="00305D"/>
                </a:solidFill>
                <a:latin typeface="Arial Narrow Regular" pitchFamily="34" charset="0"/>
                <a:ea typeface="Arial Narrow Regular" pitchFamily="34" charset="-122"/>
                <a:cs typeface="Arial Narrow Regular" pitchFamily="34" charset="-120"/>
              </a:rPr>
              <a:t>morbi</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senectus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netus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malesuada</a:t>
            </a:r>
            <a:r>
              <a:rPr lang="en-US" sz="2500">
                <a:solidFill>
                  <a:srgbClr val="00305D"/>
                </a:solidFill>
                <a:latin typeface="Arial Narrow Regular" pitchFamily="34" charset="0"/>
                <a:ea typeface="Arial Narrow Regular" pitchFamily="34" charset="-122"/>
                <a:cs typeface="Arial Narrow Regular" pitchFamily="34" charset="-120"/>
              </a:rPr>
              <a:t> fames ac </a:t>
            </a:r>
            <a:r>
              <a:rPr lang="en-US" sz="2500" err="1">
                <a:solidFill>
                  <a:srgbClr val="00305D"/>
                </a:solidFill>
                <a:latin typeface="Arial Narrow Regular" pitchFamily="34" charset="0"/>
                <a:ea typeface="Arial Narrow Regular" pitchFamily="34" charset="-122"/>
                <a:cs typeface="Arial Narrow Regular" pitchFamily="34" charset="-120"/>
              </a:rPr>
              <a:t>turpis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a:t>
            </a:r>
            <a:endParaRPr lang="en-US" sz="2500"/>
          </a:p>
        </p:txBody>
      </p:sp>
      <p:pic>
        <p:nvPicPr>
          <p:cNvPr id="5" name="Picture 4" descr="A screen shot of a logo&#10;&#10;Description automatically generated">
            <a:extLst>
              <a:ext uri="{FF2B5EF4-FFF2-40B4-BE49-F238E27FC236}">
                <a16:creationId xmlns:a16="http://schemas.microsoft.com/office/drawing/2014/main" id="{B93298D4-6842-B12B-9EB2-27ACD399B59A}"/>
              </a:ext>
            </a:extLst>
          </p:cNvPr>
          <p:cNvPicPr>
            <a:picLocks noChangeAspect="1"/>
          </p:cNvPicPr>
          <p:nvPr userDrawn="1"/>
        </p:nvPicPr>
        <p:blipFill>
          <a:blip r:embed="rId2"/>
          <a:stretch>
            <a:fillRect/>
          </a:stretch>
        </p:blipFill>
        <p:spPr>
          <a:xfrm>
            <a:off x="10159677" y="6156616"/>
            <a:ext cx="2032323" cy="701384"/>
          </a:xfrm>
          <a:prstGeom prst="rect">
            <a:avLst/>
          </a:prstGeom>
        </p:spPr>
      </p:pic>
    </p:spTree>
    <p:extLst>
      <p:ext uri="{BB962C8B-B14F-4D97-AF65-F5344CB8AC3E}">
        <p14:creationId xmlns:p14="http://schemas.microsoft.com/office/powerpoint/2010/main" val="2025173262"/>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Slide White 3">
    <p:spTree>
      <p:nvGrpSpPr>
        <p:cNvPr id="1" name=""/>
        <p:cNvGrpSpPr/>
        <p:nvPr/>
      </p:nvGrpSpPr>
      <p:grpSpPr>
        <a:xfrm>
          <a:off x="0" y="0"/>
          <a:ext cx="0" cy="0"/>
          <a:chOff x="0" y="0"/>
          <a:chExt cx="0" cy="0"/>
        </a:xfrm>
      </p:grpSpPr>
      <p:sp>
        <p:nvSpPr>
          <p:cNvPr id="4" name="Content of this presentation is copyrightand responsibility of the author Permission is required for re-use">
            <a:extLst>
              <a:ext uri="{FF2B5EF4-FFF2-40B4-BE49-F238E27FC236}">
                <a16:creationId xmlns:a16="http://schemas.microsoft.com/office/drawing/2014/main" id="{DB5FE2EB-28E5-84B6-D2D3-F571643E4A89}"/>
              </a:ext>
            </a:extLst>
          </p:cNvPr>
          <p:cNvSpPr/>
          <p:nvPr userDrawn="1"/>
        </p:nvSpPr>
        <p:spPr>
          <a:xfrm>
            <a:off x="1000626" y="6445089"/>
            <a:ext cx="4889500" cy="127000"/>
          </a:xfrm>
          <a:prstGeom prst="rect">
            <a:avLst/>
          </a:prstGeom>
          <a:noFill/>
          <a:ln/>
        </p:spPr>
        <p:txBody>
          <a:bodyPr wrap="square" lIns="0" tIns="0" rIns="0" bIns="0" rtlCol="0" anchor="t"/>
          <a:lstStyle/>
          <a:p>
            <a:pPr marL="0" indent="0" algn="l">
              <a:lnSpc>
                <a:spcPts val="1000"/>
              </a:lnSpc>
              <a:buNone/>
            </a:pPr>
            <a:r>
              <a:rPr lang="en-US" sz="1000">
                <a:solidFill>
                  <a:srgbClr val="00305D"/>
                </a:solidFill>
                <a:latin typeface="Arial Narrow" pitchFamily="34" charset="0"/>
                <a:ea typeface="Arial Narrow" pitchFamily="34" charset="-122"/>
                <a:cs typeface="Arial Narrow" pitchFamily="34" charset="-120"/>
              </a:rPr>
              <a:t>Content of this presentation is copyright and responsibility of the author. Permission is required for re-use.</a:t>
            </a:r>
            <a:endParaRPr lang="en-US" sz="1000"/>
          </a:p>
        </p:txBody>
      </p:sp>
      <p:sp>
        <p:nvSpPr>
          <p:cNvPr id="6" name="Espace réservé du texte 8">
            <a:extLst>
              <a:ext uri="{FF2B5EF4-FFF2-40B4-BE49-F238E27FC236}">
                <a16:creationId xmlns:a16="http://schemas.microsoft.com/office/drawing/2014/main" id="{3CAEF2D6-9619-0838-CFCB-2DAA376950BF}"/>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10" name="Espace réservé du texte 9">
            <a:extLst>
              <a:ext uri="{FF2B5EF4-FFF2-40B4-BE49-F238E27FC236}">
                <a16:creationId xmlns:a16="http://schemas.microsoft.com/office/drawing/2014/main" id="{B3F7FC35-1432-2196-9F6C-9A10E4B78415}"/>
              </a:ext>
            </a:extLst>
          </p:cNvPr>
          <p:cNvSpPr>
            <a:spLocks noGrp="1"/>
          </p:cNvSpPr>
          <p:nvPr>
            <p:ph type="body" sz="quarter" idx="12" hasCustomPrompt="1"/>
          </p:nvPr>
        </p:nvSpPr>
        <p:spPr>
          <a:xfrm>
            <a:off x="952500" y="6159178"/>
            <a:ext cx="3834342" cy="240966"/>
          </a:xfrm>
          <a:prstGeom prst="rect">
            <a:avLst/>
          </a:prstGeom>
        </p:spPr>
        <p:txBody>
          <a:bodyPr/>
          <a:lstStyle>
            <a:lvl1pPr marL="0" indent="0">
              <a:buNone/>
              <a:defRPr sz="1000" b="1" i="0">
                <a:solidFill>
                  <a:srgbClr val="00305D"/>
                </a:solidFill>
                <a:latin typeface="Arial Narrow" panose="020B0604020202020204" pitchFamily="34" charset="0"/>
                <a:cs typeface="Arial Narrow" panose="020B0604020202020204" pitchFamily="34" charset="0"/>
              </a:defRPr>
            </a:lvl1pPr>
          </a:lstStyle>
          <a:p>
            <a:pPr lvl="0"/>
            <a:r>
              <a:rPr lang="fr-FR"/>
              <a:t>Name of the </a:t>
            </a:r>
            <a:r>
              <a:rPr lang="fr-FR" err="1"/>
              <a:t>presenter</a:t>
            </a:r>
            <a:r>
              <a:rPr lang="fr-FR"/>
              <a:t> </a:t>
            </a:r>
            <a:r>
              <a:rPr lang="fr-FR" err="1"/>
              <a:t>here</a:t>
            </a:r>
            <a:endParaRPr lang="fr-FR"/>
          </a:p>
        </p:txBody>
      </p:sp>
      <p:sp>
        <p:nvSpPr>
          <p:cNvPr id="2" name="Espace réservé du texte 8">
            <a:extLst>
              <a:ext uri="{FF2B5EF4-FFF2-40B4-BE49-F238E27FC236}">
                <a16:creationId xmlns:a16="http://schemas.microsoft.com/office/drawing/2014/main" id="{E284D2FB-D06E-FABF-A2AE-9BAA00AC4405}"/>
              </a:ext>
            </a:extLst>
          </p:cNvPr>
          <p:cNvSpPr>
            <a:spLocks noGrp="1"/>
          </p:cNvSpPr>
          <p:nvPr>
            <p:ph type="body" sz="quarter" idx="13" hasCustomPrompt="1"/>
          </p:nvPr>
        </p:nvSpPr>
        <p:spPr>
          <a:xfrm>
            <a:off x="952500" y="1710111"/>
            <a:ext cx="9207177" cy="2812031"/>
          </a:xfrm>
          <a:prstGeom prst="rect">
            <a:avLst/>
          </a:prstGeom>
        </p:spPr>
        <p:txBody>
          <a:bodyPr/>
          <a:lstStyle>
            <a:lvl1pPr marL="0" indent="0" algn="l">
              <a:lnSpc>
                <a:spcPts val="2650"/>
              </a:lnSpc>
              <a:buNone/>
              <a:defRPr sz="2500"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a:solidFill>
                  <a:srgbClr val="00305D"/>
                </a:solidFill>
                <a:latin typeface="Arial Narrow Regular" pitchFamily="34" charset="0"/>
                <a:ea typeface="Arial Narrow Regular" pitchFamily="34" charset="-122"/>
                <a:cs typeface="Arial Narrow Regular" pitchFamily="34" charset="-120"/>
              </a:rPr>
              <a:t>In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ipsum, ac tempus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porttitor</a:t>
            </a:r>
            <a:r>
              <a:rPr lang="en-US" sz="2500">
                <a:solidFill>
                  <a:srgbClr val="00305D"/>
                </a:solidFill>
                <a:latin typeface="Arial Narrow Regular" pitchFamily="34" charset="0"/>
                <a:ea typeface="Arial Narrow Regular" pitchFamily="34" charset="-122"/>
                <a:cs typeface="Arial Narrow Regular" pitchFamily="34" charset="-120"/>
              </a:rPr>
              <a:t> sit </a:t>
            </a:r>
            <a:r>
              <a:rPr lang="en-US" sz="2500" err="1">
                <a:solidFill>
                  <a:srgbClr val="00305D"/>
                </a:solidFill>
                <a:latin typeface="Arial Narrow Regular" pitchFamily="34" charset="0"/>
                <a:ea typeface="Arial Narrow Regular" pitchFamily="34" charset="-122"/>
                <a:cs typeface="Arial Narrow Regular" pitchFamily="34" charset="-120"/>
              </a:rPr>
              <a:t>amet</a:t>
            </a:r>
            <a:r>
              <a:rPr lang="en-US" sz="2500">
                <a:solidFill>
                  <a:srgbClr val="00305D"/>
                </a:solidFill>
                <a:latin typeface="Arial Narrow Regular" pitchFamily="34" charset="0"/>
                <a:ea typeface="Arial Narrow Regular" pitchFamily="34" charset="-122"/>
                <a:cs typeface="Arial Narrow Regular" pitchFamily="34" charset="-120"/>
              </a:rPr>
              <a:t>. Cras non </a:t>
            </a:r>
            <a:r>
              <a:rPr lang="en-US" sz="2500" err="1">
                <a:solidFill>
                  <a:srgbClr val="00305D"/>
                </a:solidFill>
                <a:latin typeface="Arial Narrow Regular" pitchFamily="34" charset="0"/>
                <a:ea typeface="Arial Narrow Regular" pitchFamily="34" charset="-122"/>
                <a:cs typeface="Arial Narrow Regular" pitchFamily="34" charset="-120"/>
              </a:rPr>
              <a:t>sagittis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felis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Phasellus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mauris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massa</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ultrices</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posuere</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vulputate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eget</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nunc</a:t>
            </a:r>
            <a:r>
              <a:rPr lang="en-US" sz="2500">
                <a:solidFill>
                  <a:srgbClr val="00305D"/>
                </a:solidFill>
                <a:latin typeface="Arial Narrow Regular" pitchFamily="34" charset="0"/>
                <a:ea typeface="Arial Narrow Regular" pitchFamily="34" charset="-122"/>
                <a:cs typeface="Arial Narrow Regular" pitchFamily="34" charset="-120"/>
              </a:rPr>
              <a:t>. Morbi </a:t>
            </a:r>
            <a:r>
              <a:rPr lang="en-US" sz="2500" err="1">
                <a:solidFill>
                  <a:srgbClr val="00305D"/>
                </a:solidFill>
                <a:latin typeface="Arial Narrow Regular" pitchFamily="34" charset="0"/>
                <a:ea typeface="Arial Narrow Regular" pitchFamily="34" charset="-122"/>
                <a:cs typeface="Arial Narrow Regular" pitchFamily="34" charset="-120"/>
              </a:rPr>
              <a:t>faucibus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odio</a:t>
            </a:r>
            <a:r>
              <a:rPr lang="en-US" sz="2500">
                <a:solidFill>
                  <a:srgbClr val="00305D"/>
                </a:solidFill>
                <a:latin typeface="Arial Narrow Regular" pitchFamily="34" charset="0"/>
                <a:ea typeface="Arial Narrow Regular" pitchFamily="34" charset="-122"/>
                <a:cs typeface="Arial Narrow Regular" pitchFamily="34" charset="-120"/>
              </a:rPr>
              <a:t> non </a:t>
            </a:r>
            <a:r>
              <a:rPr lang="en-US" sz="2500" err="1">
                <a:solidFill>
                  <a:srgbClr val="00305D"/>
                </a:solidFill>
                <a:latin typeface="Arial Narrow Regular" pitchFamily="34" charset="0"/>
                <a:ea typeface="Arial Narrow Regular" pitchFamily="34" charset="-122"/>
                <a:cs typeface="Arial Narrow Regular" pitchFamily="34" charset="-120"/>
              </a:rPr>
              <a:t>orci</a:t>
            </a:r>
            <a:r>
              <a:rPr lang="en-US" sz="2500">
                <a:solidFill>
                  <a:srgbClr val="00305D"/>
                </a:solidFill>
                <a:latin typeface="Arial Narrow Regular" pitchFamily="34" charset="0"/>
                <a:ea typeface="Arial Narrow Regular" pitchFamily="34" charset="-122"/>
                <a:cs typeface="Arial Narrow Regular" pitchFamily="34" charset="-120"/>
              </a:rPr>
              <a:t> maximus, sed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enim</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sollicitudin</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Pellentesque</a:t>
            </a:r>
            <a:r>
              <a:rPr lang="en-US" sz="2500">
                <a:solidFill>
                  <a:srgbClr val="00305D"/>
                </a:solidFill>
                <a:latin typeface="Arial Narrow Regular" pitchFamily="34" charset="0"/>
                <a:ea typeface="Arial Narrow Regular" pitchFamily="34" charset="-122"/>
                <a:cs typeface="Arial Narrow Regular" pitchFamily="34" charset="-120"/>
              </a:rPr>
              <a:t> habitant </a:t>
            </a:r>
            <a:r>
              <a:rPr lang="en-US" sz="2500" err="1">
                <a:solidFill>
                  <a:srgbClr val="00305D"/>
                </a:solidFill>
                <a:latin typeface="Arial Narrow Regular" pitchFamily="34" charset="0"/>
                <a:ea typeface="Arial Narrow Regular" pitchFamily="34" charset="-122"/>
                <a:cs typeface="Arial Narrow Regular" pitchFamily="34" charset="-120"/>
              </a:rPr>
              <a:t>morbi</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senectus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netus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malesuada</a:t>
            </a:r>
            <a:r>
              <a:rPr lang="en-US" sz="2500">
                <a:solidFill>
                  <a:srgbClr val="00305D"/>
                </a:solidFill>
                <a:latin typeface="Arial Narrow Regular" pitchFamily="34" charset="0"/>
                <a:ea typeface="Arial Narrow Regular" pitchFamily="34" charset="-122"/>
                <a:cs typeface="Arial Narrow Regular" pitchFamily="34" charset="-120"/>
              </a:rPr>
              <a:t> fames ac </a:t>
            </a:r>
            <a:r>
              <a:rPr lang="en-US" sz="2500" err="1">
                <a:solidFill>
                  <a:srgbClr val="00305D"/>
                </a:solidFill>
                <a:latin typeface="Arial Narrow Regular" pitchFamily="34" charset="0"/>
                <a:ea typeface="Arial Narrow Regular" pitchFamily="34" charset="-122"/>
                <a:cs typeface="Arial Narrow Regular" pitchFamily="34" charset="-120"/>
              </a:rPr>
              <a:t>turpis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a:t>
            </a:r>
            <a:endParaRPr lang="en-US" sz="2500"/>
          </a:p>
        </p:txBody>
      </p:sp>
      <p:pic>
        <p:nvPicPr>
          <p:cNvPr id="5" name="Picture 4" descr="A screen shot of a logo&#10;&#10;Description automatically generated">
            <a:extLst>
              <a:ext uri="{FF2B5EF4-FFF2-40B4-BE49-F238E27FC236}">
                <a16:creationId xmlns:a16="http://schemas.microsoft.com/office/drawing/2014/main" id="{C582A324-A549-DB97-3784-CEAB8693E9F9}"/>
              </a:ext>
            </a:extLst>
          </p:cNvPr>
          <p:cNvPicPr>
            <a:picLocks noChangeAspect="1"/>
          </p:cNvPicPr>
          <p:nvPr userDrawn="1"/>
        </p:nvPicPr>
        <p:blipFill>
          <a:blip r:embed="rId2"/>
          <a:stretch>
            <a:fillRect/>
          </a:stretch>
        </p:blipFill>
        <p:spPr>
          <a:xfrm>
            <a:off x="10159677" y="6156616"/>
            <a:ext cx="2032323" cy="701384"/>
          </a:xfrm>
          <a:prstGeom prst="rect">
            <a:avLst/>
          </a:prstGeom>
        </p:spPr>
      </p:pic>
    </p:spTree>
    <p:extLst>
      <p:ext uri="{BB962C8B-B14F-4D97-AF65-F5344CB8AC3E}">
        <p14:creationId xmlns:p14="http://schemas.microsoft.com/office/powerpoint/2010/main" val="3413433433"/>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Slide Visual 1">
    <p:spTree>
      <p:nvGrpSpPr>
        <p:cNvPr id="1" name=""/>
        <p:cNvGrpSpPr/>
        <p:nvPr/>
      </p:nvGrpSpPr>
      <p:grpSpPr>
        <a:xfrm>
          <a:off x="0" y="0"/>
          <a:ext cx="0" cy="0"/>
          <a:chOff x="0" y="0"/>
          <a:chExt cx="0" cy="0"/>
        </a:xfrm>
      </p:grpSpPr>
      <p:pic>
        <p:nvPicPr>
          <p:cNvPr id="3" name="ESMO-Congress-2025-Visual">
            <a:extLst>
              <a:ext uri="{FF2B5EF4-FFF2-40B4-BE49-F238E27FC236}">
                <a16:creationId xmlns:a16="http://schemas.microsoft.com/office/drawing/2014/main" id="{A36B5E4C-704D-EDB7-B772-D511DDB17E8C}"/>
              </a:ext>
            </a:extLst>
          </p:cNvPr>
          <p:cNvPicPr>
            <a:picLocks noChangeAspect="1"/>
          </p:cNvPicPr>
          <p:nvPr userDrawn="1"/>
        </p:nvPicPr>
        <p:blipFill>
          <a:blip r:embed="rId2"/>
          <a:srcRect/>
          <a:stretch/>
        </p:blipFill>
        <p:spPr>
          <a:xfrm>
            <a:off x="6113924" y="285750"/>
            <a:ext cx="6076950" cy="6572250"/>
          </a:xfrm>
          <a:prstGeom prst="rect">
            <a:avLst/>
          </a:prstGeom>
        </p:spPr>
      </p:pic>
      <p:pic>
        <p:nvPicPr>
          <p:cNvPr id="5" name="ESMO-Congress-2025-Logo" descr="preencoded.png">
            <a:extLst>
              <a:ext uri="{FF2B5EF4-FFF2-40B4-BE49-F238E27FC236}">
                <a16:creationId xmlns:a16="http://schemas.microsoft.com/office/drawing/2014/main" id="{844C8E07-B2FC-9063-6F92-6F07242304C4}"/>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0604500" y="6388100"/>
            <a:ext cx="1390650" cy="266700"/>
          </a:xfrm>
          <a:prstGeom prst="rect">
            <a:avLst/>
          </a:prstGeom>
        </p:spPr>
      </p:pic>
      <p:sp>
        <p:nvSpPr>
          <p:cNvPr id="2" name="Espace réservé du texte 8">
            <a:extLst>
              <a:ext uri="{FF2B5EF4-FFF2-40B4-BE49-F238E27FC236}">
                <a16:creationId xmlns:a16="http://schemas.microsoft.com/office/drawing/2014/main" id="{E8AA6B6A-FF41-19E9-C9AB-93E01D033A52}"/>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7" name="Espace réservé du texte 8">
            <a:extLst>
              <a:ext uri="{FF2B5EF4-FFF2-40B4-BE49-F238E27FC236}">
                <a16:creationId xmlns:a16="http://schemas.microsoft.com/office/drawing/2014/main" id="{7FC4E609-892E-ABE6-F189-526293B25BD0}"/>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8" name="Espace réservé du texte 9">
            <a:extLst>
              <a:ext uri="{FF2B5EF4-FFF2-40B4-BE49-F238E27FC236}">
                <a16:creationId xmlns:a16="http://schemas.microsoft.com/office/drawing/2014/main" id="{CBA83098-C3C3-6DD8-6283-50638972520F}"/>
              </a:ext>
            </a:extLst>
          </p:cNvPr>
          <p:cNvSpPr>
            <a:spLocks noGrp="1"/>
          </p:cNvSpPr>
          <p:nvPr>
            <p:ph type="body" sz="quarter" idx="12" hasCustomPrompt="1"/>
          </p:nvPr>
        </p:nvSpPr>
        <p:spPr>
          <a:xfrm>
            <a:off x="952500" y="6159178"/>
            <a:ext cx="3834342" cy="240966"/>
          </a:xfrm>
          <a:prstGeom prst="rect">
            <a:avLst/>
          </a:prstGeom>
        </p:spPr>
        <p:txBody>
          <a:bodyPr/>
          <a:lstStyle>
            <a:lvl1pPr marL="0" indent="0">
              <a:buNone/>
              <a:defRPr sz="1000" b="1" i="0">
                <a:solidFill>
                  <a:srgbClr val="00305D"/>
                </a:solidFill>
                <a:latin typeface="Arial Narrow" panose="020B0604020202020204" pitchFamily="34" charset="0"/>
                <a:cs typeface="Arial Narrow" panose="020B0604020202020204" pitchFamily="34" charset="0"/>
              </a:defRPr>
            </a:lvl1pPr>
          </a:lstStyle>
          <a:p>
            <a:pPr lvl="0"/>
            <a:r>
              <a:rPr lang="fr-FR"/>
              <a:t>Name of the </a:t>
            </a:r>
            <a:r>
              <a:rPr lang="fr-FR" err="1"/>
              <a:t>presenter</a:t>
            </a:r>
            <a:r>
              <a:rPr lang="fr-FR"/>
              <a:t> </a:t>
            </a:r>
            <a:r>
              <a:rPr lang="fr-FR" err="1"/>
              <a:t>here</a:t>
            </a:r>
            <a:endParaRPr lang="fr-FR"/>
          </a:p>
        </p:txBody>
      </p:sp>
      <p:sp>
        <p:nvSpPr>
          <p:cNvPr id="9" name="Content of this presentation is copyrightand responsibility of the author Permission is required for re-use">
            <a:extLst>
              <a:ext uri="{FF2B5EF4-FFF2-40B4-BE49-F238E27FC236}">
                <a16:creationId xmlns:a16="http://schemas.microsoft.com/office/drawing/2014/main" id="{236CCA65-189B-E2B0-42C9-47E430DA4BCA}"/>
              </a:ext>
            </a:extLst>
          </p:cNvPr>
          <p:cNvSpPr/>
          <p:nvPr userDrawn="1"/>
        </p:nvSpPr>
        <p:spPr>
          <a:xfrm>
            <a:off x="1000626" y="6445089"/>
            <a:ext cx="4889500" cy="127000"/>
          </a:xfrm>
          <a:prstGeom prst="rect">
            <a:avLst/>
          </a:prstGeom>
          <a:noFill/>
          <a:ln/>
        </p:spPr>
        <p:txBody>
          <a:bodyPr wrap="square" lIns="0" tIns="0" rIns="0" bIns="0" rtlCol="0" anchor="t"/>
          <a:lstStyle/>
          <a:p>
            <a:pPr marL="0" indent="0" algn="l">
              <a:lnSpc>
                <a:spcPts val="1000"/>
              </a:lnSpc>
              <a:buNone/>
            </a:pPr>
            <a:r>
              <a:rPr lang="en-US" sz="1000">
                <a:solidFill>
                  <a:srgbClr val="00305D"/>
                </a:solidFill>
                <a:latin typeface="Arial Narrow" pitchFamily="34" charset="0"/>
                <a:ea typeface="Arial Narrow" pitchFamily="34" charset="-122"/>
                <a:cs typeface="Arial Narrow" pitchFamily="34" charset="-120"/>
              </a:rPr>
              <a:t>Content of this presentation is copyright and responsibility of the author. Permission is required for re-use.</a:t>
            </a:r>
            <a:endParaRPr lang="en-US" sz="1000"/>
          </a:p>
        </p:txBody>
      </p:sp>
      <p:pic>
        <p:nvPicPr>
          <p:cNvPr id="6" name="Picture 5" descr="A screen shot of a logo&#10;&#10;Description automatically generated">
            <a:extLst>
              <a:ext uri="{FF2B5EF4-FFF2-40B4-BE49-F238E27FC236}">
                <a16:creationId xmlns:a16="http://schemas.microsoft.com/office/drawing/2014/main" id="{74A0F252-A117-245D-BF50-073F3E702877}"/>
              </a:ext>
            </a:extLst>
          </p:cNvPr>
          <p:cNvPicPr>
            <a:picLocks noChangeAspect="1"/>
          </p:cNvPicPr>
          <p:nvPr userDrawn="1"/>
        </p:nvPicPr>
        <p:blipFill>
          <a:blip r:embed="rId5"/>
          <a:stretch>
            <a:fillRect/>
          </a:stretch>
        </p:blipFill>
        <p:spPr>
          <a:xfrm>
            <a:off x="10159677" y="6156616"/>
            <a:ext cx="2032323" cy="701384"/>
          </a:xfrm>
          <a:prstGeom prst="rect">
            <a:avLst/>
          </a:prstGeom>
        </p:spPr>
      </p:pic>
    </p:spTree>
    <p:extLst>
      <p:ext uri="{BB962C8B-B14F-4D97-AF65-F5344CB8AC3E}">
        <p14:creationId xmlns:p14="http://schemas.microsoft.com/office/powerpoint/2010/main" val="3025105329"/>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Slide Visual 2">
    <p:spTree>
      <p:nvGrpSpPr>
        <p:cNvPr id="1" name=""/>
        <p:cNvGrpSpPr/>
        <p:nvPr/>
      </p:nvGrpSpPr>
      <p:grpSpPr>
        <a:xfrm>
          <a:off x="0" y="0"/>
          <a:ext cx="0" cy="0"/>
          <a:chOff x="0" y="0"/>
          <a:chExt cx="0" cy="0"/>
        </a:xfrm>
      </p:grpSpPr>
      <p:pic>
        <p:nvPicPr>
          <p:cNvPr id="7" name="ESMO-Congress-2025-Visual">
            <a:extLst>
              <a:ext uri="{FF2B5EF4-FFF2-40B4-BE49-F238E27FC236}">
                <a16:creationId xmlns:a16="http://schemas.microsoft.com/office/drawing/2014/main" id="{CAF35C4B-9720-812F-B4A9-2ADB85E4698B}"/>
              </a:ext>
            </a:extLst>
          </p:cNvPr>
          <p:cNvPicPr>
            <a:picLocks noChangeAspect="1"/>
          </p:cNvPicPr>
          <p:nvPr userDrawn="1"/>
        </p:nvPicPr>
        <p:blipFill>
          <a:blip r:embed="rId2"/>
          <a:srcRect/>
          <a:stretch/>
        </p:blipFill>
        <p:spPr>
          <a:xfrm>
            <a:off x="7854950" y="1365250"/>
            <a:ext cx="4337050" cy="5492750"/>
          </a:xfrm>
          <a:prstGeom prst="rect">
            <a:avLst/>
          </a:prstGeom>
        </p:spPr>
      </p:pic>
      <p:pic>
        <p:nvPicPr>
          <p:cNvPr id="4" name="Rectangle 95" descr="preencoded.png">
            <a:extLst>
              <a:ext uri="{FF2B5EF4-FFF2-40B4-BE49-F238E27FC236}">
                <a16:creationId xmlns:a16="http://schemas.microsoft.com/office/drawing/2014/main" id="{923772CF-6EEF-F7F7-E02B-054BE703BE9B}"/>
              </a:ext>
            </a:extLst>
          </p:cNvPr>
          <p:cNvPicPr>
            <a:picLocks noChangeAspect="1"/>
          </p:cNvPicPr>
          <p:nvPr userDrawn="1"/>
        </p:nvPicPr>
        <p:blipFill>
          <a:blip r:embed="rId3"/>
          <a:srcRect/>
          <a:stretch/>
        </p:blipFill>
        <p:spPr>
          <a:xfrm>
            <a:off x="10159677" y="6159177"/>
            <a:ext cx="2032323" cy="698823"/>
          </a:xfrm>
          <a:prstGeom prst="rect">
            <a:avLst/>
          </a:prstGeom>
        </p:spPr>
      </p:pic>
      <p:sp>
        <p:nvSpPr>
          <p:cNvPr id="6" name="Content of this presentation is copyrightand responsibility of the author Permission is required for re-use">
            <a:extLst>
              <a:ext uri="{FF2B5EF4-FFF2-40B4-BE49-F238E27FC236}">
                <a16:creationId xmlns:a16="http://schemas.microsoft.com/office/drawing/2014/main" id="{8682D5A5-A524-DEF4-9DF4-396D38E813E6}"/>
              </a:ext>
            </a:extLst>
          </p:cNvPr>
          <p:cNvSpPr/>
          <p:nvPr userDrawn="1"/>
        </p:nvSpPr>
        <p:spPr>
          <a:xfrm>
            <a:off x="1000626" y="6445089"/>
            <a:ext cx="4889500" cy="127000"/>
          </a:xfrm>
          <a:prstGeom prst="rect">
            <a:avLst/>
          </a:prstGeom>
          <a:noFill/>
          <a:ln/>
        </p:spPr>
        <p:txBody>
          <a:bodyPr wrap="square" lIns="0" tIns="0" rIns="0" bIns="0" rtlCol="0" anchor="t"/>
          <a:lstStyle/>
          <a:p>
            <a:pPr marL="0" indent="0" algn="l">
              <a:lnSpc>
                <a:spcPts val="1000"/>
              </a:lnSpc>
              <a:buNone/>
            </a:pPr>
            <a:r>
              <a:rPr lang="en-US" sz="1000">
                <a:solidFill>
                  <a:srgbClr val="00305D"/>
                </a:solidFill>
                <a:latin typeface="Arial Narrow" pitchFamily="34" charset="0"/>
                <a:ea typeface="Arial Narrow" pitchFamily="34" charset="-122"/>
                <a:cs typeface="Arial Narrow" pitchFamily="34" charset="-120"/>
              </a:rPr>
              <a:t>Content of this presentation is copyright and responsibility of the author. Permission is required for re-use.</a:t>
            </a:r>
            <a:endParaRPr lang="en-US" sz="1000"/>
          </a:p>
        </p:txBody>
      </p:sp>
      <p:sp>
        <p:nvSpPr>
          <p:cNvPr id="10" name="Espace réservé du texte 8">
            <a:extLst>
              <a:ext uri="{FF2B5EF4-FFF2-40B4-BE49-F238E27FC236}">
                <a16:creationId xmlns:a16="http://schemas.microsoft.com/office/drawing/2014/main" id="{CA6B783B-ED58-5F95-B652-B1E24B3249BD}"/>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11" name="Espace réservé du texte 8">
            <a:extLst>
              <a:ext uri="{FF2B5EF4-FFF2-40B4-BE49-F238E27FC236}">
                <a16:creationId xmlns:a16="http://schemas.microsoft.com/office/drawing/2014/main" id="{DB5289C3-226C-3FDB-DFAF-BF8262181EA8}"/>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12" name="Espace réservé du texte 9">
            <a:extLst>
              <a:ext uri="{FF2B5EF4-FFF2-40B4-BE49-F238E27FC236}">
                <a16:creationId xmlns:a16="http://schemas.microsoft.com/office/drawing/2014/main" id="{122B9CBE-1C42-53D2-040E-CE9FAADFC55C}"/>
              </a:ext>
            </a:extLst>
          </p:cNvPr>
          <p:cNvSpPr>
            <a:spLocks noGrp="1"/>
          </p:cNvSpPr>
          <p:nvPr>
            <p:ph type="body" sz="quarter" idx="12" hasCustomPrompt="1"/>
          </p:nvPr>
        </p:nvSpPr>
        <p:spPr>
          <a:xfrm>
            <a:off x="952500" y="6159178"/>
            <a:ext cx="3834342" cy="240966"/>
          </a:xfrm>
          <a:prstGeom prst="rect">
            <a:avLst/>
          </a:prstGeom>
        </p:spPr>
        <p:txBody>
          <a:bodyPr/>
          <a:lstStyle>
            <a:lvl1pPr marL="0" indent="0">
              <a:buNone/>
              <a:defRPr sz="1000" b="1" i="0">
                <a:solidFill>
                  <a:srgbClr val="00305D"/>
                </a:solidFill>
                <a:latin typeface="Arial Narrow" panose="020B0604020202020204" pitchFamily="34" charset="0"/>
                <a:cs typeface="Arial Narrow" panose="020B0604020202020204" pitchFamily="34" charset="0"/>
              </a:defRPr>
            </a:lvl1pPr>
          </a:lstStyle>
          <a:p>
            <a:pPr lvl="0"/>
            <a:r>
              <a:rPr lang="fr-FR"/>
              <a:t>Name of the </a:t>
            </a:r>
            <a:r>
              <a:rPr lang="fr-FR" err="1"/>
              <a:t>presenter</a:t>
            </a:r>
            <a:r>
              <a:rPr lang="fr-FR"/>
              <a:t> </a:t>
            </a:r>
            <a:r>
              <a:rPr lang="fr-FR" err="1"/>
              <a:t>here</a:t>
            </a:r>
            <a:endParaRPr lang="fr-FR"/>
          </a:p>
        </p:txBody>
      </p:sp>
      <p:sp>
        <p:nvSpPr>
          <p:cNvPr id="13" name="Espace réservé du texte 8">
            <a:extLst>
              <a:ext uri="{FF2B5EF4-FFF2-40B4-BE49-F238E27FC236}">
                <a16:creationId xmlns:a16="http://schemas.microsoft.com/office/drawing/2014/main" id="{CCFF93DF-756E-1034-F9F3-945B56EB2AB1}"/>
              </a:ext>
            </a:extLst>
          </p:cNvPr>
          <p:cNvSpPr>
            <a:spLocks noGrp="1"/>
          </p:cNvSpPr>
          <p:nvPr>
            <p:ph type="body" sz="quarter" idx="13" hasCustomPrompt="1"/>
          </p:nvPr>
        </p:nvSpPr>
        <p:spPr>
          <a:xfrm>
            <a:off x="952500" y="2335806"/>
            <a:ext cx="9207177" cy="2812031"/>
          </a:xfrm>
          <a:prstGeom prst="rect">
            <a:avLst/>
          </a:prstGeom>
        </p:spPr>
        <p:txBody>
          <a:bodyPr/>
          <a:lstStyle>
            <a:lvl1pPr marL="0" indent="0" algn="l">
              <a:lnSpc>
                <a:spcPts val="2650"/>
              </a:lnSpc>
              <a:buNone/>
              <a:defRPr sz="2500"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a:solidFill>
                  <a:srgbClr val="00305D"/>
                </a:solidFill>
                <a:latin typeface="Arial Narrow Regular" pitchFamily="34" charset="0"/>
                <a:ea typeface="Arial Narrow Regular" pitchFamily="34" charset="-122"/>
                <a:cs typeface="Arial Narrow Regular" pitchFamily="34" charset="-120"/>
              </a:rPr>
              <a:t>In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ipsum, ac tempus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porttitor</a:t>
            </a:r>
            <a:r>
              <a:rPr lang="en-US" sz="2500">
                <a:solidFill>
                  <a:srgbClr val="00305D"/>
                </a:solidFill>
                <a:latin typeface="Arial Narrow Regular" pitchFamily="34" charset="0"/>
                <a:ea typeface="Arial Narrow Regular" pitchFamily="34" charset="-122"/>
                <a:cs typeface="Arial Narrow Regular" pitchFamily="34" charset="-120"/>
              </a:rPr>
              <a:t> sit </a:t>
            </a:r>
            <a:r>
              <a:rPr lang="en-US" sz="2500" err="1">
                <a:solidFill>
                  <a:srgbClr val="00305D"/>
                </a:solidFill>
                <a:latin typeface="Arial Narrow Regular" pitchFamily="34" charset="0"/>
                <a:ea typeface="Arial Narrow Regular" pitchFamily="34" charset="-122"/>
                <a:cs typeface="Arial Narrow Regular" pitchFamily="34" charset="-120"/>
              </a:rPr>
              <a:t>amet</a:t>
            </a:r>
            <a:r>
              <a:rPr lang="en-US" sz="2500">
                <a:solidFill>
                  <a:srgbClr val="00305D"/>
                </a:solidFill>
                <a:latin typeface="Arial Narrow Regular" pitchFamily="34" charset="0"/>
                <a:ea typeface="Arial Narrow Regular" pitchFamily="34" charset="-122"/>
                <a:cs typeface="Arial Narrow Regular" pitchFamily="34" charset="-120"/>
              </a:rPr>
              <a:t>. Cras non </a:t>
            </a:r>
            <a:r>
              <a:rPr lang="en-US" sz="2500" err="1">
                <a:solidFill>
                  <a:srgbClr val="00305D"/>
                </a:solidFill>
                <a:latin typeface="Arial Narrow Regular" pitchFamily="34" charset="0"/>
                <a:ea typeface="Arial Narrow Regular" pitchFamily="34" charset="-122"/>
                <a:cs typeface="Arial Narrow Regular" pitchFamily="34" charset="-120"/>
              </a:rPr>
              <a:t>sagittis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felis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Phasellus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mauris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massa</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ultrices</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posuere</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vulputate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eget</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nunc</a:t>
            </a:r>
            <a:r>
              <a:rPr lang="en-US" sz="2500">
                <a:solidFill>
                  <a:srgbClr val="00305D"/>
                </a:solidFill>
                <a:latin typeface="Arial Narrow Regular" pitchFamily="34" charset="0"/>
                <a:ea typeface="Arial Narrow Regular" pitchFamily="34" charset="-122"/>
                <a:cs typeface="Arial Narrow Regular" pitchFamily="34" charset="-120"/>
              </a:rPr>
              <a:t>. Morbi </a:t>
            </a:r>
            <a:r>
              <a:rPr lang="en-US" sz="2500" err="1">
                <a:solidFill>
                  <a:srgbClr val="00305D"/>
                </a:solidFill>
                <a:latin typeface="Arial Narrow Regular" pitchFamily="34" charset="0"/>
                <a:ea typeface="Arial Narrow Regular" pitchFamily="34" charset="-122"/>
                <a:cs typeface="Arial Narrow Regular" pitchFamily="34" charset="-120"/>
              </a:rPr>
              <a:t>faucibus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odio</a:t>
            </a:r>
            <a:r>
              <a:rPr lang="en-US" sz="2500">
                <a:solidFill>
                  <a:srgbClr val="00305D"/>
                </a:solidFill>
                <a:latin typeface="Arial Narrow Regular" pitchFamily="34" charset="0"/>
                <a:ea typeface="Arial Narrow Regular" pitchFamily="34" charset="-122"/>
                <a:cs typeface="Arial Narrow Regular" pitchFamily="34" charset="-120"/>
              </a:rPr>
              <a:t> non </a:t>
            </a:r>
            <a:r>
              <a:rPr lang="en-US" sz="2500" err="1">
                <a:solidFill>
                  <a:srgbClr val="00305D"/>
                </a:solidFill>
                <a:latin typeface="Arial Narrow Regular" pitchFamily="34" charset="0"/>
                <a:ea typeface="Arial Narrow Regular" pitchFamily="34" charset="-122"/>
                <a:cs typeface="Arial Narrow Regular" pitchFamily="34" charset="-120"/>
              </a:rPr>
              <a:t>orci</a:t>
            </a:r>
            <a:r>
              <a:rPr lang="en-US" sz="2500">
                <a:solidFill>
                  <a:srgbClr val="00305D"/>
                </a:solidFill>
                <a:latin typeface="Arial Narrow Regular" pitchFamily="34" charset="0"/>
                <a:ea typeface="Arial Narrow Regular" pitchFamily="34" charset="-122"/>
                <a:cs typeface="Arial Narrow Regular" pitchFamily="34" charset="-120"/>
              </a:rPr>
              <a:t> maximus, sed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enim</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sollicitudin</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Pellentesque</a:t>
            </a:r>
            <a:r>
              <a:rPr lang="en-US" sz="2500">
                <a:solidFill>
                  <a:srgbClr val="00305D"/>
                </a:solidFill>
                <a:latin typeface="Arial Narrow Regular" pitchFamily="34" charset="0"/>
                <a:ea typeface="Arial Narrow Regular" pitchFamily="34" charset="-122"/>
                <a:cs typeface="Arial Narrow Regular" pitchFamily="34" charset="-120"/>
              </a:rPr>
              <a:t> habitant </a:t>
            </a:r>
            <a:r>
              <a:rPr lang="en-US" sz="2500" err="1">
                <a:solidFill>
                  <a:srgbClr val="00305D"/>
                </a:solidFill>
                <a:latin typeface="Arial Narrow Regular" pitchFamily="34" charset="0"/>
                <a:ea typeface="Arial Narrow Regular" pitchFamily="34" charset="-122"/>
                <a:cs typeface="Arial Narrow Regular" pitchFamily="34" charset="-120"/>
              </a:rPr>
              <a:t>morbi</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senectus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netus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malesuada</a:t>
            </a:r>
            <a:r>
              <a:rPr lang="en-US" sz="2500">
                <a:solidFill>
                  <a:srgbClr val="00305D"/>
                </a:solidFill>
                <a:latin typeface="Arial Narrow Regular" pitchFamily="34" charset="0"/>
                <a:ea typeface="Arial Narrow Regular" pitchFamily="34" charset="-122"/>
                <a:cs typeface="Arial Narrow Regular" pitchFamily="34" charset="-120"/>
              </a:rPr>
              <a:t> fames ac </a:t>
            </a:r>
            <a:r>
              <a:rPr lang="en-US" sz="2500" err="1">
                <a:solidFill>
                  <a:srgbClr val="00305D"/>
                </a:solidFill>
                <a:latin typeface="Arial Narrow Regular" pitchFamily="34" charset="0"/>
                <a:ea typeface="Arial Narrow Regular" pitchFamily="34" charset="-122"/>
                <a:cs typeface="Arial Narrow Regular" pitchFamily="34" charset="-120"/>
              </a:rPr>
              <a:t>turpis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a:t>
            </a:r>
            <a:endParaRPr lang="en-US" sz="2500"/>
          </a:p>
        </p:txBody>
      </p:sp>
      <p:pic>
        <p:nvPicPr>
          <p:cNvPr id="3" name="ESMO-Congress-2025-Logo">
            <a:extLst>
              <a:ext uri="{FF2B5EF4-FFF2-40B4-BE49-F238E27FC236}">
                <a16:creationId xmlns:a16="http://schemas.microsoft.com/office/drawing/2014/main" id="{4CE7A2B6-E01B-FA28-FE1F-6BB849B131BB}"/>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0630596" y="6404411"/>
            <a:ext cx="1454966" cy="277299"/>
          </a:xfrm>
          <a:prstGeom prst="rect">
            <a:avLst/>
          </a:prstGeom>
        </p:spPr>
      </p:pic>
    </p:spTree>
    <p:extLst>
      <p:ext uri="{BB962C8B-B14F-4D97-AF65-F5344CB8AC3E}">
        <p14:creationId xmlns:p14="http://schemas.microsoft.com/office/powerpoint/2010/main" val="1129426006"/>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Slide Visual 3">
    <p:spTree>
      <p:nvGrpSpPr>
        <p:cNvPr id="1" name=""/>
        <p:cNvGrpSpPr/>
        <p:nvPr/>
      </p:nvGrpSpPr>
      <p:grpSpPr>
        <a:xfrm>
          <a:off x="0" y="0"/>
          <a:ext cx="0" cy="0"/>
          <a:chOff x="0" y="0"/>
          <a:chExt cx="0" cy="0"/>
        </a:xfrm>
      </p:grpSpPr>
      <p:pic>
        <p:nvPicPr>
          <p:cNvPr id="7" name="ESMO-Congress-2025-Visual">
            <a:extLst>
              <a:ext uri="{FF2B5EF4-FFF2-40B4-BE49-F238E27FC236}">
                <a16:creationId xmlns:a16="http://schemas.microsoft.com/office/drawing/2014/main" id="{0F1111CD-8B55-B3B0-93B6-49BD86F5B2BE}"/>
              </a:ext>
            </a:extLst>
          </p:cNvPr>
          <p:cNvPicPr>
            <a:picLocks noChangeAspect="1"/>
          </p:cNvPicPr>
          <p:nvPr userDrawn="1"/>
        </p:nvPicPr>
        <p:blipFill>
          <a:blip r:embed="rId2"/>
          <a:srcRect/>
          <a:stretch/>
        </p:blipFill>
        <p:spPr>
          <a:xfrm>
            <a:off x="7854950" y="1365250"/>
            <a:ext cx="4337050" cy="5492750"/>
          </a:xfrm>
          <a:prstGeom prst="rect">
            <a:avLst/>
          </a:prstGeom>
        </p:spPr>
      </p:pic>
      <p:pic>
        <p:nvPicPr>
          <p:cNvPr id="4" name="Rectangle 95" descr="preencoded.png">
            <a:extLst>
              <a:ext uri="{FF2B5EF4-FFF2-40B4-BE49-F238E27FC236}">
                <a16:creationId xmlns:a16="http://schemas.microsoft.com/office/drawing/2014/main" id="{923772CF-6EEF-F7F7-E02B-054BE703BE9B}"/>
              </a:ext>
            </a:extLst>
          </p:cNvPr>
          <p:cNvPicPr>
            <a:picLocks noChangeAspect="1"/>
          </p:cNvPicPr>
          <p:nvPr userDrawn="1"/>
        </p:nvPicPr>
        <p:blipFill>
          <a:blip r:embed="rId3"/>
          <a:srcRect/>
          <a:stretch/>
        </p:blipFill>
        <p:spPr>
          <a:xfrm>
            <a:off x="10159677" y="6159177"/>
            <a:ext cx="2032323" cy="698823"/>
          </a:xfrm>
          <a:prstGeom prst="rect">
            <a:avLst/>
          </a:prstGeom>
        </p:spPr>
      </p:pic>
      <p:sp>
        <p:nvSpPr>
          <p:cNvPr id="6" name="Content of this presentation is copyrightand responsibility of the author Permission is required for re-use">
            <a:extLst>
              <a:ext uri="{FF2B5EF4-FFF2-40B4-BE49-F238E27FC236}">
                <a16:creationId xmlns:a16="http://schemas.microsoft.com/office/drawing/2014/main" id="{8682D5A5-A524-DEF4-9DF4-396D38E813E6}"/>
              </a:ext>
            </a:extLst>
          </p:cNvPr>
          <p:cNvSpPr/>
          <p:nvPr userDrawn="1"/>
        </p:nvSpPr>
        <p:spPr>
          <a:xfrm>
            <a:off x="1000626" y="6445089"/>
            <a:ext cx="4889500" cy="127000"/>
          </a:xfrm>
          <a:prstGeom prst="rect">
            <a:avLst/>
          </a:prstGeom>
          <a:noFill/>
          <a:ln/>
        </p:spPr>
        <p:txBody>
          <a:bodyPr wrap="square" lIns="0" tIns="0" rIns="0" bIns="0" rtlCol="0" anchor="t"/>
          <a:lstStyle/>
          <a:p>
            <a:pPr marL="0" indent="0" algn="l">
              <a:lnSpc>
                <a:spcPts val="1000"/>
              </a:lnSpc>
              <a:buNone/>
            </a:pPr>
            <a:r>
              <a:rPr lang="en-US" sz="1000">
                <a:solidFill>
                  <a:srgbClr val="00305D"/>
                </a:solidFill>
                <a:latin typeface="Arial Narrow" pitchFamily="34" charset="0"/>
                <a:ea typeface="Arial Narrow" pitchFamily="34" charset="-122"/>
                <a:cs typeface="Arial Narrow" pitchFamily="34" charset="-120"/>
              </a:rPr>
              <a:t>Content of this presentation is copyright and responsibility of the author. Permission is required for re-use.</a:t>
            </a:r>
            <a:endParaRPr lang="en-US" sz="1000"/>
          </a:p>
        </p:txBody>
      </p:sp>
      <p:sp>
        <p:nvSpPr>
          <p:cNvPr id="10" name="Espace réservé du texte 8">
            <a:extLst>
              <a:ext uri="{FF2B5EF4-FFF2-40B4-BE49-F238E27FC236}">
                <a16:creationId xmlns:a16="http://schemas.microsoft.com/office/drawing/2014/main" id="{CA6B783B-ED58-5F95-B652-B1E24B3249BD}"/>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12" name="Espace réservé du texte 9">
            <a:extLst>
              <a:ext uri="{FF2B5EF4-FFF2-40B4-BE49-F238E27FC236}">
                <a16:creationId xmlns:a16="http://schemas.microsoft.com/office/drawing/2014/main" id="{122B9CBE-1C42-53D2-040E-CE9FAADFC55C}"/>
              </a:ext>
            </a:extLst>
          </p:cNvPr>
          <p:cNvSpPr>
            <a:spLocks noGrp="1"/>
          </p:cNvSpPr>
          <p:nvPr>
            <p:ph type="body" sz="quarter" idx="12" hasCustomPrompt="1"/>
          </p:nvPr>
        </p:nvSpPr>
        <p:spPr>
          <a:xfrm>
            <a:off x="952500" y="6159178"/>
            <a:ext cx="3834342" cy="240966"/>
          </a:xfrm>
          <a:prstGeom prst="rect">
            <a:avLst/>
          </a:prstGeom>
        </p:spPr>
        <p:txBody>
          <a:bodyPr/>
          <a:lstStyle>
            <a:lvl1pPr marL="0" indent="0">
              <a:buNone/>
              <a:defRPr sz="1000" b="1" i="0">
                <a:solidFill>
                  <a:srgbClr val="00305D"/>
                </a:solidFill>
                <a:latin typeface="Arial Narrow" panose="020B0604020202020204" pitchFamily="34" charset="0"/>
                <a:cs typeface="Arial Narrow" panose="020B0604020202020204" pitchFamily="34" charset="0"/>
              </a:defRPr>
            </a:lvl1pPr>
          </a:lstStyle>
          <a:p>
            <a:pPr lvl="0"/>
            <a:r>
              <a:rPr lang="fr-FR"/>
              <a:t>Name of the </a:t>
            </a:r>
            <a:r>
              <a:rPr lang="fr-FR" err="1"/>
              <a:t>presenter</a:t>
            </a:r>
            <a:r>
              <a:rPr lang="fr-FR"/>
              <a:t> </a:t>
            </a:r>
            <a:r>
              <a:rPr lang="fr-FR" err="1"/>
              <a:t>here</a:t>
            </a:r>
            <a:endParaRPr lang="fr-FR"/>
          </a:p>
        </p:txBody>
      </p:sp>
      <p:sp>
        <p:nvSpPr>
          <p:cNvPr id="2" name="Espace réservé du texte 8">
            <a:extLst>
              <a:ext uri="{FF2B5EF4-FFF2-40B4-BE49-F238E27FC236}">
                <a16:creationId xmlns:a16="http://schemas.microsoft.com/office/drawing/2014/main" id="{CCD00FBE-3F02-8D7E-28A9-666186DC4F37}"/>
              </a:ext>
            </a:extLst>
          </p:cNvPr>
          <p:cNvSpPr>
            <a:spLocks noGrp="1"/>
          </p:cNvSpPr>
          <p:nvPr>
            <p:ph type="body" sz="quarter" idx="13" hasCustomPrompt="1"/>
          </p:nvPr>
        </p:nvSpPr>
        <p:spPr>
          <a:xfrm>
            <a:off x="952500" y="1710111"/>
            <a:ext cx="9207177" cy="2812031"/>
          </a:xfrm>
          <a:prstGeom prst="rect">
            <a:avLst/>
          </a:prstGeom>
        </p:spPr>
        <p:txBody>
          <a:bodyPr/>
          <a:lstStyle>
            <a:lvl1pPr marL="0" indent="0" algn="l">
              <a:lnSpc>
                <a:spcPts val="2650"/>
              </a:lnSpc>
              <a:buNone/>
              <a:defRPr sz="2500"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a:solidFill>
                  <a:srgbClr val="00305D"/>
                </a:solidFill>
                <a:latin typeface="Arial Narrow Regular" pitchFamily="34" charset="0"/>
                <a:ea typeface="Arial Narrow Regular" pitchFamily="34" charset="-122"/>
                <a:cs typeface="Arial Narrow Regular" pitchFamily="34" charset="-120"/>
              </a:rPr>
              <a:t>In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ipsum, ac tempus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porttitor</a:t>
            </a:r>
            <a:r>
              <a:rPr lang="en-US" sz="2500">
                <a:solidFill>
                  <a:srgbClr val="00305D"/>
                </a:solidFill>
                <a:latin typeface="Arial Narrow Regular" pitchFamily="34" charset="0"/>
                <a:ea typeface="Arial Narrow Regular" pitchFamily="34" charset="-122"/>
                <a:cs typeface="Arial Narrow Regular" pitchFamily="34" charset="-120"/>
              </a:rPr>
              <a:t> sit </a:t>
            </a:r>
            <a:r>
              <a:rPr lang="en-US" sz="2500" err="1">
                <a:solidFill>
                  <a:srgbClr val="00305D"/>
                </a:solidFill>
                <a:latin typeface="Arial Narrow Regular" pitchFamily="34" charset="0"/>
                <a:ea typeface="Arial Narrow Regular" pitchFamily="34" charset="-122"/>
                <a:cs typeface="Arial Narrow Regular" pitchFamily="34" charset="-120"/>
              </a:rPr>
              <a:t>amet</a:t>
            </a:r>
            <a:r>
              <a:rPr lang="en-US" sz="2500">
                <a:solidFill>
                  <a:srgbClr val="00305D"/>
                </a:solidFill>
                <a:latin typeface="Arial Narrow Regular" pitchFamily="34" charset="0"/>
                <a:ea typeface="Arial Narrow Regular" pitchFamily="34" charset="-122"/>
                <a:cs typeface="Arial Narrow Regular" pitchFamily="34" charset="-120"/>
              </a:rPr>
              <a:t>. Cras non </a:t>
            </a:r>
            <a:r>
              <a:rPr lang="en-US" sz="2500" err="1">
                <a:solidFill>
                  <a:srgbClr val="00305D"/>
                </a:solidFill>
                <a:latin typeface="Arial Narrow Regular" pitchFamily="34" charset="0"/>
                <a:ea typeface="Arial Narrow Regular" pitchFamily="34" charset="-122"/>
                <a:cs typeface="Arial Narrow Regular" pitchFamily="34" charset="-120"/>
              </a:rPr>
              <a:t>sagittis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felis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Phasellus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mauris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massa</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ultrices</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posuere</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vulputate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eget</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nunc</a:t>
            </a:r>
            <a:r>
              <a:rPr lang="en-US" sz="2500">
                <a:solidFill>
                  <a:srgbClr val="00305D"/>
                </a:solidFill>
                <a:latin typeface="Arial Narrow Regular" pitchFamily="34" charset="0"/>
                <a:ea typeface="Arial Narrow Regular" pitchFamily="34" charset="-122"/>
                <a:cs typeface="Arial Narrow Regular" pitchFamily="34" charset="-120"/>
              </a:rPr>
              <a:t>. Morbi </a:t>
            </a:r>
            <a:r>
              <a:rPr lang="en-US" sz="2500" err="1">
                <a:solidFill>
                  <a:srgbClr val="00305D"/>
                </a:solidFill>
                <a:latin typeface="Arial Narrow Regular" pitchFamily="34" charset="0"/>
                <a:ea typeface="Arial Narrow Regular" pitchFamily="34" charset="-122"/>
                <a:cs typeface="Arial Narrow Regular" pitchFamily="34" charset="-120"/>
              </a:rPr>
              <a:t>faucibus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odio</a:t>
            </a:r>
            <a:r>
              <a:rPr lang="en-US" sz="2500">
                <a:solidFill>
                  <a:srgbClr val="00305D"/>
                </a:solidFill>
                <a:latin typeface="Arial Narrow Regular" pitchFamily="34" charset="0"/>
                <a:ea typeface="Arial Narrow Regular" pitchFamily="34" charset="-122"/>
                <a:cs typeface="Arial Narrow Regular" pitchFamily="34" charset="-120"/>
              </a:rPr>
              <a:t> non </a:t>
            </a:r>
            <a:r>
              <a:rPr lang="en-US" sz="2500" err="1">
                <a:solidFill>
                  <a:srgbClr val="00305D"/>
                </a:solidFill>
                <a:latin typeface="Arial Narrow Regular" pitchFamily="34" charset="0"/>
                <a:ea typeface="Arial Narrow Regular" pitchFamily="34" charset="-122"/>
                <a:cs typeface="Arial Narrow Regular" pitchFamily="34" charset="-120"/>
              </a:rPr>
              <a:t>orci</a:t>
            </a:r>
            <a:r>
              <a:rPr lang="en-US" sz="2500">
                <a:solidFill>
                  <a:srgbClr val="00305D"/>
                </a:solidFill>
                <a:latin typeface="Arial Narrow Regular" pitchFamily="34" charset="0"/>
                <a:ea typeface="Arial Narrow Regular" pitchFamily="34" charset="-122"/>
                <a:cs typeface="Arial Narrow Regular" pitchFamily="34" charset="-120"/>
              </a:rPr>
              <a:t> maximus, sed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enim</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sollicitudin</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Pellentesque</a:t>
            </a:r>
            <a:r>
              <a:rPr lang="en-US" sz="2500">
                <a:solidFill>
                  <a:srgbClr val="00305D"/>
                </a:solidFill>
                <a:latin typeface="Arial Narrow Regular" pitchFamily="34" charset="0"/>
                <a:ea typeface="Arial Narrow Regular" pitchFamily="34" charset="-122"/>
                <a:cs typeface="Arial Narrow Regular" pitchFamily="34" charset="-120"/>
              </a:rPr>
              <a:t> habitant </a:t>
            </a:r>
            <a:r>
              <a:rPr lang="en-US" sz="2500" err="1">
                <a:solidFill>
                  <a:srgbClr val="00305D"/>
                </a:solidFill>
                <a:latin typeface="Arial Narrow Regular" pitchFamily="34" charset="0"/>
                <a:ea typeface="Arial Narrow Regular" pitchFamily="34" charset="-122"/>
                <a:cs typeface="Arial Narrow Regular" pitchFamily="34" charset="-120"/>
              </a:rPr>
              <a:t>morbi</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senectus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netus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malesuada</a:t>
            </a:r>
            <a:r>
              <a:rPr lang="en-US" sz="2500">
                <a:solidFill>
                  <a:srgbClr val="00305D"/>
                </a:solidFill>
                <a:latin typeface="Arial Narrow Regular" pitchFamily="34" charset="0"/>
                <a:ea typeface="Arial Narrow Regular" pitchFamily="34" charset="-122"/>
                <a:cs typeface="Arial Narrow Regular" pitchFamily="34" charset="-120"/>
              </a:rPr>
              <a:t> fames ac </a:t>
            </a:r>
            <a:r>
              <a:rPr lang="en-US" sz="2500" err="1">
                <a:solidFill>
                  <a:srgbClr val="00305D"/>
                </a:solidFill>
                <a:latin typeface="Arial Narrow Regular" pitchFamily="34" charset="0"/>
                <a:ea typeface="Arial Narrow Regular" pitchFamily="34" charset="-122"/>
                <a:cs typeface="Arial Narrow Regular" pitchFamily="34" charset="-120"/>
              </a:rPr>
              <a:t>turpis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a:t>
            </a:r>
            <a:endParaRPr lang="en-US" sz="2500"/>
          </a:p>
        </p:txBody>
      </p:sp>
      <p:pic>
        <p:nvPicPr>
          <p:cNvPr id="3" name="ESMO-Congress-2025-Logo">
            <a:extLst>
              <a:ext uri="{FF2B5EF4-FFF2-40B4-BE49-F238E27FC236}">
                <a16:creationId xmlns:a16="http://schemas.microsoft.com/office/drawing/2014/main" id="{0CC3C73F-CBE6-2436-D399-02A23B6833B0}"/>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0630596" y="6404411"/>
            <a:ext cx="1454966" cy="277299"/>
          </a:xfrm>
          <a:prstGeom prst="rect">
            <a:avLst/>
          </a:prstGeom>
        </p:spPr>
      </p:pic>
    </p:spTree>
    <p:extLst>
      <p:ext uri="{BB962C8B-B14F-4D97-AF65-F5344CB8AC3E}">
        <p14:creationId xmlns:p14="http://schemas.microsoft.com/office/powerpoint/2010/main" val="4249928674"/>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Slide Notes 1">
    <p:spTree>
      <p:nvGrpSpPr>
        <p:cNvPr id="1" name=""/>
        <p:cNvGrpSpPr/>
        <p:nvPr/>
      </p:nvGrpSpPr>
      <p:grpSpPr>
        <a:xfrm>
          <a:off x="0" y="0"/>
          <a:ext cx="0" cy="0"/>
          <a:chOff x="0" y="0"/>
          <a:chExt cx="0" cy="0"/>
        </a:xfrm>
      </p:grpSpPr>
      <p:pic>
        <p:nvPicPr>
          <p:cNvPr id="3" name="Rectangle 103" descr="preencoded.png">
            <a:extLst>
              <a:ext uri="{FF2B5EF4-FFF2-40B4-BE49-F238E27FC236}">
                <a16:creationId xmlns:a16="http://schemas.microsoft.com/office/drawing/2014/main" id="{38085825-3D09-0D72-7EE3-3BC3DD82C18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5270500"/>
            <a:ext cx="12192000" cy="1587500"/>
          </a:xfrm>
          <a:prstGeom prst="rect">
            <a:avLst/>
          </a:prstGeom>
        </p:spPr>
      </p:pic>
      <p:pic>
        <p:nvPicPr>
          <p:cNvPr id="4" name="Vector" descr="preencoded.png">
            <a:extLst>
              <a:ext uri="{FF2B5EF4-FFF2-40B4-BE49-F238E27FC236}">
                <a16:creationId xmlns:a16="http://schemas.microsoft.com/office/drawing/2014/main" id="{2CACFB3E-7833-3536-3F49-6A40F71FCF51}"/>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969500" y="3048000"/>
            <a:ext cx="2222500" cy="2222500"/>
          </a:xfrm>
          <a:prstGeom prst="rect">
            <a:avLst/>
          </a:prstGeom>
        </p:spPr>
      </p:pic>
      <p:pic>
        <p:nvPicPr>
          <p:cNvPr id="5" name="Rectangle 95" descr="preencoded.png">
            <a:extLst>
              <a:ext uri="{FF2B5EF4-FFF2-40B4-BE49-F238E27FC236}">
                <a16:creationId xmlns:a16="http://schemas.microsoft.com/office/drawing/2014/main" id="{75786463-B05E-D6A6-1F44-610F4BBC32BB}"/>
              </a:ext>
            </a:extLst>
          </p:cNvPr>
          <p:cNvPicPr>
            <a:picLocks noChangeAspect="1"/>
          </p:cNvPicPr>
          <p:nvPr userDrawn="1"/>
        </p:nvPicPr>
        <p:blipFill>
          <a:blip r:embed="rId6"/>
          <a:srcRect/>
          <a:stretch/>
        </p:blipFill>
        <p:spPr>
          <a:xfrm>
            <a:off x="10159677" y="6159177"/>
            <a:ext cx="2032323" cy="698823"/>
          </a:xfrm>
          <a:prstGeom prst="rect">
            <a:avLst/>
          </a:prstGeom>
        </p:spPr>
      </p:pic>
      <p:sp>
        <p:nvSpPr>
          <p:cNvPr id="2" name="Espace réservé du texte 8">
            <a:extLst>
              <a:ext uri="{FF2B5EF4-FFF2-40B4-BE49-F238E27FC236}">
                <a16:creationId xmlns:a16="http://schemas.microsoft.com/office/drawing/2014/main" id="{B8770D00-9A3D-B590-E43A-EBB0705010B0}"/>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7" name="Espace réservé du texte 8">
            <a:extLst>
              <a:ext uri="{FF2B5EF4-FFF2-40B4-BE49-F238E27FC236}">
                <a16:creationId xmlns:a16="http://schemas.microsoft.com/office/drawing/2014/main" id="{8C07CF53-7102-7698-45AD-FEC93BBA11A8}"/>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8" name="Espace réservé du texte 8">
            <a:extLst>
              <a:ext uri="{FF2B5EF4-FFF2-40B4-BE49-F238E27FC236}">
                <a16:creationId xmlns:a16="http://schemas.microsoft.com/office/drawing/2014/main" id="{4907DE55-5A58-6668-51F8-B90EDFC18ADB}"/>
              </a:ext>
            </a:extLst>
          </p:cNvPr>
          <p:cNvSpPr>
            <a:spLocks noGrp="1"/>
          </p:cNvSpPr>
          <p:nvPr>
            <p:ph type="body" sz="quarter" idx="12" hasCustomPrompt="1"/>
          </p:nvPr>
        </p:nvSpPr>
        <p:spPr>
          <a:xfrm>
            <a:off x="952500" y="5890780"/>
            <a:ext cx="7835900" cy="342235"/>
          </a:xfrm>
          <a:prstGeom prst="rect">
            <a:avLst/>
          </a:prstGeom>
        </p:spPr>
        <p:txBody>
          <a:bodyPr/>
          <a:lstStyle>
            <a:lvl1pPr marL="0" indent="0">
              <a:buNone/>
              <a:defRPr sz="1753" b="0" i="0">
                <a:solidFill>
                  <a:schemeClr val="bg1"/>
                </a:solidFill>
                <a:latin typeface="Arial Narrow" panose="020B0604020202020204" pitchFamily="34" charset="0"/>
                <a:cs typeface="Arial Narrow" panose="020B0604020202020204" pitchFamily="34" charset="0"/>
              </a:defRPr>
            </a:lvl1pPr>
          </a:lstStyle>
          <a:p>
            <a:pPr lvl="0"/>
            <a:r>
              <a:rPr lang="fr-FR"/>
              <a:t>Notes</a:t>
            </a:r>
          </a:p>
        </p:txBody>
      </p:sp>
      <p:pic>
        <p:nvPicPr>
          <p:cNvPr id="9" name="ESMO-Congress-2025-Logo">
            <a:extLst>
              <a:ext uri="{FF2B5EF4-FFF2-40B4-BE49-F238E27FC236}">
                <a16:creationId xmlns:a16="http://schemas.microsoft.com/office/drawing/2014/main" id="{E7B334EE-F440-C503-E404-FFCFC08FB412}"/>
              </a:ext>
            </a:extLst>
          </p:cNvPr>
          <p:cNvPicPr>
            <a:picLocks noChangeAspect="1"/>
          </p:cNvPicPr>
          <p:nvPr userDrawn="1"/>
        </p:nvPicPr>
        <p:blipFill>
          <a:blip r:embed="rId7">
            <a:extLst>
              <a:ext uri="{96DAC541-7B7A-43D3-8B79-37D633B846F1}">
                <asvg:svgBlip xmlns:asvg="http://schemas.microsoft.com/office/drawing/2016/SVG/main" r:embed="rId8"/>
              </a:ext>
            </a:extLst>
          </a:blip>
          <a:srcRect/>
          <a:stretch/>
        </p:blipFill>
        <p:spPr>
          <a:xfrm>
            <a:off x="10630596" y="6404411"/>
            <a:ext cx="1454966" cy="277299"/>
          </a:xfrm>
          <a:prstGeom prst="rect">
            <a:avLst/>
          </a:prstGeom>
        </p:spPr>
      </p:pic>
    </p:spTree>
    <p:extLst>
      <p:ext uri="{BB962C8B-B14F-4D97-AF65-F5344CB8AC3E}">
        <p14:creationId xmlns:p14="http://schemas.microsoft.com/office/powerpoint/2010/main" val="1689648905"/>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Slide Notes 2">
    <p:spTree>
      <p:nvGrpSpPr>
        <p:cNvPr id="1" name=""/>
        <p:cNvGrpSpPr/>
        <p:nvPr/>
      </p:nvGrpSpPr>
      <p:grpSpPr>
        <a:xfrm>
          <a:off x="0" y="0"/>
          <a:ext cx="0" cy="0"/>
          <a:chOff x="0" y="0"/>
          <a:chExt cx="0" cy="0"/>
        </a:xfrm>
      </p:grpSpPr>
      <p:pic>
        <p:nvPicPr>
          <p:cNvPr id="3" name="Rectangle 103" descr="preencoded.png">
            <a:extLst>
              <a:ext uri="{FF2B5EF4-FFF2-40B4-BE49-F238E27FC236}">
                <a16:creationId xmlns:a16="http://schemas.microsoft.com/office/drawing/2014/main" id="{38085825-3D09-0D72-7EE3-3BC3DD82C18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5270500"/>
            <a:ext cx="12192000" cy="1587500"/>
          </a:xfrm>
          <a:prstGeom prst="rect">
            <a:avLst/>
          </a:prstGeom>
        </p:spPr>
      </p:pic>
      <p:pic>
        <p:nvPicPr>
          <p:cNvPr id="4" name="Vector" descr="preencoded.png">
            <a:extLst>
              <a:ext uri="{FF2B5EF4-FFF2-40B4-BE49-F238E27FC236}">
                <a16:creationId xmlns:a16="http://schemas.microsoft.com/office/drawing/2014/main" id="{2CACFB3E-7833-3536-3F49-6A40F71FCF51}"/>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969500" y="3048000"/>
            <a:ext cx="2222500" cy="2222500"/>
          </a:xfrm>
          <a:prstGeom prst="rect">
            <a:avLst/>
          </a:prstGeom>
        </p:spPr>
      </p:pic>
      <p:pic>
        <p:nvPicPr>
          <p:cNvPr id="5" name="Rectangle 95" descr="preencoded.png">
            <a:extLst>
              <a:ext uri="{FF2B5EF4-FFF2-40B4-BE49-F238E27FC236}">
                <a16:creationId xmlns:a16="http://schemas.microsoft.com/office/drawing/2014/main" id="{75786463-B05E-D6A6-1F44-610F4BBC32BB}"/>
              </a:ext>
            </a:extLst>
          </p:cNvPr>
          <p:cNvPicPr>
            <a:picLocks noChangeAspect="1"/>
          </p:cNvPicPr>
          <p:nvPr userDrawn="1"/>
        </p:nvPicPr>
        <p:blipFill>
          <a:blip r:embed="rId6"/>
          <a:srcRect/>
          <a:stretch/>
        </p:blipFill>
        <p:spPr>
          <a:xfrm>
            <a:off x="10159677" y="6159177"/>
            <a:ext cx="2032323" cy="698823"/>
          </a:xfrm>
          <a:prstGeom prst="rect">
            <a:avLst/>
          </a:prstGeom>
        </p:spPr>
      </p:pic>
      <p:sp>
        <p:nvSpPr>
          <p:cNvPr id="8" name="Espace réservé du texte 8">
            <a:extLst>
              <a:ext uri="{FF2B5EF4-FFF2-40B4-BE49-F238E27FC236}">
                <a16:creationId xmlns:a16="http://schemas.microsoft.com/office/drawing/2014/main" id="{4907DE55-5A58-6668-51F8-B90EDFC18ADB}"/>
              </a:ext>
            </a:extLst>
          </p:cNvPr>
          <p:cNvSpPr>
            <a:spLocks noGrp="1"/>
          </p:cNvSpPr>
          <p:nvPr>
            <p:ph type="body" sz="quarter" idx="12" hasCustomPrompt="1"/>
          </p:nvPr>
        </p:nvSpPr>
        <p:spPr>
          <a:xfrm>
            <a:off x="952500" y="5890780"/>
            <a:ext cx="7835900" cy="342235"/>
          </a:xfrm>
          <a:prstGeom prst="rect">
            <a:avLst/>
          </a:prstGeom>
        </p:spPr>
        <p:txBody>
          <a:bodyPr/>
          <a:lstStyle>
            <a:lvl1pPr marL="0" indent="0">
              <a:buNone/>
              <a:defRPr sz="1753" b="0" i="0">
                <a:solidFill>
                  <a:schemeClr val="bg1"/>
                </a:solidFill>
                <a:latin typeface="Arial Narrow" panose="020B0604020202020204" pitchFamily="34" charset="0"/>
                <a:cs typeface="Arial Narrow" panose="020B0604020202020204" pitchFamily="34" charset="0"/>
              </a:defRPr>
            </a:lvl1pPr>
          </a:lstStyle>
          <a:p>
            <a:pPr lvl="0"/>
            <a:r>
              <a:rPr lang="fr-FR"/>
              <a:t>Notes</a:t>
            </a:r>
          </a:p>
        </p:txBody>
      </p:sp>
      <p:sp>
        <p:nvSpPr>
          <p:cNvPr id="9" name="Espace réservé du texte 8">
            <a:extLst>
              <a:ext uri="{FF2B5EF4-FFF2-40B4-BE49-F238E27FC236}">
                <a16:creationId xmlns:a16="http://schemas.microsoft.com/office/drawing/2014/main" id="{1927E9E9-6871-4A58-95EE-7F35DA67F9EA}"/>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10" name="Espace réservé du texte 8">
            <a:extLst>
              <a:ext uri="{FF2B5EF4-FFF2-40B4-BE49-F238E27FC236}">
                <a16:creationId xmlns:a16="http://schemas.microsoft.com/office/drawing/2014/main" id="{89F3FCAC-40F8-3FB0-C227-8934B23A5CBF}"/>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11" name="Espace réservé du texte 8">
            <a:extLst>
              <a:ext uri="{FF2B5EF4-FFF2-40B4-BE49-F238E27FC236}">
                <a16:creationId xmlns:a16="http://schemas.microsoft.com/office/drawing/2014/main" id="{9C4265EE-EF98-0249-42EA-7BDD1A3CC4C2}"/>
              </a:ext>
            </a:extLst>
          </p:cNvPr>
          <p:cNvSpPr>
            <a:spLocks noGrp="1"/>
          </p:cNvSpPr>
          <p:nvPr>
            <p:ph type="body" sz="quarter" idx="13" hasCustomPrompt="1"/>
          </p:nvPr>
        </p:nvSpPr>
        <p:spPr>
          <a:xfrm>
            <a:off x="952500" y="2335806"/>
            <a:ext cx="9207177" cy="2812031"/>
          </a:xfrm>
          <a:prstGeom prst="rect">
            <a:avLst/>
          </a:prstGeom>
        </p:spPr>
        <p:txBody>
          <a:bodyPr/>
          <a:lstStyle>
            <a:lvl1pPr marL="0" indent="0" algn="l">
              <a:lnSpc>
                <a:spcPts val="2650"/>
              </a:lnSpc>
              <a:buNone/>
              <a:defRPr sz="2500"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a:solidFill>
                  <a:srgbClr val="00305D"/>
                </a:solidFill>
                <a:latin typeface="Arial Narrow Regular" pitchFamily="34" charset="0"/>
                <a:ea typeface="Arial Narrow Regular" pitchFamily="34" charset="-122"/>
                <a:cs typeface="Arial Narrow Regular" pitchFamily="34" charset="-120"/>
              </a:rPr>
              <a:t>In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ipsum, ac tempus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porttitor</a:t>
            </a:r>
            <a:r>
              <a:rPr lang="en-US" sz="2500">
                <a:solidFill>
                  <a:srgbClr val="00305D"/>
                </a:solidFill>
                <a:latin typeface="Arial Narrow Regular" pitchFamily="34" charset="0"/>
                <a:ea typeface="Arial Narrow Regular" pitchFamily="34" charset="-122"/>
                <a:cs typeface="Arial Narrow Regular" pitchFamily="34" charset="-120"/>
              </a:rPr>
              <a:t> sit </a:t>
            </a:r>
            <a:r>
              <a:rPr lang="en-US" sz="2500" err="1">
                <a:solidFill>
                  <a:srgbClr val="00305D"/>
                </a:solidFill>
                <a:latin typeface="Arial Narrow Regular" pitchFamily="34" charset="0"/>
                <a:ea typeface="Arial Narrow Regular" pitchFamily="34" charset="-122"/>
                <a:cs typeface="Arial Narrow Regular" pitchFamily="34" charset="-120"/>
              </a:rPr>
              <a:t>amet</a:t>
            </a:r>
            <a:r>
              <a:rPr lang="en-US" sz="2500">
                <a:solidFill>
                  <a:srgbClr val="00305D"/>
                </a:solidFill>
                <a:latin typeface="Arial Narrow Regular" pitchFamily="34" charset="0"/>
                <a:ea typeface="Arial Narrow Regular" pitchFamily="34" charset="-122"/>
                <a:cs typeface="Arial Narrow Regular" pitchFamily="34" charset="-120"/>
              </a:rPr>
              <a:t>. Cras non </a:t>
            </a:r>
            <a:r>
              <a:rPr lang="en-US" sz="2500" err="1">
                <a:solidFill>
                  <a:srgbClr val="00305D"/>
                </a:solidFill>
                <a:latin typeface="Arial Narrow Regular" pitchFamily="34" charset="0"/>
                <a:ea typeface="Arial Narrow Regular" pitchFamily="34" charset="-122"/>
                <a:cs typeface="Arial Narrow Regular" pitchFamily="34" charset="-120"/>
              </a:rPr>
              <a:t>sagittis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felis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Phasellus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mauris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massa</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ultrices</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posuere</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vulputate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eget</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nunc</a:t>
            </a:r>
            <a:r>
              <a:rPr lang="en-US" sz="2500">
                <a:solidFill>
                  <a:srgbClr val="00305D"/>
                </a:solidFill>
                <a:latin typeface="Arial Narrow Regular" pitchFamily="34" charset="0"/>
                <a:ea typeface="Arial Narrow Regular" pitchFamily="34" charset="-122"/>
                <a:cs typeface="Arial Narrow Regular" pitchFamily="34" charset="-120"/>
              </a:rPr>
              <a:t>. Morbi </a:t>
            </a:r>
            <a:r>
              <a:rPr lang="en-US" sz="2500" err="1">
                <a:solidFill>
                  <a:srgbClr val="00305D"/>
                </a:solidFill>
                <a:latin typeface="Arial Narrow Regular" pitchFamily="34" charset="0"/>
                <a:ea typeface="Arial Narrow Regular" pitchFamily="34" charset="-122"/>
                <a:cs typeface="Arial Narrow Regular" pitchFamily="34" charset="-120"/>
              </a:rPr>
              <a:t>faucibus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odio</a:t>
            </a:r>
            <a:r>
              <a:rPr lang="en-US" sz="2500">
                <a:solidFill>
                  <a:srgbClr val="00305D"/>
                </a:solidFill>
                <a:latin typeface="Arial Narrow Regular" pitchFamily="34" charset="0"/>
                <a:ea typeface="Arial Narrow Regular" pitchFamily="34" charset="-122"/>
                <a:cs typeface="Arial Narrow Regular" pitchFamily="34" charset="-120"/>
              </a:rPr>
              <a:t> non </a:t>
            </a:r>
            <a:r>
              <a:rPr lang="en-US" sz="2500" err="1">
                <a:solidFill>
                  <a:srgbClr val="00305D"/>
                </a:solidFill>
                <a:latin typeface="Arial Narrow Regular" pitchFamily="34" charset="0"/>
                <a:ea typeface="Arial Narrow Regular" pitchFamily="34" charset="-122"/>
                <a:cs typeface="Arial Narrow Regular" pitchFamily="34" charset="-120"/>
              </a:rPr>
              <a:t>orci</a:t>
            </a:r>
            <a:r>
              <a:rPr lang="en-US" sz="2500">
                <a:solidFill>
                  <a:srgbClr val="00305D"/>
                </a:solidFill>
                <a:latin typeface="Arial Narrow Regular" pitchFamily="34" charset="0"/>
                <a:ea typeface="Arial Narrow Regular" pitchFamily="34" charset="-122"/>
                <a:cs typeface="Arial Narrow Regular" pitchFamily="34" charset="-120"/>
              </a:rPr>
              <a:t> maximus, sed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enim</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sollicitudin</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Pellentesque</a:t>
            </a:r>
            <a:r>
              <a:rPr lang="en-US" sz="2500">
                <a:solidFill>
                  <a:srgbClr val="00305D"/>
                </a:solidFill>
                <a:latin typeface="Arial Narrow Regular" pitchFamily="34" charset="0"/>
                <a:ea typeface="Arial Narrow Regular" pitchFamily="34" charset="-122"/>
                <a:cs typeface="Arial Narrow Regular" pitchFamily="34" charset="-120"/>
              </a:rPr>
              <a:t> habitant </a:t>
            </a:r>
            <a:r>
              <a:rPr lang="en-US" sz="2500" err="1">
                <a:solidFill>
                  <a:srgbClr val="00305D"/>
                </a:solidFill>
                <a:latin typeface="Arial Narrow Regular" pitchFamily="34" charset="0"/>
                <a:ea typeface="Arial Narrow Regular" pitchFamily="34" charset="-122"/>
                <a:cs typeface="Arial Narrow Regular" pitchFamily="34" charset="-120"/>
              </a:rPr>
              <a:t>morbi</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senectus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netus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malesuada</a:t>
            </a:r>
            <a:r>
              <a:rPr lang="en-US" sz="2500">
                <a:solidFill>
                  <a:srgbClr val="00305D"/>
                </a:solidFill>
                <a:latin typeface="Arial Narrow Regular" pitchFamily="34" charset="0"/>
                <a:ea typeface="Arial Narrow Regular" pitchFamily="34" charset="-122"/>
                <a:cs typeface="Arial Narrow Regular" pitchFamily="34" charset="-120"/>
              </a:rPr>
              <a:t> fames ac </a:t>
            </a:r>
            <a:r>
              <a:rPr lang="en-US" sz="2500" err="1">
                <a:solidFill>
                  <a:srgbClr val="00305D"/>
                </a:solidFill>
                <a:latin typeface="Arial Narrow Regular" pitchFamily="34" charset="0"/>
                <a:ea typeface="Arial Narrow Regular" pitchFamily="34" charset="-122"/>
                <a:cs typeface="Arial Narrow Regular" pitchFamily="34" charset="-120"/>
              </a:rPr>
              <a:t>turpis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a:t>
            </a:r>
            <a:endParaRPr lang="en-US" sz="2500"/>
          </a:p>
        </p:txBody>
      </p:sp>
      <p:pic>
        <p:nvPicPr>
          <p:cNvPr id="2" name="ESMO-Congress-2025-Logo">
            <a:extLst>
              <a:ext uri="{FF2B5EF4-FFF2-40B4-BE49-F238E27FC236}">
                <a16:creationId xmlns:a16="http://schemas.microsoft.com/office/drawing/2014/main" id="{42C123FE-05F4-9B54-D5ED-662116D06414}"/>
              </a:ext>
            </a:extLst>
          </p:cNvPr>
          <p:cNvPicPr>
            <a:picLocks noChangeAspect="1"/>
          </p:cNvPicPr>
          <p:nvPr userDrawn="1"/>
        </p:nvPicPr>
        <p:blipFill>
          <a:blip r:embed="rId7">
            <a:extLst>
              <a:ext uri="{96DAC541-7B7A-43D3-8B79-37D633B846F1}">
                <asvg:svgBlip xmlns:asvg="http://schemas.microsoft.com/office/drawing/2016/SVG/main" r:embed="rId8"/>
              </a:ext>
            </a:extLst>
          </a:blip>
          <a:srcRect/>
          <a:stretch/>
        </p:blipFill>
        <p:spPr>
          <a:xfrm>
            <a:off x="10630596" y="6404411"/>
            <a:ext cx="1454966" cy="277299"/>
          </a:xfrm>
          <a:prstGeom prst="rect">
            <a:avLst/>
          </a:prstGeom>
        </p:spPr>
      </p:pic>
    </p:spTree>
    <p:extLst>
      <p:ext uri="{BB962C8B-B14F-4D97-AF65-F5344CB8AC3E}">
        <p14:creationId xmlns:p14="http://schemas.microsoft.com/office/powerpoint/2010/main" val="588890855"/>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Slide Notes 3">
    <p:spTree>
      <p:nvGrpSpPr>
        <p:cNvPr id="1" name=""/>
        <p:cNvGrpSpPr/>
        <p:nvPr/>
      </p:nvGrpSpPr>
      <p:grpSpPr>
        <a:xfrm>
          <a:off x="0" y="0"/>
          <a:ext cx="0" cy="0"/>
          <a:chOff x="0" y="0"/>
          <a:chExt cx="0" cy="0"/>
        </a:xfrm>
      </p:grpSpPr>
      <p:pic>
        <p:nvPicPr>
          <p:cNvPr id="3" name="Rectangle 103" descr="preencoded.png">
            <a:extLst>
              <a:ext uri="{FF2B5EF4-FFF2-40B4-BE49-F238E27FC236}">
                <a16:creationId xmlns:a16="http://schemas.microsoft.com/office/drawing/2014/main" id="{38085825-3D09-0D72-7EE3-3BC3DD82C18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5270500"/>
            <a:ext cx="12192000" cy="1587500"/>
          </a:xfrm>
          <a:prstGeom prst="rect">
            <a:avLst/>
          </a:prstGeom>
        </p:spPr>
      </p:pic>
      <p:pic>
        <p:nvPicPr>
          <p:cNvPr id="4" name="Vector" descr="preencoded.png">
            <a:extLst>
              <a:ext uri="{FF2B5EF4-FFF2-40B4-BE49-F238E27FC236}">
                <a16:creationId xmlns:a16="http://schemas.microsoft.com/office/drawing/2014/main" id="{2CACFB3E-7833-3536-3F49-6A40F71FCF51}"/>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969500" y="3048000"/>
            <a:ext cx="2222500" cy="2222500"/>
          </a:xfrm>
          <a:prstGeom prst="rect">
            <a:avLst/>
          </a:prstGeom>
        </p:spPr>
      </p:pic>
      <p:pic>
        <p:nvPicPr>
          <p:cNvPr id="5" name="Rectangle 95" descr="preencoded.png">
            <a:extLst>
              <a:ext uri="{FF2B5EF4-FFF2-40B4-BE49-F238E27FC236}">
                <a16:creationId xmlns:a16="http://schemas.microsoft.com/office/drawing/2014/main" id="{75786463-B05E-D6A6-1F44-610F4BBC32BB}"/>
              </a:ext>
            </a:extLst>
          </p:cNvPr>
          <p:cNvPicPr>
            <a:picLocks noChangeAspect="1"/>
          </p:cNvPicPr>
          <p:nvPr userDrawn="1"/>
        </p:nvPicPr>
        <p:blipFill>
          <a:blip r:embed="rId6"/>
          <a:srcRect/>
          <a:stretch/>
        </p:blipFill>
        <p:spPr>
          <a:xfrm>
            <a:off x="10159677" y="6159177"/>
            <a:ext cx="2032323" cy="698823"/>
          </a:xfrm>
          <a:prstGeom prst="rect">
            <a:avLst/>
          </a:prstGeom>
        </p:spPr>
      </p:pic>
      <p:sp>
        <p:nvSpPr>
          <p:cNvPr id="8" name="Espace réservé du texte 8">
            <a:extLst>
              <a:ext uri="{FF2B5EF4-FFF2-40B4-BE49-F238E27FC236}">
                <a16:creationId xmlns:a16="http://schemas.microsoft.com/office/drawing/2014/main" id="{4907DE55-5A58-6668-51F8-B90EDFC18ADB}"/>
              </a:ext>
            </a:extLst>
          </p:cNvPr>
          <p:cNvSpPr>
            <a:spLocks noGrp="1"/>
          </p:cNvSpPr>
          <p:nvPr>
            <p:ph type="body" sz="quarter" idx="12" hasCustomPrompt="1"/>
          </p:nvPr>
        </p:nvSpPr>
        <p:spPr>
          <a:xfrm>
            <a:off x="952500" y="5890780"/>
            <a:ext cx="7835900" cy="342235"/>
          </a:xfrm>
          <a:prstGeom prst="rect">
            <a:avLst/>
          </a:prstGeom>
        </p:spPr>
        <p:txBody>
          <a:bodyPr/>
          <a:lstStyle>
            <a:lvl1pPr marL="0" indent="0">
              <a:buNone/>
              <a:defRPr sz="1753" b="0" i="0">
                <a:solidFill>
                  <a:schemeClr val="bg1"/>
                </a:solidFill>
                <a:latin typeface="Arial Narrow" panose="020B0604020202020204" pitchFamily="34" charset="0"/>
                <a:cs typeface="Arial Narrow" panose="020B0604020202020204" pitchFamily="34" charset="0"/>
              </a:defRPr>
            </a:lvl1pPr>
          </a:lstStyle>
          <a:p>
            <a:pPr lvl="0"/>
            <a:r>
              <a:rPr lang="fr-FR"/>
              <a:t>Notes</a:t>
            </a:r>
          </a:p>
        </p:txBody>
      </p:sp>
      <p:sp>
        <p:nvSpPr>
          <p:cNvPr id="9" name="Espace réservé du texte 8">
            <a:extLst>
              <a:ext uri="{FF2B5EF4-FFF2-40B4-BE49-F238E27FC236}">
                <a16:creationId xmlns:a16="http://schemas.microsoft.com/office/drawing/2014/main" id="{1927E9E9-6871-4A58-95EE-7F35DA67F9EA}"/>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2" name="Espace réservé du texte 8">
            <a:extLst>
              <a:ext uri="{FF2B5EF4-FFF2-40B4-BE49-F238E27FC236}">
                <a16:creationId xmlns:a16="http://schemas.microsoft.com/office/drawing/2014/main" id="{A18E08C1-C14F-1E11-97D0-8A5C2A2CF40B}"/>
              </a:ext>
            </a:extLst>
          </p:cNvPr>
          <p:cNvSpPr>
            <a:spLocks noGrp="1"/>
          </p:cNvSpPr>
          <p:nvPr>
            <p:ph type="body" sz="quarter" idx="13" hasCustomPrompt="1"/>
          </p:nvPr>
        </p:nvSpPr>
        <p:spPr>
          <a:xfrm>
            <a:off x="952500" y="1710111"/>
            <a:ext cx="9207177" cy="2812031"/>
          </a:xfrm>
          <a:prstGeom prst="rect">
            <a:avLst/>
          </a:prstGeom>
        </p:spPr>
        <p:txBody>
          <a:bodyPr/>
          <a:lstStyle>
            <a:lvl1pPr marL="0" indent="0" algn="l">
              <a:lnSpc>
                <a:spcPts val="2650"/>
              </a:lnSpc>
              <a:buNone/>
              <a:defRPr sz="2500"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a:solidFill>
                  <a:srgbClr val="00305D"/>
                </a:solidFill>
                <a:latin typeface="Arial Narrow Regular" pitchFamily="34" charset="0"/>
                <a:ea typeface="Arial Narrow Regular" pitchFamily="34" charset="-122"/>
                <a:cs typeface="Arial Narrow Regular" pitchFamily="34" charset="-120"/>
              </a:rPr>
              <a:t>In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ipsum, ac tempus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porttitor</a:t>
            </a:r>
            <a:r>
              <a:rPr lang="en-US" sz="2500">
                <a:solidFill>
                  <a:srgbClr val="00305D"/>
                </a:solidFill>
                <a:latin typeface="Arial Narrow Regular" pitchFamily="34" charset="0"/>
                <a:ea typeface="Arial Narrow Regular" pitchFamily="34" charset="-122"/>
                <a:cs typeface="Arial Narrow Regular" pitchFamily="34" charset="-120"/>
              </a:rPr>
              <a:t> sit </a:t>
            </a:r>
            <a:r>
              <a:rPr lang="en-US" sz="2500" err="1">
                <a:solidFill>
                  <a:srgbClr val="00305D"/>
                </a:solidFill>
                <a:latin typeface="Arial Narrow Regular" pitchFamily="34" charset="0"/>
                <a:ea typeface="Arial Narrow Regular" pitchFamily="34" charset="-122"/>
                <a:cs typeface="Arial Narrow Regular" pitchFamily="34" charset="-120"/>
              </a:rPr>
              <a:t>amet</a:t>
            </a:r>
            <a:r>
              <a:rPr lang="en-US" sz="2500">
                <a:solidFill>
                  <a:srgbClr val="00305D"/>
                </a:solidFill>
                <a:latin typeface="Arial Narrow Regular" pitchFamily="34" charset="0"/>
                <a:ea typeface="Arial Narrow Regular" pitchFamily="34" charset="-122"/>
                <a:cs typeface="Arial Narrow Regular" pitchFamily="34" charset="-120"/>
              </a:rPr>
              <a:t>. Cras non </a:t>
            </a:r>
            <a:r>
              <a:rPr lang="en-US" sz="2500" err="1">
                <a:solidFill>
                  <a:srgbClr val="00305D"/>
                </a:solidFill>
                <a:latin typeface="Arial Narrow Regular" pitchFamily="34" charset="0"/>
                <a:ea typeface="Arial Narrow Regular" pitchFamily="34" charset="-122"/>
                <a:cs typeface="Arial Narrow Regular" pitchFamily="34" charset="-120"/>
              </a:rPr>
              <a:t>sagittis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felis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Phasellus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mauris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massa</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ultrices</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posuere</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vulputate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eget</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nunc</a:t>
            </a:r>
            <a:r>
              <a:rPr lang="en-US" sz="2500">
                <a:solidFill>
                  <a:srgbClr val="00305D"/>
                </a:solidFill>
                <a:latin typeface="Arial Narrow Regular" pitchFamily="34" charset="0"/>
                <a:ea typeface="Arial Narrow Regular" pitchFamily="34" charset="-122"/>
                <a:cs typeface="Arial Narrow Regular" pitchFamily="34" charset="-120"/>
              </a:rPr>
              <a:t>. Morbi </a:t>
            </a:r>
            <a:r>
              <a:rPr lang="en-US" sz="2500" err="1">
                <a:solidFill>
                  <a:srgbClr val="00305D"/>
                </a:solidFill>
                <a:latin typeface="Arial Narrow Regular" pitchFamily="34" charset="0"/>
                <a:ea typeface="Arial Narrow Regular" pitchFamily="34" charset="-122"/>
                <a:cs typeface="Arial Narrow Regular" pitchFamily="34" charset="-120"/>
              </a:rPr>
              <a:t>faucibus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odio</a:t>
            </a:r>
            <a:r>
              <a:rPr lang="en-US" sz="2500">
                <a:solidFill>
                  <a:srgbClr val="00305D"/>
                </a:solidFill>
                <a:latin typeface="Arial Narrow Regular" pitchFamily="34" charset="0"/>
                <a:ea typeface="Arial Narrow Regular" pitchFamily="34" charset="-122"/>
                <a:cs typeface="Arial Narrow Regular" pitchFamily="34" charset="-120"/>
              </a:rPr>
              <a:t> non </a:t>
            </a:r>
            <a:r>
              <a:rPr lang="en-US" sz="2500" err="1">
                <a:solidFill>
                  <a:srgbClr val="00305D"/>
                </a:solidFill>
                <a:latin typeface="Arial Narrow Regular" pitchFamily="34" charset="0"/>
                <a:ea typeface="Arial Narrow Regular" pitchFamily="34" charset="-122"/>
                <a:cs typeface="Arial Narrow Regular" pitchFamily="34" charset="-120"/>
              </a:rPr>
              <a:t>orci</a:t>
            </a:r>
            <a:r>
              <a:rPr lang="en-US" sz="2500">
                <a:solidFill>
                  <a:srgbClr val="00305D"/>
                </a:solidFill>
                <a:latin typeface="Arial Narrow Regular" pitchFamily="34" charset="0"/>
                <a:ea typeface="Arial Narrow Regular" pitchFamily="34" charset="-122"/>
                <a:cs typeface="Arial Narrow Regular" pitchFamily="34" charset="-120"/>
              </a:rPr>
              <a:t> maximus, sed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enim</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sollicitudin</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Pellentesque</a:t>
            </a:r>
            <a:r>
              <a:rPr lang="en-US" sz="2500">
                <a:solidFill>
                  <a:srgbClr val="00305D"/>
                </a:solidFill>
                <a:latin typeface="Arial Narrow Regular" pitchFamily="34" charset="0"/>
                <a:ea typeface="Arial Narrow Regular" pitchFamily="34" charset="-122"/>
                <a:cs typeface="Arial Narrow Regular" pitchFamily="34" charset="-120"/>
              </a:rPr>
              <a:t> habitant </a:t>
            </a:r>
            <a:r>
              <a:rPr lang="en-US" sz="2500" err="1">
                <a:solidFill>
                  <a:srgbClr val="00305D"/>
                </a:solidFill>
                <a:latin typeface="Arial Narrow Regular" pitchFamily="34" charset="0"/>
                <a:ea typeface="Arial Narrow Regular" pitchFamily="34" charset="-122"/>
                <a:cs typeface="Arial Narrow Regular" pitchFamily="34" charset="-120"/>
              </a:rPr>
              <a:t>morbi</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senectus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netus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malesuada</a:t>
            </a:r>
            <a:r>
              <a:rPr lang="en-US" sz="2500">
                <a:solidFill>
                  <a:srgbClr val="00305D"/>
                </a:solidFill>
                <a:latin typeface="Arial Narrow Regular" pitchFamily="34" charset="0"/>
                <a:ea typeface="Arial Narrow Regular" pitchFamily="34" charset="-122"/>
                <a:cs typeface="Arial Narrow Regular" pitchFamily="34" charset="-120"/>
              </a:rPr>
              <a:t> fames ac </a:t>
            </a:r>
            <a:r>
              <a:rPr lang="en-US" sz="2500" err="1">
                <a:solidFill>
                  <a:srgbClr val="00305D"/>
                </a:solidFill>
                <a:latin typeface="Arial Narrow Regular" pitchFamily="34" charset="0"/>
                <a:ea typeface="Arial Narrow Regular" pitchFamily="34" charset="-122"/>
                <a:cs typeface="Arial Narrow Regular" pitchFamily="34" charset="-120"/>
              </a:rPr>
              <a:t>turpis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a:t>
            </a:r>
            <a:endParaRPr lang="en-US" sz="2500"/>
          </a:p>
        </p:txBody>
      </p:sp>
      <p:pic>
        <p:nvPicPr>
          <p:cNvPr id="7" name="ESMO-Congress-2025-Logo">
            <a:extLst>
              <a:ext uri="{FF2B5EF4-FFF2-40B4-BE49-F238E27FC236}">
                <a16:creationId xmlns:a16="http://schemas.microsoft.com/office/drawing/2014/main" id="{426D80BE-2426-5E8A-1300-5E59B2A53209}"/>
              </a:ext>
            </a:extLst>
          </p:cNvPr>
          <p:cNvPicPr>
            <a:picLocks noChangeAspect="1"/>
          </p:cNvPicPr>
          <p:nvPr userDrawn="1"/>
        </p:nvPicPr>
        <p:blipFill>
          <a:blip r:embed="rId7">
            <a:extLst>
              <a:ext uri="{96DAC541-7B7A-43D3-8B79-37D633B846F1}">
                <asvg:svgBlip xmlns:asvg="http://schemas.microsoft.com/office/drawing/2016/SVG/main" r:embed="rId8"/>
              </a:ext>
            </a:extLst>
          </a:blip>
          <a:srcRect/>
          <a:stretch/>
        </p:blipFill>
        <p:spPr>
          <a:xfrm>
            <a:off x="10630596" y="6404411"/>
            <a:ext cx="1454966" cy="277299"/>
          </a:xfrm>
          <a:prstGeom prst="rect">
            <a:avLst/>
          </a:prstGeom>
        </p:spPr>
      </p:pic>
    </p:spTree>
    <p:extLst>
      <p:ext uri="{BB962C8B-B14F-4D97-AF65-F5344CB8AC3E}">
        <p14:creationId xmlns:p14="http://schemas.microsoft.com/office/powerpoint/2010/main" val="683168841"/>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Slide with 2 titles">
    <p:spTree>
      <p:nvGrpSpPr>
        <p:cNvPr id="1" name=""/>
        <p:cNvGrpSpPr/>
        <p:nvPr/>
      </p:nvGrpSpPr>
      <p:grpSpPr>
        <a:xfrm>
          <a:off x="0" y="0"/>
          <a:ext cx="0" cy="0"/>
          <a:chOff x="0" y="0"/>
          <a:chExt cx="0" cy="0"/>
        </a:xfrm>
      </p:grpSpPr>
      <p:pic>
        <p:nvPicPr>
          <p:cNvPr id="3" name="Rectangle 696" descr="preencoded.png">
            <a:extLst>
              <a:ext uri="{FF2B5EF4-FFF2-40B4-BE49-F238E27FC236}">
                <a16:creationId xmlns:a16="http://schemas.microsoft.com/office/drawing/2014/main" id="{DF14D86F-CF4C-2212-8F15-FA3DF9F66F4E}"/>
              </a:ext>
            </a:extLst>
          </p:cNvPr>
          <p:cNvPicPr>
            <a:picLocks noChangeAspect="1"/>
          </p:cNvPicPr>
          <p:nvPr userDrawn="1"/>
        </p:nvPicPr>
        <p:blipFill>
          <a:blip r:embed="rId2"/>
          <a:srcRect/>
          <a:stretch/>
        </p:blipFill>
        <p:spPr>
          <a:xfrm>
            <a:off x="888678" y="2317427"/>
            <a:ext cx="5402594" cy="3694444"/>
          </a:xfrm>
          <a:prstGeom prst="rect">
            <a:avLst/>
          </a:prstGeom>
        </p:spPr>
      </p:pic>
      <p:pic>
        <p:nvPicPr>
          <p:cNvPr id="4" name="Rectangle 698" descr="preencoded.png">
            <a:extLst>
              <a:ext uri="{FF2B5EF4-FFF2-40B4-BE49-F238E27FC236}">
                <a16:creationId xmlns:a16="http://schemas.microsoft.com/office/drawing/2014/main" id="{98111DF9-F839-E3FA-EE82-6C03DB213F4F}"/>
              </a:ext>
            </a:extLst>
          </p:cNvPr>
          <p:cNvPicPr>
            <a:picLocks noChangeAspect="1"/>
          </p:cNvPicPr>
          <p:nvPr userDrawn="1"/>
        </p:nvPicPr>
        <p:blipFill>
          <a:blip r:embed="rId3"/>
          <a:srcRect/>
          <a:stretch/>
        </p:blipFill>
        <p:spPr>
          <a:xfrm>
            <a:off x="6279827" y="2317427"/>
            <a:ext cx="5383545" cy="3694444"/>
          </a:xfrm>
          <a:prstGeom prst="rect">
            <a:avLst/>
          </a:prstGeom>
        </p:spPr>
      </p:pic>
      <p:pic>
        <p:nvPicPr>
          <p:cNvPr id="5" name="Rectangle 95" descr="preencoded.png">
            <a:extLst>
              <a:ext uri="{FF2B5EF4-FFF2-40B4-BE49-F238E27FC236}">
                <a16:creationId xmlns:a16="http://schemas.microsoft.com/office/drawing/2014/main" id="{B4634650-BB1B-8B9D-DA1B-1F11207932D6}"/>
              </a:ext>
            </a:extLst>
          </p:cNvPr>
          <p:cNvPicPr>
            <a:picLocks noChangeAspect="1"/>
          </p:cNvPicPr>
          <p:nvPr userDrawn="1"/>
        </p:nvPicPr>
        <p:blipFill>
          <a:blip r:embed="rId4"/>
          <a:srcRect/>
          <a:stretch/>
        </p:blipFill>
        <p:spPr>
          <a:xfrm>
            <a:off x="10159677" y="6159177"/>
            <a:ext cx="2032323" cy="698823"/>
          </a:xfrm>
          <a:prstGeom prst="rect">
            <a:avLst/>
          </a:prstGeom>
        </p:spPr>
      </p:pic>
      <p:sp>
        <p:nvSpPr>
          <p:cNvPr id="2" name="Espace réservé du texte 8">
            <a:extLst>
              <a:ext uri="{FF2B5EF4-FFF2-40B4-BE49-F238E27FC236}">
                <a16:creationId xmlns:a16="http://schemas.microsoft.com/office/drawing/2014/main" id="{BF606252-868B-CE68-5B32-B65236C96F0F}"/>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7" name="Espace réservé du texte 8">
            <a:extLst>
              <a:ext uri="{FF2B5EF4-FFF2-40B4-BE49-F238E27FC236}">
                <a16:creationId xmlns:a16="http://schemas.microsoft.com/office/drawing/2014/main" id="{054B066B-B56A-AFB3-18F1-B5D77549F213}"/>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8" name="Espace réservé du texte 8">
            <a:extLst>
              <a:ext uri="{FF2B5EF4-FFF2-40B4-BE49-F238E27FC236}">
                <a16:creationId xmlns:a16="http://schemas.microsoft.com/office/drawing/2014/main" id="{BD5FE23C-BC14-53A9-DF44-6E3F6F9CA528}"/>
              </a:ext>
            </a:extLst>
          </p:cNvPr>
          <p:cNvSpPr>
            <a:spLocks noGrp="1"/>
          </p:cNvSpPr>
          <p:nvPr>
            <p:ph type="body" sz="quarter" idx="12" hasCustomPrompt="1"/>
          </p:nvPr>
        </p:nvSpPr>
        <p:spPr>
          <a:xfrm>
            <a:off x="1321469" y="2698171"/>
            <a:ext cx="1902995"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a:solidFill>
                  <a:srgbClr val="009BD8"/>
                </a:solidFill>
                <a:latin typeface="Arial Narrow Bold" pitchFamily="34" charset="0"/>
                <a:ea typeface="Arial Narrow Bold" pitchFamily="34" charset="-122"/>
                <a:cs typeface="Arial Narrow Bold" pitchFamily="34" charset="-120"/>
              </a:rPr>
              <a:t>Highlight title</a:t>
            </a:r>
            <a:endParaRPr lang="fr-FR"/>
          </a:p>
        </p:txBody>
      </p:sp>
      <p:sp>
        <p:nvSpPr>
          <p:cNvPr id="9" name="Espace réservé du texte 8">
            <a:extLst>
              <a:ext uri="{FF2B5EF4-FFF2-40B4-BE49-F238E27FC236}">
                <a16:creationId xmlns:a16="http://schemas.microsoft.com/office/drawing/2014/main" id="{11D318C4-6EE7-1052-E627-DD039C18F7B8}"/>
              </a:ext>
            </a:extLst>
          </p:cNvPr>
          <p:cNvSpPr>
            <a:spLocks noGrp="1"/>
          </p:cNvSpPr>
          <p:nvPr>
            <p:ph type="body" sz="quarter" idx="13" hasCustomPrompt="1"/>
          </p:nvPr>
        </p:nvSpPr>
        <p:spPr>
          <a:xfrm>
            <a:off x="1321468" y="3307771"/>
            <a:ext cx="4421606"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a:solidFill>
                  <a:srgbClr val="009BD8"/>
                </a:solidFill>
                <a:latin typeface="Arial Narrow Regular" pitchFamily="34" charset="0"/>
                <a:ea typeface="Arial Narrow Regular" pitchFamily="34" charset="-122"/>
                <a:cs typeface="Arial Narrow Regular" pitchFamily="34" charset="-120"/>
              </a:rPr>
              <a:t>In </a:t>
            </a:r>
            <a:r>
              <a:rPr lang="en-US" sz="2000" err="1">
                <a:solidFill>
                  <a:srgbClr val="009BD8"/>
                </a:solidFill>
                <a:latin typeface="Arial Narrow Regular" pitchFamily="34" charset="0"/>
                <a:ea typeface="Arial Narrow Regular" pitchFamily="34" charset="-122"/>
                <a:cs typeface="Arial Narrow Regular" pitchFamily="34" charset="-120"/>
              </a:rPr>
              <a:t>egestas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ipsum, ac tempus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porttitor</a:t>
            </a:r>
            <a:r>
              <a:rPr lang="en-US" sz="2000">
                <a:solidFill>
                  <a:srgbClr val="009BD8"/>
                </a:solidFill>
                <a:latin typeface="Arial Narrow Regular" pitchFamily="34" charset="0"/>
                <a:ea typeface="Arial Narrow Regular" pitchFamily="34" charset="-122"/>
                <a:cs typeface="Arial Narrow Regular" pitchFamily="34" charset="-120"/>
              </a:rPr>
              <a:t> sit </a:t>
            </a:r>
            <a:r>
              <a:rPr lang="en-US" sz="2000" err="1">
                <a:solidFill>
                  <a:srgbClr val="009BD8"/>
                </a:solidFill>
                <a:latin typeface="Arial Narrow Regular" pitchFamily="34" charset="0"/>
                <a:ea typeface="Arial Narrow Regular" pitchFamily="34" charset="-122"/>
                <a:cs typeface="Arial Narrow Regular" pitchFamily="34" charset="-120"/>
              </a:rPr>
              <a:t>amet</a:t>
            </a:r>
            <a:r>
              <a:rPr lang="en-US" sz="2000">
                <a:solidFill>
                  <a:srgbClr val="009BD8"/>
                </a:solidFill>
                <a:latin typeface="Arial Narrow Regular" pitchFamily="34" charset="0"/>
                <a:ea typeface="Arial Narrow Regular" pitchFamily="34" charset="-122"/>
                <a:cs typeface="Arial Narrow Regular" pitchFamily="34" charset="-120"/>
              </a:rPr>
              <a:t>. Cras non </a:t>
            </a:r>
            <a:r>
              <a:rPr lang="en-US" sz="2000" err="1">
                <a:solidFill>
                  <a:srgbClr val="009BD8"/>
                </a:solidFill>
                <a:latin typeface="Arial Narrow Regular" pitchFamily="34" charset="0"/>
                <a:ea typeface="Arial Narrow Regular" pitchFamily="34" charset="-122"/>
                <a:cs typeface="Arial Narrow Regular" pitchFamily="34" charset="-120"/>
              </a:rPr>
              <a:t>sagittis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felis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Phasellus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mauris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massa</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ultrices</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posuere</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vulputate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eget</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nunc</a:t>
            </a:r>
            <a:r>
              <a:rPr lang="en-US" sz="2000">
                <a:solidFill>
                  <a:srgbClr val="009BD8"/>
                </a:solidFill>
                <a:latin typeface="Arial Narrow Regular" pitchFamily="34" charset="0"/>
                <a:ea typeface="Arial Narrow Regular" pitchFamily="34" charset="-122"/>
                <a:cs typeface="Arial Narrow Regular" pitchFamily="34" charset="-120"/>
              </a:rPr>
              <a:t>. Morbi </a:t>
            </a:r>
            <a:r>
              <a:rPr lang="en-US" sz="2000" err="1">
                <a:solidFill>
                  <a:srgbClr val="009BD8"/>
                </a:solidFill>
                <a:latin typeface="Arial Narrow Regular" pitchFamily="34" charset="0"/>
                <a:ea typeface="Arial Narrow Regular" pitchFamily="34" charset="-122"/>
                <a:cs typeface="Arial Narrow Regular" pitchFamily="34" charset="-120"/>
              </a:rPr>
              <a:t>faucibus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odio</a:t>
            </a:r>
            <a:r>
              <a:rPr lang="en-US" sz="2000">
                <a:solidFill>
                  <a:srgbClr val="009BD8"/>
                </a:solidFill>
                <a:latin typeface="Arial Narrow Regular" pitchFamily="34" charset="0"/>
                <a:ea typeface="Arial Narrow Regular" pitchFamily="34" charset="-122"/>
                <a:cs typeface="Arial Narrow Regular" pitchFamily="34" charset="-120"/>
              </a:rPr>
              <a:t> non </a:t>
            </a:r>
            <a:r>
              <a:rPr lang="en-US" sz="2000" err="1">
                <a:solidFill>
                  <a:srgbClr val="009BD8"/>
                </a:solidFill>
                <a:latin typeface="Arial Narrow Regular" pitchFamily="34" charset="0"/>
                <a:ea typeface="Arial Narrow Regular" pitchFamily="34" charset="-122"/>
                <a:cs typeface="Arial Narrow Regular" pitchFamily="34" charset="-120"/>
              </a:rPr>
              <a:t>orci</a:t>
            </a:r>
            <a:r>
              <a:rPr lang="en-US" sz="2000">
                <a:solidFill>
                  <a:srgbClr val="009BD8"/>
                </a:solidFill>
                <a:latin typeface="Arial Narrow Regular" pitchFamily="34" charset="0"/>
                <a:ea typeface="Arial Narrow Regular" pitchFamily="34" charset="-122"/>
                <a:cs typeface="Arial Narrow Regular" pitchFamily="34" charset="-120"/>
              </a:rPr>
              <a:t> maximus, sed </a:t>
            </a:r>
            <a:r>
              <a:rPr lang="en-US" sz="2000" err="1">
                <a:solidFill>
                  <a:srgbClr val="009BD8"/>
                </a:solidFill>
                <a:latin typeface="Arial Narrow Regular" pitchFamily="34" charset="0"/>
                <a:ea typeface="Arial Narrow Regular" pitchFamily="34" charset="-122"/>
                <a:cs typeface="Arial Narrow Regular" pitchFamily="34" charset="-120"/>
              </a:rPr>
              <a:t>tristique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enim</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sollicitudin</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Pellentesque</a:t>
            </a:r>
            <a:r>
              <a:rPr lang="en-US" sz="2000">
                <a:solidFill>
                  <a:srgbClr val="009BD8"/>
                </a:solidFill>
                <a:latin typeface="Arial Narrow Regular" pitchFamily="34" charset="0"/>
                <a:ea typeface="Arial Narrow Regular" pitchFamily="34" charset="-122"/>
                <a:cs typeface="Arial Narrow Regular" pitchFamily="34" charset="-120"/>
              </a:rPr>
              <a:t> habitant </a:t>
            </a:r>
            <a:r>
              <a:rPr lang="en-US" sz="2000" err="1">
                <a:solidFill>
                  <a:srgbClr val="009BD8"/>
                </a:solidFill>
                <a:latin typeface="Arial Narrow Regular" pitchFamily="34" charset="0"/>
                <a:ea typeface="Arial Narrow Regular" pitchFamily="34" charset="-122"/>
                <a:cs typeface="Arial Narrow Regular" pitchFamily="34" charset="-120"/>
              </a:rPr>
              <a:t>morbi</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tristique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senectus</a:t>
            </a:r>
            <a:r>
              <a:rPr lang="en-US" sz="2000">
                <a:solidFill>
                  <a:srgbClr val="009BD8"/>
                </a:solidFill>
                <a:latin typeface="Arial Narrow Regular" pitchFamily="34" charset="0"/>
                <a:ea typeface="Arial Narrow Regular" pitchFamily="34" charset="-122"/>
                <a:cs typeface="Arial Narrow Regular" pitchFamily="34" charset="-120"/>
              </a:rPr>
              <a:t> et </a:t>
            </a:r>
            <a:r>
              <a:rPr lang="en-US" sz="2000" err="1">
                <a:solidFill>
                  <a:srgbClr val="009BD8"/>
                </a:solidFill>
                <a:latin typeface="Arial Narrow Regular" pitchFamily="34" charset="0"/>
                <a:ea typeface="Arial Narrow Regular" pitchFamily="34" charset="-122"/>
                <a:cs typeface="Arial Narrow Regular" pitchFamily="34" charset="-120"/>
              </a:rPr>
              <a:t>netus</a:t>
            </a:r>
            <a:r>
              <a:rPr lang="en-US" sz="2000">
                <a:solidFill>
                  <a:srgbClr val="009BD8"/>
                </a:solidFill>
                <a:latin typeface="Arial Narrow Regular" pitchFamily="34" charset="0"/>
                <a:ea typeface="Arial Narrow Regular" pitchFamily="34" charset="-122"/>
                <a:cs typeface="Arial Narrow Regular" pitchFamily="34" charset="-120"/>
              </a:rPr>
              <a:t>.</a:t>
            </a:r>
            <a:endParaRPr lang="fr-FR"/>
          </a:p>
        </p:txBody>
      </p:sp>
      <p:sp>
        <p:nvSpPr>
          <p:cNvPr id="10" name="Espace réservé du texte 8">
            <a:extLst>
              <a:ext uri="{FF2B5EF4-FFF2-40B4-BE49-F238E27FC236}">
                <a16:creationId xmlns:a16="http://schemas.microsoft.com/office/drawing/2014/main" id="{B4BE9B6C-03F3-B6FE-1199-55861C8F755B}"/>
              </a:ext>
            </a:extLst>
          </p:cNvPr>
          <p:cNvSpPr>
            <a:spLocks noGrp="1"/>
          </p:cNvSpPr>
          <p:nvPr>
            <p:ph type="body" sz="quarter" idx="14" hasCustomPrompt="1"/>
          </p:nvPr>
        </p:nvSpPr>
        <p:spPr>
          <a:xfrm>
            <a:off x="6727658" y="2698171"/>
            <a:ext cx="1902995"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a:solidFill>
                  <a:srgbClr val="009BD8"/>
                </a:solidFill>
                <a:latin typeface="Arial Narrow Bold" pitchFamily="34" charset="0"/>
                <a:ea typeface="Arial Narrow Bold" pitchFamily="34" charset="-122"/>
                <a:cs typeface="Arial Narrow Bold" pitchFamily="34" charset="-120"/>
              </a:rPr>
              <a:t>Highlight title</a:t>
            </a:r>
            <a:endParaRPr lang="fr-FR"/>
          </a:p>
        </p:txBody>
      </p:sp>
      <p:sp>
        <p:nvSpPr>
          <p:cNvPr id="11" name="Espace réservé du texte 8">
            <a:extLst>
              <a:ext uri="{FF2B5EF4-FFF2-40B4-BE49-F238E27FC236}">
                <a16:creationId xmlns:a16="http://schemas.microsoft.com/office/drawing/2014/main" id="{B41D1577-A051-F572-0186-A794D142FD7D}"/>
              </a:ext>
            </a:extLst>
          </p:cNvPr>
          <p:cNvSpPr>
            <a:spLocks noGrp="1"/>
          </p:cNvSpPr>
          <p:nvPr>
            <p:ph type="body" sz="quarter" idx="15" hasCustomPrompt="1"/>
          </p:nvPr>
        </p:nvSpPr>
        <p:spPr>
          <a:xfrm>
            <a:off x="6727658" y="3307771"/>
            <a:ext cx="4421606"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a:solidFill>
                  <a:srgbClr val="009BD8"/>
                </a:solidFill>
                <a:latin typeface="Arial Narrow Regular" pitchFamily="34" charset="0"/>
                <a:ea typeface="Arial Narrow Regular" pitchFamily="34" charset="-122"/>
                <a:cs typeface="Arial Narrow Regular" pitchFamily="34" charset="-120"/>
              </a:rPr>
              <a:t>In </a:t>
            </a:r>
            <a:r>
              <a:rPr lang="en-US" sz="2000" err="1">
                <a:solidFill>
                  <a:srgbClr val="009BD8"/>
                </a:solidFill>
                <a:latin typeface="Arial Narrow Regular" pitchFamily="34" charset="0"/>
                <a:ea typeface="Arial Narrow Regular" pitchFamily="34" charset="-122"/>
                <a:cs typeface="Arial Narrow Regular" pitchFamily="34" charset="-120"/>
              </a:rPr>
              <a:t>egestas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ipsum, ac tempus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porttitor</a:t>
            </a:r>
            <a:r>
              <a:rPr lang="en-US" sz="2000">
                <a:solidFill>
                  <a:srgbClr val="009BD8"/>
                </a:solidFill>
                <a:latin typeface="Arial Narrow Regular" pitchFamily="34" charset="0"/>
                <a:ea typeface="Arial Narrow Regular" pitchFamily="34" charset="-122"/>
                <a:cs typeface="Arial Narrow Regular" pitchFamily="34" charset="-120"/>
              </a:rPr>
              <a:t> sit </a:t>
            </a:r>
            <a:r>
              <a:rPr lang="en-US" sz="2000" err="1">
                <a:solidFill>
                  <a:srgbClr val="009BD8"/>
                </a:solidFill>
                <a:latin typeface="Arial Narrow Regular" pitchFamily="34" charset="0"/>
                <a:ea typeface="Arial Narrow Regular" pitchFamily="34" charset="-122"/>
                <a:cs typeface="Arial Narrow Regular" pitchFamily="34" charset="-120"/>
              </a:rPr>
              <a:t>amet</a:t>
            </a:r>
            <a:r>
              <a:rPr lang="en-US" sz="2000">
                <a:solidFill>
                  <a:srgbClr val="009BD8"/>
                </a:solidFill>
                <a:latin typeface="Arial Narrow Regular" pitchFamily="34" charset="0"/>
                <a:ea typeface="Arial Narrow Regular" pitchFamily="34" charset="-122"/>
                <a:cs typeface="Arial Narrow Regular" pitchFamily="34" charset="-120"/>
              </a:rPr>
              <a:t>. Cras non </a:t>
            </a:r>
            <a:r>
              <a:rPr lang="en-US" sz="2000" err="1">
                <a:solidFill>
                  <a:srgbClr val="009BD8"/>
                </a:solidFill>
                <a:latin typeface="Arial Narrow Regular" pitchFamily="34" charset="0"/>
                <a:ea typeface="Arial Narrow Regular" pitchFamily="34" charset="-122"/>
                <a:cs typeface="Arial Narrow Regular" pitchFamily="34" charset="-120"/>
              </a:rPr>
              <a:t>sagittis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felis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Phasellus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mauris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massa</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ultrices</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posuere</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vulputate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eget</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nunc</a:t>
            </a:r>
            <a:r>
              <a:rPr lang="en-US" sz="2000">
                <a:solidFill>
                  <a:srgbClr val="009BD8"/>
                </a:solidFill>
                <a:latin typeface="Arial Narrow Regular" pitchFamily="34" charset="0"/>
                <a:ea typeface="Arial Narrow Regular" pitchFamily="34" charset="-122"/>
                <a:cs typeface="Arial Narrow Regular" pitchFamily="34" charset="-120"/>
              </a:rPr>
              <a:t>. Morbi </a:t>
            </a:r>
            <a:r>
              <a:rPr lang="en-US" sz="2000" err="1">
                <a:solidFill>
                  <a:srgbClr val="009BD8"/>
                </a:solidFill>
                <a:latin typeface="Arial Narrow Regular" pitchFamily="34" charset="0"/>
                <a:ea typeface="Arial Narrow Regular" pitchFamily="34" charset="-122"/>
                <a:cs typeface="Arial Narrow Regular" pitchFamily="34" charset="-120"/>
              </a:rPr>
              <a:t>faucibus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odio</a:t>
            </a:r>
            <a:r>
              <a:rPr lang="en-US" sz="2000">
                <a:solidFill>
                  <a:srgbClr val="009BD8"/>
                </a:solidFill>
                <a:latin typeface="Arial Narrow Regular" pitchFamily="34" charset="0"/>
                <a:ea typeface="Arial Narrow Regular" pitchFamily="34" charset="-122"/>
                <a:cs typeface="Arial Narrow Regular" pitchFamily="34" charset="-120"/>
              </a:rPr>
              <a:t> non </a:t>
            </a:r>
            <a:r>
              <a:rPr lang="en-US" sz="2000" err="1">
                <a:solidFill>
                  <a:srgbClr val="009BD8"/>
                </a:solidFill>
                <a:latin typeface="Arial Narrow Regular" pitchFamily="34" charset="0"/>
                <a:ea typeface="Arial Narrow Regular" pitchFamily="34" charset="-122"/>
                <a:cs typeface="Arial Narrow Regular" pitchFamily="34" charset="-120"/>
              </a:rPr>
              <a:t>orci</a:t>
            </a:r>
            <a:r>
              <a:rPr lang="en-US" sz="2000">
                <a:solidFill>
                  <a:srgbClr val="009BD8"/>
                </a:solidFill>
                <a:latin typeface="Arial Narrow Regular" pitchFamily="34" charset="0"/>
                <a:ea typeface="Arial Narrow Regular" pitchFamily="34" charset="-122"/>
                <a:cs typeface="Arial Narrow Regular" pitchFamily="34" charset="-120"/>
              </a:rPr>
              <a:t> maximus, sed </a:t>
            </a:r>
            <a:r>
              <a:rPr lang="en-US" sz="2000" err="1">
                <a:solidFill>
                  <a:srgbClr val="009BD8"/>
                </a:solidFill>
                <a:latin typeface="Arial Narrow Regular" pitchFamily="34" charset="0"/>
                <a:ea typeface="Arial Narrow Regular" pitchFamily="34" charset="-122"/>
                <a:cs typeface="Arial Narrow Regular" pitchFamily="34" charset="-120"/>
              </a:rPr>
              <a:t>tristique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enim</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sollicitudin</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Pellentesque</a:t>
            </a:r>
            <a:r>
              <a:rPr lang="en-US" sz="2000">
                <a:solidFill>
                  <a:srgbClr val="009BD8"/>
                </a:solidFill>
                <a:latin typeface="Arial Narrow Regular" pitchFamily="34" charset="0"/>
                <a:ea typeface="Arial Narrow Regular" pitchFamily="34" charset="-122"/>
                <a:cs typeface="Arial Narrow Regular" pitchFamily="34" charset="-120"/>
              </a:rPr>
              <a:t> habitant </a:t>
            </a:r>
            <a:r>
              <a:rPr lang="en-US" sz="2000" err="1">
                <a:solidFill>
                  <a:srgbClr val="009BD8"/>
                </a:solidFill>
                <a:latin typeface="Arial Narrow Regular" pitchFamily="34" charset="0"/>
                <a:ea typeface="Arial Narrow Regular" pitchFamily="34" charset="-122"/>
                <a:cs typeface="Arial Narrow Regular" pitchFamily="34" charset="-120"/>
              </a:rPr>
              <a:t>morbi</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tristique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senectus</a:t>
            </a:r>
            <a:r>
              <a:rPr lang="en-US" sz="2000">
                <a:solidFill>
                  <a:srgbClr val="009BD8"/>
                </a:solidFill>
                <a:latin typeface="Arial Narrow Regular" pitchFamily="34" charset="0"/>
                <a:ea typeface="Arial Narrow Regular" pitchFamily="34" charset="-122"/>
                <a:cs typeface="Arial Narrow Regular" pitchFamily="34" charset="-120"/>
              </a:rPr>
              <a:t> et </a:t>
            </a:r>
            <a:r>
              <a:rPr lang="en-US" sz="2000" err="1">
                <a:solidFill>
                  <a:srgbClr val="009BD8"/>
                </a:solidFill>
                <a:latin typeface="Arial Narrow Regular" pitchFamily="34" charset="0"/>
                <a:ea typeface="Arial Narrow Regular" pitchFamily="34" charset="-122"/>
                <a:cs typeface="Arial Narrow Regular" pitchFamily="34" charset="-120"/>
              </a:rPr>
              <a:t>netus</a:t>
            </a:r>
            <a:r>
              <a:rPr lang="en-US" sz="2000">
                <a:solidFill>
                  <a:srgbClr val="009BD8"/>
                </a:solidFill>
                <a:latin typeface="Arial Narrow Regular" pitchFamily="34" charset="0"/>
                <a:ea typeface="Arial Narrow Regular" pitchFamily="34" charset="-122"/>
                <a:cs typeface="Arial Narrow Regular" pitchFamily="34" charset="-120"/>
              </a:rPr>
              <a:t>.</a:t>
            </a:r>
            <a:endParaRPr lang="fr-FR"/>
          </a:p>
        </p:txBody>
      </p:sp>
      <p:pic>
        <p:nvPicPr>
          <p:cNvPr id="12" name="ESMO-Congress-2025-Logo">
            <a:extLst>
              <a:ext uri="{FF2B5EF4-FFF2-40B4-BE49-F238E27FC236}">
                <a16:creationId xmlns:a16="http://schemas.microsoft.com/office/drawing/2014/main" id="{A302C231-0F1C-66CD-2102-72289C22504B}"/>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10630596" y="6404411"/>
            <a:ext cx="1454966" cy="277299"/>
          </a:xfrm>
          <a:prstGeom prst="rect">
            <a:avLst/>
          </a:prstGeom>
        </p:spPr>
      </p:pic>
    </p:spTree>
    <p:extLst>
      <p:ext uri="{BB962C8B-B14F-4D97-AF65-F5344CB8AC3E}">
        <p14:creationId xmlns:p14="http://schemas.microsoft.com/office/powerpoint/2010/main" val="1287435501"/>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Slide with 3 titles">
    <p:spTree>
      <p:nvGrpSpPr>
        <p:cNvPr id="1" name=""/>
        <p:cNvGrpSpPr/>
        <p:nvPr/>
      </p:nvGrpSpPr>
      <p:grpSpPr>
        <a:xfrm>
          <a:off x="0" y="0"/>
          <a:ext cx="0" cy="0"/>
          <a:chOff x="0" y="0"/>
          <a:chExt cx="0" cy="0"/>
        </a:xfrm>
      </p:grpSpPr>
      <p:pic>
        <p:nvPicPr>
          <p:cNvPr id="5" name="Rectangle 95" descr="preencoded.png">
            <a:extLst>
              <a:ext uri="{FF2B5EF4-FFF2-40B4-BE49-F238E27FC236}">
                <a16:creationId xmlns:a16="http://schemas.microsoft.com/office/drawing/2014/main" id="{B4634650-BB1B-8B9D-DA1B-1F11207932D6}"/>
              </a:ext>
            </a:extLst>
          </p:cNvPr>
          <p:cNvPicPr>
            <a:picLocks noChangeAspect="1"/>
          </p:cNvPicPr>
          <p:nvPr userDrawn="1"/>
        </p:nvPicPr>
        <p:blipFill>
          <a:blip r:embed="rId2"/>
          <a:srcRect/>
          <a:stretch/>
        </p:blipFill>
        <p:spPr>
          <a:xfrm>
            <a:off x="10159677" y="6159177"/>
            <a:ext cx="2032323" cy="698823"/>
          </a:xfrm>
          <a:prstGeom prst="rect">
            <a:avLst/>
          </a:prstGeom>
        </p:spPr>
      </p:pic>
      <p:pic>
        <p:nvPicPr>
          <p:cNvPr id="2" name="Rectangle 696" descr="preencoded.png">
            <a:extLst>
              <a:ext uri="{FF2B5EF4-FFF2-40B4-BE49-F238E27FC236}">
                <a16:creationId xmlns:a16="http://schemas.microsoft.com/office/drawing/2014/main" id="{14E6B72B-41A5-ACA3-75ED-67B4B2ACAFFC}"/>
              </a:ext>
            </a:extLst>
          </p:cNvPr>
          <p:cNvPicPr>
            <a:picLocks noChangeAspect="1"/>
          </p:cNvPicPr>
          <p:nvPr userDrawn="1"/>
        </p:nvPicPr>
        <p:blipFill>
          <a:blip r:embed="rId3"/>
          <a:srcRect/>
          <a:stretch/>
        </p:blipFill>
        <p:spPr>
          <a:xfrm>
            <a:off x="888677" y="2317427"/>
            <a:ext cx="3599195" cy="3694444"/>
          </a:xfrm>
          <a:prstGeom prst="rect">
            <a:avLst/>
          </a:prstGeom>
        </p:spPr>
      </p:pic>
      <p:pic>
        <p:nvPicPr>
          <p:cNvPr id="7" name="Rectangle 698" descr="preencoded.png">
            <a:extLst>
              <a:ext uri="{FF2B5EF4-FFF2-40B4-BE49-F238E27FC236}">
                <a16:creationId xmlns:a16="http://schemas.microsoft.com/office/drawing/2014/main" id="{B79581A2-B761-A943-2B40-DC38F9740B03}"/>
              </a:ext>
            </a:extLst>
          </p:cNvPr>
          <p:cNvPicPr>
            <a:picLocks noChangeAspect="1"/>
          </p:cNvPicPr>
          <p:nvPr userDrawn="1"/>
        </p:nvPicPr>
        <p:blipFill>
          <a:blip r:embed="rId3"/>
          <a:srcRect/>
          <a:stretch/>
        </p:blipFill>
        <p:spPr>
          <a:xfrm>
            <a:off x="4476427" y="2317427"/>
            <a:ext cx="3599195" cy="3694444"/>
          </a:xfrm>
          <a:prstGeom prst="rect">
            <a:avLst/>
          </a:prstGeom>
        </p:spPr>
      </p:pic>
      <p:pic>
        <p:nvPicPr>
          <p:cNvPr id="8" name="Rectangle 699" descr="preencoded.png">
            <a:extLst>
              <a:ext uri="{FF2B5EF4-FFF2-40B4-BE49-F238E27FC236}">
                <a16:creationId xmlns:a16="http://schemas.microsoft.com/office/drawing/2014/main" id="{001EAF8E-C646-7362-ADB3-420721B61CE8}"/>
              </a:ext>
            </a:extLst>
          </p:cNvPr>
          <p:cNvPicPr>
            <a:picLocks noChangeAspect="1"/>
          </p:cNvPicPr>
          <p:nvPr userDrawn="1"/>
        </p:nvPicPr>
        <p:blipFill>
          <a:blip r:embed="rId3"/>
          <a:srcRect/>
          <a:stretch/>
        </p:blipFill>
        <p:spPr>
          <a:xfrm>
            <a:off x="8064177" y="2317427"/>
            <a:ext cx="3599195" cy="3694444"/>
          </a:xfrm>
          <a:prstGeom prst="rect">
            <a:avLst/>
          </a:prstGeom>
        </p:spPr>
      </p:pic>
      <p:sp>
        <p:nvSpPr>
          <p:cNvPr id="3" name="Espace réservé du texte 8">
            <a:extLst>
              <a:ext uri="{FF2B5EF4-FFF2-40B4-BE49-F238E27FC236}">
                <a16:creationId xmlns:a16="http://schemas.microsoft.com/office/drawing/2014/main" id="{F5BD7170-E0D6-AB2A-1371-E5D5AD4AF110}"/>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4" name="Espace réservé du texte 8">
            <a:extLst>
              <a:ext uri="{FF2B5EF4-FFF2-40B4-BE49-F238E27FC236}">
                <a16:creationId xmlns:a16="http://schemas.microsoft.com/office/drawing/2014/main" id="{A79E7DB9-CB4C-F321-B9B7-DFA2A00B8054}"/>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9" name="Espace réservé du texte 8">
            <a:extLst>
              <a:ext uri="{FF2B5EF4-FFF2-40B4-BE49-F238E27FC236}">
                <a16:creationId xmlns:a16="http://schemas.microsoft.com/office/drawing/2014/main" id="{5F76EBC8-D8B1-3665-1251-D06237BD94F0}"/>
              </a:ext>
            </a:extLst>
          </p:cNvPr>
          <p:cNvSpPr>
            <a:spLocks noGrp="1"/>
          </p:cNvSpPr>
          <p:nvPr>
            <p:ph type="body" sz="quarter" idx="12" hasCustomPrompt="1"/>
          </p:nvPr>
        </p:nvSpPr>
        <p:spPr>
          <a:xfrm>
            <a:off x="1321469" y="2698171"/>
            <a:ext cx="1902995"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a:solidFill>
                  <a:srgbClr val="009BD8"/>
                </a:solidFill>
                <a:latin typeface="Arial Narrow Bold" pitchFamily="34" charset="0"/>
                <a:ea typeface="Arial Narrow Bold" pitchFamily="34" charset="-122"/>
                <a:cs typeface="Arial Narrow Bold" pitchFamily="34" charset="-120"/>
              </a:rPr>
              <a:t>Highlight title</a:t>
            </a:r>
            <a:endParaRPr lang="fr-FR"/>
          </a:p>
        </p:txBody>
      </p:sp>
      <p:sp>
        <p:nvSpPr>
          <p:cNvPr id="10" name="Espace réservé du texte 8">
            <a:extLst>
              <a:ext uri="{FF2B5EF4-FFF2-40B4-BE49-F238E27FC236}">
                <a16:creationId xmlns:a16="http://schemas.microsoft.com/office/drawing/2014/main" id="{A18D318C-3264-5392-02D7-5A8E12855152}"/>
              </a:ext>
            </a:extLst>
          </p:cNvPr>
          <p:cNvSpPr>
            <a:spLocks noGrp="1"/>
          </p:cNvSpPr>
          <p:nvPr>
            <p:ph type="body" sz="quarter" idx="13" hasCustomPrompt="1"/>
          </p:nvPr>
        </p:nvSpPr>
        <p:spPr>
          <a:xfrm>
            <a:off x="1321469" y="3307771"/>
            <a:ext cx="2721143"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a:solidFill>
                  <a:srgbClr val="009BD8"/>
                </a:solidFill>
                <a:latin typeface="Arial Narrow Regular" pitchFamily="34" charset="0"/>
                <a:ea typeface="Arial Narrow Regular" pitchFamily="34" charset="-122"/>
                <a:cs typeface="Arial Narrow Regular" pitchFamily="34" charset="-120"/>
              </a:rPr>
              <a:t>In </a:t>
            </a:r>
            <a:r>
              <a:rPr lang="en-US" sz="2000" err="1">
                <a:solidFill>
                  <a:srgbClr val="009BD8"/>
                </a:solidFill>
                <a:latin typeface="Arial Narrow Regular" pitchFamily="34" charset="0"/>
                <a:ea typeface="Arial Narrow Regular" pitchFamily="34" charset="-122"/>
                <a:cs typeface="Arial Narrow Regular" pitchFamily="34" charset="-120"/>
              </a:rPr>
              <a:t>egestas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ipsum, ac tempus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porttitor</a:t>
            </a:r>
            <a:r>
              <a:rPr lang="en-US" sz="2000">
                <a:solidFill>
                  <a:srgbClr val="009BD8"/>
                </a:solidFill>
                <a:latin typeface="Arial Narrow Regular" pitchFamily="34" charset="0"/>
                <a:ea typeface="Arial Narrow Regular" pitchFamily="34" charset="-122"/>
                <a:cs typeface="Arial Narrow Regular" pitchFamily="34" charset="-120"/>
              </a:rPr>
              <a:t> sit </a:t>
            </a:r>
            <a:r>
              <a:rPr lang="en-US" sz="2000" err="1">
                <a:solidFill>
                  <a:srgbClr val="009BD8"/>
                </a:solidFill>
                <a:latin typeface="Arial Narrow Regular" pitchFamily="34" charset="0"/>
                <a:ea typeface="Arial Narrow Regular" pitchFamily="34" charset="-122"/>
                <a:cs typeface="Arial Narrow Regular" pitchFamily="34" charset="-120"/>
              </a:rPr>
              <a:t>amet</a:t>
            </a:r>
            <a:r>
              <a:rPr lang="en-US" sz="2000">
                <a:solidFill>
                  <a:srgbClr val="009BD8"/>
                </a:solidFill>
                <a:latin typeface="Arial Narrow Regular" pitchFamily="34" charset="0"/>
                <a:ea typeface="Arial Narrow Regular" pitchFamily="34" charset="-122"/>
                <a:cs typeface="Arial Narrow Regular" pitchFamily="34" charset="-120"/>
              </a:rPr>
              <a:t>. Cras non </a:t>
            </a:r>
            <a:r>
              <a:rPr lang="en-US" sz="2000" err="1">
                <a:solidFill>
                  <a:srgbClr val="009BD8"/>
                </a:solidFill>
                <a:latin typeface="Arial Narrow Regular" pitchFamily="34" charset="0"/>
                <a:ea typeface="Arial Narrow Regular" pitchFamily="34" charset="-122"/>
                <a:cs typeface="Arial Narrow Regular" pitchFamily="34" charset="-120"/>
              </a:rPr>
              <a:t>sagittis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felis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Phasellus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mauris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massa</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ultrices</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posuere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acebe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vulputate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eget</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nunc</a:t>
            </a:r>
            <a:r>
              <a:rPr lang="en-US" sz="2000">
                <a:solidFill>
                  <a:srgbClr val="009BD8"/>
                </a:solidFill>
                <a:latin typeface="Arial Narrow Regular" pitchFamily="34" charset="0"/>
                <a:ea typeface="Arial Narrow Regular" pitchFamily="34" charset="-122"/>
                <a:cs typeface="Arial Narrow Regular" pitchFamily="34" charset="-120"/>
              </a:rPr>
              <a:t> areas </a:t>
            </a:r>
            <a:r>
              <a:rPr lang="en-US" sz="2000" err="1">
                <a:solidFill>
                  <a:srgbClr val="009BD8"/>
                </a:solidFill>
                <a:latin typeface="Arial Narrow Regular" pitchFamily="34" charset="0"/>
                <a:ea typeface="Arial Narrow Regular" pitchFamily="34" charset="-122"/>
                <a:cs typeface="Arial Narrow Regular" pitchFamily="34" charset="-120"/>
              </a:rPr>
              <a:t>tumic</a:t>
            </a:r>
            <a:r>
              <a:rPr lang="en-US" sz="2000">
                <a:solidFill>
                  <a:srgbClr val="009BD8"/>
                </a:solidFill>
                <a:latin typeface="Arial Narrow Regular" pitchFamily="34" charset="0"/>
                <a:ea typeface="Arial Narrow Regular" pitchFamily="34" charset="-122"/>
                <a:cs typeface="Arial Narrow Regular" pitchFamily="34" charset="-120"/>
              </a:rPr>
              <a:t>.</a:t>
            </a:r>
            <a:endParaRPr lang="fr-FR"/>
          </a:p>
        </p:txBody>
      </p:sp>
      <p:sp>
        <p:nvSpPr>
          <p:cNvPr id="11" name="Espace réservé du texte 8">
            <a:extLst>
              <a:ext uri="{FF2B5EF4-FFF2-40B4-BE49-F238E27FC236}">
                <a16:creationId xmlns:a16="http://schemas.microsoft.com/office/drawing/2014/main" id="{58B89A95-73C8-A723-3AD0-DF20ACFE17FA}"/>
              </a:ext>
            </a:extLst>
          </p:cNvPr>
          <p:cNvSpPr>
            <a:spLocks noGrp="1"/>
          </p:cNvSpPr>
          <p:nvPr>
            <p:ph type="body" sz="quarter" idx="14" hasCustomPrompt="1"/>
          </p:nvPr>
        </p:nvSpPr>
        <p:spPr>
          <a:xfrm>
            <a:off x="4915453" y="2698171"/>
            <a:ext cx="1902995"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a:solidFill>
                  <a:srgbClr val="009BD8"/>
                </a:solidFill>
                <a:latin typeface="Arial Narrow Bold" pitchFamily="34" charset="0"/>
                <a:ea typeface="Arial Narrow Bold" pitchFamily="34" charset="-122"/>
                <a:cs typeface="Arial Narrow Bold" pitchFamily="34" charset="-120"/>
              </a:rPr>
              <a:t>Highlight title</a:t>
            </a:r>
            <a:endParaRPr lang="fr-FR"/>
          </a:p>
        </p:txBody>
      </p:sp>
      <p:sp>
        <p:nvSpPr>
          <p:cNvPr id="12" name="Espace réservé du texte 8">
            <a:extLst>
              <a:ext uri="{FF2B5EF4-FFF2-40B4-BE49-F238E27FC236}">
                <a16:creationId xmlns:a16="http://schemas.microsoft.com/office/drawing/2014/main" id="{745901CD-7EC0-F656-8D54-96C2E2656EF5}"/>
              </a:ext>
            </a:extLst>
          </p:cNvPr>
          <p:cNvSpPr>
            <a:spLocks noGrp="1"/>
          </p:cNvSpPr>
          <p:nvPr>
            <p:ph type="body" sz="quarter" idx="15" hasCustomPrompt="1"/>
          </p:nvPr>
        </p:nvSpPr>
        <p:spPr>
          <a:xfrm>
            <a:off x="4915453" y="3307771"/>
            <a:ext cx="2721143"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a:solidFill>
                  <a:srgbClr val="009BD8"/>
                </a:solidFill>
                <a:latin typeface="Arial Narrow Regular" pitchFamily="34" charset="0"/>
                <a:ea typeface="Arial Narrow Regular" pitchFamily="34" charset="-122"/>
                <a:cs typeface="Arial Narrow Regular" pitchFamily="34" charset="-120"/>
              </a:rPr>
              <a:t>In </a:t>
            </a:r>
            <a:r>
              <a:rPr lang="en-US" sz="2000" err="1">
                <a:solidFill>
                  <a:srgbClr val="009BD8"/>
                </a:solidFill>
                <a:latin typeface="Arial Narrow Regular" pitchFamily="34" charset="0"/>
                <a:ea typeface="Arial Narrow Regular" pitchFamily="34" charset="-122"/>
                <a:cs typeface="Arial Narrow Regular" pitchFamily="34" charset="-120"/>
              </a:rPr>
              <a:t>egestas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ipsum, ac tempus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porttitor</a:t>
            </a:r>
            <a:r>
              <a:rPr lang="en-US" sz="2000">
                <a:solidFill>
                  <a:srgbClr val="009BD8"/>
                </a:solidFill>
                <a:latin typeface="Arial Narrow Regular" pitchFamily="34" charset="0"/>
                <a:ea typeface="Arial Narrow Regular" pitchFamily="34" charset="-122"/>
                <a:cs typeface="Arial Narrow Regular" pitchFamily="34" charset="-120"/>
              </a:rPr>
              <a:t> sit </a:t>
            </a:r>
            <a:r>
              <a:rPr lang="en-US" sz="2000" err="1">
                <a:solidFill>
                  <a:srgbClr val="009BD8"/>
                </a:solidFill>
                <a:latin typeface="Arial Narrow Regular" pitchFamily="34" charset="0"/>
                <a:ea typeface="Arial Narrow Regular" pitchFamily="34" charset="-122"/>
                <a:cs typeface="Arial Narrow Regular" pitchFamily="34" charset="-120"/>
              </a:rPr>
              <a:t>amet</a:t>
            </a:r>
            <a:r>
              <a:rPr lang="en-US" sz="2000">
                <a:solidFill>
                  <a:srgbClr val="009BD8"/>
                </a:solidFill>
                <a:latin typeface="Arial Narrow Regular" pitchFamily="34" charset="0"/>
                <a:ea typeface="Arial Narrow Regular" pitchFamily="34" charset="-122"/>
                <a:cs typeface="Arial Narrow Regular" pitchFamily="34" charset="-120"/>
              </a:rPr>
              <a:t>. Cras non </a:t>
            </a:r>
            <a:r>
              <a:rPr lang="en-US" sz="2000" err="1">
                <a:solidFill>
                  <a:srgbClr val="009BD8"/>
                </a:solidFill>
                <a:latin typeface="Arial Narrow Regular" pitchFamily="34" charset="0"/>
                <a:ea typeface="Arial Narrow Regular" pitchFamily="34" charset="-122"/>
                <a:cs typeface="Arial Narrow Regular" pitchFamily="34" charset="-120"/>
              </a:rPr>
              <a:t>sagittis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felis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Phasellus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mauris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massa</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ultrices</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posuere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acebe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vulputate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eget</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nunc</a:t>
            </a:r>
            <a:r>
              <a:rPr lang="en-US" sz="2000">
                <a:solidFill>
                  <a:srgbClr val="009BD8"/>
                </a:solidFill>
                <a:latin typeface="Arial Narrow Regular" pitchFamily="34" charset="0"/>
                <a:ea typeface="Arial Narrow Regular" pitchFamily="34" charset="-122"/>
                <a:cs typeface="Arial Narrow Regular" pitchFamily="34" charset="-120"/>
              </a:rPr>
              <a:t> areas </a:t>
            </a:r>
            <a:r>
              <a:rPr lang="en-US" sz="2000" err="1">
                <a:solidFill>
                  <a:srgbClr val="009BD8"/>
                </a:solidFill>
                <a:latin typeface="Arial Narrow Regular" pitchFamily="34" charset="0"/>
                <a:ea typeface="Arial Narrow Regular" pitchFamily="34" charset="-122"/>
                <a:cs typeface="Arial Narrow Regular" pitchFamily="34" charset="-120"/>
              </a:rPr>
              <a:t>tumic</a:t>
            </a:r>
            <a:r>
              <a:rPr lang="en-US" sz="2000">
                <a:solidFill>
                  <a:srgbClr val="009BD8"/>
                </a:solidFill>
                <a:latin typeface="Arial Narrow Regular" pitchFamily="34" charset="0"/>
                <a:ea typeface="Arial Narrow Regular" pitchFamily="34" charset="-122"/>
                <a:cs typeface="Arial Narrow Regular" pitchFamily="34" charset="-120"/>
              </a:rPr>
              <a:t>.</a:t>
            </a:r>
            <a:endParaRPr lang="fr-FR"/>
          </a:p>
        </p:txBody>
      </p:sp>
      <p:sp>
        <p:nvSpPr>
          <p:cNvPr id="13" name="Espace réservé du texte 8">
            <a:extLst>
              <a:ext uri="{FF2B5EF4-FFF2-40B4-BE49-F238E27FC236}">
                <a16:creationId xmlns:a16="http://schemas.microsoft.com/office/drawing/2014/main" id="{0D67EBCA-E2E2-1072-C9D3-FC8101F9B6C3}"/>
              </a:ext>
            </a:extLst>
          </p:cNvPr>
          <p:cNvSpPr>
            <a:spLocks noGrp="1"/>
          </p:cNvSpPr>
          <p:nvPr>
            <p:ph type="body" sz="quarter" idx="16" hasCustomPrompt="1"/>
          </p:nvPr>
        </p:nvSpPr>
        <p:spPr>
          <a:xfrm>
            <a:off x="8508884" y="2698171"/>
            <a:ext cx="1902995"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a:solidFill>
                  <a:srgbClr val="009BD8"/>
                </a:solidFill>
                <a:latin typeface="Arial Narrow Bold" pitchFamily="34" charset="0"/>
                <a:ea typeface="Arial Narrow Bold" pitchFamily="34" charset="-122"/>
                <a:cs typeface="Arial Narrow Bold" pitchFamily="34" charset="-120"/>
              </a:rPr>
              <a:t>Highlight title</a:t>
            </a:r>
            <a:endParaRPr lang="fr-FR"/>
          </a:p>
        </p:txBody>
      </p:sp>
      <p:sp>
        <p:nvSpPr>
          <p:cNvPr id="14" name="Espace réservé du texte 8">
            <a:extLst>
              <a:ext uri="{FF2B5EF4-FFF2-40B4-BE49-F238E27FC236}">
                <a16:creationId xmlns:a16="http://schemas.microsoft.com/office/drawing/2014/main" id="{167A914C-0686-8C6C-6D3E-DC7DE4E742C7}"/>
              </a:ext>
            </a:extLst>
          </p:cNvPr>
          <p:cNvSpPr>
            <a:spLocks noGrp="1"/>
          </p:cNvSpPr>
          <p:nvPr>
            <p:ph type="body" sz="quarter" idx="17" hasCustomPrompt="1"/>
          </p:nvPr>
        </p:nvSpPr>
        <p:spPr>
          <a:xfrm>
            <a:off x="8508884" y="3307771"/>
            <a:ext cx="2721143"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a:solidFill>
                  <a:srgbClr val="009BD8"/>
                </a:solidFill>
                <a:latin typeface="Arial Narrow Regular" pitchFamily="34" charset="0"/>
                <a:ea typeface="Arial Narrow Regular" pitchFamily="34" charset="-122"/>
                <a:cs typeface="Arial Narrow Regular" pitchFamily="34" charset="-120"/>
              </a:rPr>
              <a:t>In </a:t>
            </a:r>
            <a:r>
              <a:rPr lang="en-US" sz="2000" err="1">
                <a:solidFill>
                  <a:srgbClr val="009BD8"/>
                </a:solidFill>
                <a:latin typeface="Arial Narrow Regular" pitchFamily="34" charset="0"/>
                <a:ea typeface="Arial Narrow Regular" pitchFamily="34" charset="-122"/>
                <a:cs typeface="Arial Narrow Regular" pitchFamily="34" charset="-120"/>
              </a:rPr>
              <a:t>egestas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ipsum, ac tempus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porttitor</a:t>
            </a:r>
            <a:r>
              <a:rPr lang="en-US" sz="2000">
                <a:solidFill>
                  <a:srgbClr val="009BD8"/>
                </a:solidFill>
                <a:latin typeface="Arial Narrow Regular" pitchFamily="34" charset="0"/>
                <a:ea typeface="Arial Narrow Regular" pitchFamily="34" charset="-122"/>
                <a:cs typeface="Arial Narrow Regular" pitchFamily="34" charset="-120"/>
              </a:rPr>
              <a:t> sit </a:t>
            </a:r>
            <a:r>
              <a:rPr lang="en-US" sz="2000" err="1">
                <a:solidFill>
                  <a:srgbClr val="009BD8"/>
                </a:solidFill>
                <a:latin typeface="Arial Narrow Regular" pitchFamily="34" charset="0"/>
                <a:ea typeface="Arial Narrow Regular" pitchFamily="34" charset="-122"/>
                <a:cs typeface="Arial Narrow Regular" pitchFamily="34" charset="-120"/>
              </a:rPr>
              <a:t>amet</a:t>
            </a:r>
            <a:r>
              <a:rPr lang="en-US" sz="2000">
                <a:solidFill>
                  <a:srgbClr val="009BD8"/>
                </a:solidFill>
                <a:latin typeface="Arial Narrow Regular" pitchFamily="34" charset="0"/>
                <a:ea typeface="Arial Narrow Regular" pitchFamily="34" charset="-122"/>
                <a:cs typeface="Arial Narrow Regular" pitchFamily="34" charset="-120"/>
              </a:rPr>
              <a:t>. Cras non </a:t>
            </a:r>
            <a:r>
              <a:rPr lang="en-US" sz="2000" err="1">
                <a:solidFill>
                  <a:srgbClr val="009BD8"/>
                </a:solidFill>
                <a:latin typeface="Arial Narrow Regular" pitchFamily="34" charset="0"/>
                <a:ea typeface="Arial Narrow Regular" pitchFamily="34" charset="-122"/>
                <a:cs typeface="Arial Narrow Regular" pitchFamily="34" charset="-120"/>
              </a:rPr>
              <a:t>sagittis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felis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Phasellus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mauris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massa</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ultrices</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posuere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acebe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vulputate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eget</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nunc</a:t>
            </a:r>
            <a:r>
              <a:rPr lang="en-US" sz="2000">
                <a:solidFill>
                  <a:srgbClr val="009BD8"/>
                </a:solidFill>
                <a:latin typeface="Arial Narrow Regular" pitchFamily="34" charset="0"/>
                <a:ea typeface="Arial Narrow Regular" pitchFamily="34" charset="-122"/>
                <a:cs typeface="Arial Narrow Regular" pitchFamily="34" charset="-120"/>
              </a:rPr>
              <a:t> areas </a:t>
            </a:r>
            <a:r>
              <a:rPr lang="en-US" sz="2000" err="1">
                <a:solidFill>
                  <a:srgbClr val="009BD8"/>
                </a:solidFill>
                <a:latin typeface="Arial Narrow Regular" pitchFamily="34" charset="0"/>
                <a:ea typeface="Arial Narrow Regular" pitchFamily="34" charset="-122"/>
                <a:cs typeface="Arial Narrow Regular" pitchFamily="34" charset="-120"/>
              </a:rPr>
              <a:t>tumic</a:t>
            </a:r>
            <a:r>
              <a:rPr lang="en-US" sz="2000">
                <a:solidFill>
                  <a:srgbClr val="009BD8"/>
                </a:solidFill>
                <a:latin typeface="Arial Narrow Regular" pitchFamily="34" charset="0"/>
                <a:ea typeface="Arial Narrow Regular" pitchFamily="34" charset="-122"/>
                <a:cs typeface="Arial Narrow Regular" pitchFamily="34" charset="-120"/>
              </a:rPr>
              <a:t>.</a:t>
            </a:r>
            <a:endParaRPr lang="fr-FR"/>
          </a:p>
        </p:txBody>
      </p:sp>
      <p:pic>
        <p:nvPicPr>
          <p:cNvPr id="15" name="ESMO-Congress-2025-Logo">
            <a:extLst>
              <a:ext uri="{FF2B5EF4-FFF2-40B4-BE49-F238E27FC236}">
                <a16:creationId xmlns:a16="http://schemas.microsoft.com/office/drawing/2014/main" id="{9EEAC0BC-EBC3-E7FA-A063-EBB9CBD4D106}"/>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0630596" y="6404411"/>
            <a:ext cx="1454966" cy="277299"/>
          </a:xfrm>
          <a:prstGeom prst="rect">
            <a:avLst/>
          </a:prstGeom>
        </p:spPr>
      </p:pic>
    </p:spTree>
    <p:extLst>
      <p:ext uri="{BB962C8B-B14F-4D97-AF65-F5344CB8AC3E}">
        <p14:creationId xmlns:p14="http://schemas.microsoft.com/office/powerpoint/2010/main" val="7025222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5406512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Slide with 4 titles">
    <p:spTree>
      <p:nvGrpSpPr>
        <p:cNvPr id="1" name=""/>
        <p:cNvGrpSpPr/>
        <p:nvPr/>
      </p:nvGrpSpPr>
      <p:grpSpPr>
        <a:xfrm>
          <a:off x="0" y="0"/>
          <a:ext cx="0" cy="0"/>
          <a:chOff x="0" y="0"/>
          <a:chExt cx="0" cy="0"/>
        </a:xfrm>
      </p:grpSpPr>
      <p:pic>
        <p:nvPicPr>
          <p:cNvPr id="5" name="Rectangle 95" descr="preencoded.png">
            <a:extLst>
              <a:ext uri="{FF2B5EF4-FFF2-40B4-BE49-F238E27FC236}">
                <a16:creationId xmlns:a16="http://schemas.microsoft.com/office/drawing/2014/main" id="{B4634650-BB1B-8B9D-DA1B-1F11207932D6}"/>
              </a:ext>
            </a:extLst>
          </p:cNvPr>
          <p:cNvPicPr>
            <a:picLocks noChangeAspect="1"/>
          </p:cNvPicPr>
          <p:nvPr userDrawn="1"/>
        </p:nvPicPr>
        <p:blipFill>
          <a:blip r:embed="rId2"/>
          <a:srcRect/>
          <a:stretch/>
        </p:blipFill>
        <p:spPr>
          <a:xfrm>
            <a:off x="10159677" y="6159177"/>
            <a:ext cx="2032323" cy="698823"/>
          </a:xfrm>
          <a:prstGeom prst="rect">
            <a:avLst/>
          </a:prstGeom>
        </p:spPr>
      </p:pic>
      <p:pic>
        <p:nvPicPr>
          <p:cNvPr id="3" name="Rectangle 696" descr="preencoded.png">
            <a:extLst>
              <a:ext uri="{FF2B5EF4-FFF2-40B4-BE49-F238E27FC236}">
                <a16:creationId xmlns:a16="http://schemas.microsoft.com/office/drawing/2014/main" id="{35713A3E-8338-3832-D2F8-99162E93AC10}"/>
              </a:ext>
            </a:extLst>
          </p:cNvPr>
          <p:cNvPicPr>
            <a:picLocks noChangeAspect="1"/>
          </p:cNvPicPr>
          <p:nvPr userDrawn="1"/>
        </p:nvPicPr>
        <p:blipFill>
          <a:blip r:embed="rId3"/>
          <a:srcRect/>
          <a:stretch/>
        </p:blipFill>
        <p:spPr>
          <a:xfrm>
            <a:off x="888677" y="2317427"/>
            <a:ext cx="2703845" cy="3694444"/>
          </a:xfrm>
          <a:prstGeom prst="rect">
            <a:avLst/>
          </a:prstGeom>
        </p:spPr>
      </p:pic>
      <p:pic>
        <p:nvPicPr>
          <p:cNvPr id="4" name="Rectangle 698" descr="preencoded.png">
            <a:extLst>
              <a:ext uri="{FF2B5EF4-FFF2-40B4-BE49-F238E27FC236}">
                <a16:creationId xmlns:a16="http://schemas.microsoft.com/office/drawing/2014/main" id="{A3201612-0137-CFE5-ACD0-F6D3A7B9CF3B}"/>
              </a:ext>
            </a:extLst>
          </p:cNvPr>
          <p:cNvPicPr>
            <a:picLocks noChangeAspect="1"/>
          </p:cNvPicPr>
          <p:nvPr userDrawn="1"/>
        </p:nvPicPr>
        <p:blipFill>
          <a:blip r:embed="rId4"/>
          <a:srcRect/>
          <a:stretch/>
        </p:blipFill>
        <p:spPr>
          <a:xfrm>
            <a:off x="3581077" y="2317427"/>
            <a:ext cx="2697495" cy="3694444"/>
          </a:xfrm>
          <a:prstGeom prst="rect">
            <a:avLst/>
          </a:prstGeom>
        </p:spPr>
      </p:pic>
      <p:pic>
        <p:nvPicPr>
          <p:cNvPr id="9" name="Rectangle 699" descr="preencoded.png">
            <a:extLst>
              <a:ext uri="{FF2B5EF4-FFF2-40B4-BE49-F238E27FC236}">
                <a16:creationId xmlns:a16="http://schemas.microsoft.com/office/drawing/2014/main" id="{6FFD498A-5450-B8A0-7B06-62632DB1A6C4}"/>
              </a:ext>
            </a:extLst>
          </p:cNvPr>
          <p:cNvPicPr>
            <a:picLocks noChangeAspect="1"/>
          </p:cNvPicPr>
          <p:nvPr userDrawn="1"/>
        </p:nvPicPr>
        <p:blipFill>
          <a:blip r:embed="rId3"/>
          <a:srcRect/>
          <a:stretch/>
        </p:blipFill>
        <p:spPr>
          <a:xfrm>
            <a:off x="6267127" y="2317427"/>
            <a:ext cx="2703845" cy="3694444"/>
          </a:xfrm>
          <a:prstGeom prst="rect">
            <a:avLst/>
          </a:prstGeom>
        </p:spPr>
      </p:pic>
      <p:pic>
        <p:nvPicPr>
          <p:cNvPr id="10" name="Rectangle 700" descr="preencoded.png">
            <a:extLst>
              <a:ext uri="{FF2B5EF4-FFF2-40B4-BE49-F238E27FC236}">
                <a16:creationId xmlns:a16="http://schemas.microsoft.com/office/drawing/2014/main" id="{66BC347A-CC7A-4F11-253E-B1BE3FE44C1B}"/>
              </a:ext>
            </a:extLst>
          </p:cNvPr>
          <p:cNvPicPr>
            <a:picLocks noChangeAspect="1"/>
          </p:cNvPicPr>
          <p:nvPr userDrawn="1"/>
        </p:nvPicPr>
        <p:blipFill>
          <a:blip r:embed="rId3"/>
          <a:srcRect/>
          <a:stretch/>
        </p:blipFill>
        <p:spPr>
          <a:xfrm>
            <a:off x="8959527" y="2317427"/>
            <a:ext cx="2703844" cy="3694444"/>
          </a:xfrm>
          <a:prstGeom prst="rect">
            <a:avLst/>
          </a:prstGeom>
        </p:spPr>
      </p:pic>
      <p:sp>
        <p:nvSpPr>
          <p:cNvPr id="2" name="Espace réservé du texte 8">
            <a:extLst>
              <a:ext uri="{FF2B5EF4-FFF2-40B4-BE49-F238E27FC236}">
                <a16:creationId xmlns:a16="http://schemas.microsoft.com/office/drawing/2014/main" id="{7429F68F-5D14-F26F-E264-41722264B295}"/>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7" name="Espace réservé du texte 8">
            <a:extLst>
              <a:ext uri="{FF2B5EF4-FFF2-40B4-BE49-F238E27FC236}">
                <a16:creationId xmlns:a16="http://schemas.microsoft.com/office/drawing/2014/main" id="{E730DA00-F28D-CA62-589B-76B0A7E185E9}"/>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8" name="Espace réservé du texte 8">
            <a:extLst>
              <a:ext uri="{FF2B5EF4-FFF2-40B4-BE49-F238E27FC236}">
                <a16:creationId xmlns:a16="http://schemas.microsoft.com/office/drawing/2014/main" id="{29C841EF-6902-42A8-9474-88940F6D2F91}"/>
              </a:ext>
            </a:extLst>
          </p:cNvPr>
          <p:cNvSpPr>
            <a:spLocks noGrp="1"/>
          </p:cNvSpPr>
          <p:nvPr>
            <p:ph type="body" sz="quarter" idx="12" hasCustomPrompt="1"/>
          </p:nvPr>
        </p:nvSpPr>
        <p:spPr>
          <a:xfrm>
            <a:off x="1321469" y="2698171"/>
            <a:ext cx="1838827"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a:solidFill>
                  <a:srgbClr val="009BD8"/>
                </a:solidFill>
                <a:latin typeface="Arial Narrow Bold" pitchFamily="34" charset="0"/>
                <a:ea typeface="Arial Narrow Bold" pitchFamily="34" charset="-122"/>
                <a:cs typeface="Arial Narrow Bold" pitchFamily="34" charset="-120"/>
              </a:rPr>
              <a:t>Highlight title</a:t>
            </a:r>
            <a:endParaRPr lang="fr-FR"/>
          </a:p>
        </p:txBody>
      </p:sp>
      <p:sp>
        <p:nvSpPr>
          <p:cNvPr id="11" name="Espace réservé du texte 8">
            <a:extLst>
              <a:ext uri="{FF2B5EF4-FFF2-40B4-BE49-F238E27FC236}">
                <a16:creationId xmlns:a16="http://schemas.microsoft.com/office/drawing/2014/main" id="{B4FA4380-5E2D-D97A-A737-872CE698C890}"/>
              </a:ext>
            </a:extLst>
          </p:cNvPr>
          <p:cNvSpPr>
            <a:spLocks noGrp="1"/>
          </p:cNvSpPr>
          <p:nvPr>
            <p:ph type="body" sz="quarter" idx="13" hasCustomPrompt="1"/>
          </p:nvPr>
        </p:nvSpPr>
        <p:spPr>
          <a:xfrm>
            <a:off x="1321469" y="3307771"/>
            <a:ext cx="1838826"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a:solidFill>
                  <a:srgbClr val="009BD8"/>
                </a:solidFill>
                <a:latin typeface="Arial Narrow Regular" pitchFamily="34" charset="0"/>
                <a:ea typeface="Arial Narrow Regular" pitchFamily="34" charset="-122"/>
                <a:cs typeface="Arial Narrow Regular" pitchFamily="34" charset="-120"/>
              </a:rPr>
              <a:t>In </a:t>
            </a:r>
            <a:r>
              <a:rPr lang="en-US" sz="2000" err="1">
                <a:solidFill>
                  <a:srgbClr val="009BD8"/>
                </a:solidFill>
                <a:latin typeface="Arial Narrow Regular" pitchFamily="34" charset="0"/>
                <a:ea typeface="Arial Narrow Regular" pitchFamily="34" charset="-122"/>
                <a:cs typeface="Arial Narrow Regular" pitchFamily="34" charset="-120"/>
              </a:rPr>
              <a:t>egestas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ipsum, ac tempus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porttitor</a:t>
            </a:r>
            <a:r>
              <a:rPr lang="en-US" sz="2000">
                <a:solidFill>
                  <a:srgbClr val="009BD8"/>
                </a:solidFill>
                <a:latin typeface="Arial Narrow Regular" pitchFamily="34" charset="0"/>
                <a:ea typeface="Arial Narrow Regular" pitchFamily="34" charset="-122"/>
                <a:cs typeface="Arial Narrow Regular" pitchFamily="34" charset="-120"/>
              </a:rPr>
              <a:t> sit </a:t>
            </a:r>
            <a:r>
              <a:rPr lang="en-US" sz="2000" err="1">
                <a:solidFill>
                  <a:srgbClr val="009BD8"/>
                </a:solidFill>
                <a:latin typeface="Arial Narrow Regular" pitchFamily="34" charset="0"/>
                <a:ea typeface="Arial Narrow Regular" pitchFamily="34" charset="-122"/>
                <a:cs typeface="Arial Narrow Regular" pitchFamily="34" charset="-120"/>
              </a:rPr>
              <a:t>amet</a:t>
            </a:r>
            <a:r>
              <a:rPr lang="en-US" sz="2000">
                <a:solidFill>
                  <a:srgbClr val="009BD8"/>
                </a:solidFill>
                <a:latin typeface="Arial Narrow Regular" pitchFamily="34" charset="0"/>
                <a:ea typeface="Arial Narrow Regular" pitchFamily="34" charset="-122"/>
                <a:cs typeface="Arial Narrow Regular" pitchFamily="34" charset="-120"/>
              </a:rPr>
              <a:t>. Cras non </a:t>
            </a:r>
            <a:r>
              <a:rPr lang="en-US" sz="2000" err="1">
                <a:solidFill>
                  <a:srgbClr val="009BD8"/>
                </a:solidFill>
                <a:latin typeface="Arial Narrow Regular" pitchFamily="34" charset="0"/>
                <a:ea typeface="Arial Narrow Regular" pitchFamily="34" charset="-122"/>
                <a:cs typeface="Arial Narrow Regular" pitchFamily="34" charset="-120"/>
              </a:rPr>
              <a:t>sagittis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felis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Phasellus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mauris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massa</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ultrices</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posuere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acebe</a:t>
            </a:r>
            <a:r>
              <a:rPr lang="en-US" sz="2000">
                <a:solidFill>
                  <a:srgbClr val="009BD8"/>
                </a:solidFill>
                <a:latin typeface="Arial Narrow Regular" pitchFamily="34" charset="0"/>
                <a:ea typeface="Arial Narrow Regular" pitchFamily="34" charset="-122"/>
                <a:cs typeface="Arial Narrow Regular" pitchFamily="34" charset="-120"/>
              </a:rPr>
              <a:t>.</a:t>
            </a:r>
            <a:endParaRPr lang="fr-FR"/>
          </a:p>
        </p:txBody>
      </p:sp>
      <p:sp>
        <p:nvSpPr>
          <p:cNvPr id="12" name="Espace réservé du texte 8">
            <a:extLst>
              <a:ext uri="{FF2B5EF4-FFF2-40B4-BE49-F238E27FC236}">
                <a16:creationId xmlns:a16="http://schemas.microsoft.com/office/drawing/2014/main" id="{0A81B651-0B1D-C3BC-943B-3927A1FA9AD8}"/>
              </a:ext>
            </a:extLst>
          </p:cNvPr>
          <p:cNvSpPr>
            <a:spLocks noGrp="1"/>
          </p:cNvSpPr>
          <p:nvPr>
            <p:ph type="body" sz="quarter" idx="14" hasCustomPrompt="1"/>
          </p:nvPr>
        </p:nvSpPr>
        <p:spPr>
          <a:xfrm>
            <a:off x="3996073" y="2698171"/>
            <a:ext cx="1838827"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a:solidFill>
                  <a:srgbClr val="009BD8"/>
                </a:solidFill>
                <a:latin typeface="Arial Narrow Bold" pitchFamily="34" charset="0"/>
                <a:ea typeface="Arial Narrow Bold" pitchFamily="34" charset="-122"/>
                <a:cs typeface="Arial Narrow Bold" pitchFamily="34" charset="-120"/>
              </a:rPr>
              <a:t>Highlight title</a:t>
            </a:r>
            <a:endParaRPr lang="fr-FR"/>
          </a:p>
        </p:txBody>
      </p:sp>
      <p:sp>
        <p:nvSpPr>
          <p:cNvPr id="13" name="Espace réservé du texte 8">
            <a:extLst>
              <a:ext uri="{FF2B5EF4-FFF2-40B4-BE49-F238E27FC236}">
                <a16:creationId xmlns:a16="http://schemas.microsoft.com/office/drawing/2014/main" id="{7730E9FB-607C-5BFF-E026-40BBC8F3E36A}"/>
              </a:ext>
            </a:extLst>
          </p:cNvPr>
          <p:cNvSpPr>
            <a:spLocks noGrp="1"/>
          </p:cNvSpPr>
          <p:nvPr>
            <p:ph type="body" sz="quarter" idx="15" hasCustomPrompt="1"/>
          </p:nvPr>
        </p:nvSpPr>
        <p:spPr>
          <a:xfrm>
            <a:off x="3996074" y="3307771"/>
            <a:ext cx="1838826"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a:solidFill>
                  <a:srgbClr val="009BD8"/>
                </a:solidFill>
                <a:latin typeface="Arial Narrow Regular" pitchFamily="34" charset="0"/>
                <a:ea typeface="Arial Narrow Regular" pitchFamily="34" charset="-122"/>
                <a:cs typeface="Arial Narrow Regular" pitchFamily="34" charset="-120"/>
              </a:rPr>
              <a:t>In </a:t>
            </a:r>
            <a:r>
              <a:rPr lang="en-US" sz="2000" err="1">
                <a:solidFill>
                  <a:srgbClr val="009BD8"/>
                </a:solidFill>
                <a:latin typeface="Arial Narrow Regular" pitchFamily="34" charset="0"/>
                <a:ea typeface="Arial Narrow Regular" pitchFamily="34" charset="-122"/>
                <a:cs typeface="Arial Narrow Regular" pitchFamily="34" charset="-120"/>
              </a:rPr>
              <a:t>egestas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ipsum, ac tempus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porttitor</a:t>
            </a:r>
            <a:r>
              <a:rPr lang="en-US" sz="2000">
                <a:solidFill>
                  <a:srgbClr val="009BD8"/>
                </a:solidFill>
                <a:latin typeface="Arial Narrow Regular" pitchFamily="34" charset="0"/>
                <a:ea typeface="Arial Narrow Regular" pitchFamily="34" charset="-122"/>
                <a:cs typeface="Arial Narrow Regular" pitchFamily="34" charset="-120"/>
              </a:rPr>
              <a:t> sit </a:t>
            </a:r>
            <a:r>
              <a:rPr lang="en-US" sz="2000" err="1">
                <a:solidFill>
                  <a:srgbClr val="009BD8"/>
                </a:solidFill>
                <a:latin typeface="Arial Narrow Regular" pitchFamily="34" charset="0"/>
                <a:ea typeface="Arial Narrow Regular" pitchFamily="34" charset="-122"/>
                <a:cs typeface="Arial Narrow Regular" pitchFamily="34" charset="-120"/>
              </a:rPr>
              <a:t>amet</a:t>
            </a:r>
            <a:r>
              <a:rPr lang="en-US" sz="2000">
                <a:solidFill>
                  <a:srgbClr val="009BD8"/>
                </a:solidFill>
                <a:latin typeface="Arial Narrow Regular" pitchFamily="34" charset="0"/>
                <a:ea typeface="Arial Narrow Regular" pitchFamily="34" charset="-122"/>
                <a:cs typeface="Arial Narrow Regular" pitchFamily="34" charset="-120"/>
              </a:rPr>
              <a:t>. Cras non </a:t>
            </a:r>
            <a:r>
              <a:rPr lang="en-US" sz="2000" err="1">
                <a:solidFill>
                  <a:srgbClr val="009BD8"/>
                </a:solidFill>
                <a:latin typeface="Arial Narrow Regular" pitchFamily="34" charset="0"/>
                <a:ea typeface="Arial Narrow Regular" pitchFamily="34" charset="-122"/>
                <a:cs typeface="Arial Narrow Regular" pitchFamily="34" charset="-120"/>
              </a:rPr>
              <a:t>sagittis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felis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Phasellus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mauris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massa</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ultrices</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posuere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acebe</a:t>
            </a:r>
            <a:r>
              <a:rPr lang="en-US" sz="2000">
                <a:solidFill>
                  <a:srgbClr val="009BD8"/>
                </a:solidFill>
                <a:latin typeface="Arial Narrow Regular" pitchFamily="34" charset="0"/>
                <a:ea typeface="Arial Narrow Regular" pitchFamily="34" charset="-122"/>
                <a:cs typeface="Arial Narrow Regular" pitchFamily="34" charset="-120"/>
              </a:rPr>
              <a:t>.</a:t>
            </a:r>
            <a:endParaRPr lang="fr-FR"/>
          </a:p>
        </p:txBody>
      </p:sp>
      <p:sp>
        <p:nvSpPr>
          <p:cNvPr id="14" name="Espace réservé du texte 8">
            <a:extLst>
              <a:ext uri="{FF2B5EF4-FFF2-40B4-BE49-F238E27FC236}">
                <a16:creationId xmlns:a16="http://schemas.microsoft.com/office/drawing/2014/main" id="{F7922C18-2CE3-94EA-C21D-1F59DFAB1FAB}"/>
              </a:ext>
            </a:extLst>
          </p:cNvPr>
          <p:cNvSpPr>
            <a:spLocks noGrp="1"/>
          </p:cNvSpPr>
          <p:nvPr>
            <p:ph type="body" sz="quarter" idx="16" hasCustomPrompt="1"/>
          </p:nvPr>
        </p:nvSpPr>
        <p:spPr>
          <a:xfrm>
            <a:off x="6691147" y="2698171"/>
            <a:ext cx="1838827"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a:solidFill>
                  <a:srgbClr val="009BD8"/>
                </a:solidFill>
                <a:latin typeface="Arial Narrow Bold" pitchFamily="34" charset="0"/>
                <a:ea typeface="Arial Narrow Bold" pitchFamily="34" charset="-122"/>
                <a:cs typeface="Arial Narrow Bold" pitchFamily="34" charset="-120"/>
              </a:rPr>
              <a:t>Highlight title</a:t>
            </a:r>
            <a:endParaRPr lang="fr-FR"/>
          </a:p>
        </p:txBody>
      </p:sp>
      <p:sp>
        <p:nvSpPr>
          <p:cNvPr id="15" name="Espace réservé du texte 8">
            <a:extLst>
              <a:ext uri="{FF2B5EF4-FFF2-40B4-BE49-F238E27FC236}">
                <a16:creationId xmlns:a16="http://schemas.microsoft.com/office/drawing/2014/main" id="{75304295-2F8E-3C8B-BF1C-2648FA2948BD}"/>
              </a:ext>
            </a:extLst>
          </p:cNvPr>
          <p:cNvSpPr>
            <a:spLocks noGrp="1"/>
          </p:cNvSpPr>
          <p:nvPr>
            <p:ph type="body" sz="quarter" idx="17" hasCustomPrompt="1"/>
          </p:nvPr>
        </p:nvSpPr>
        <p:spPr>
          <a:xfrm>
            <a:off x="6691148" y="3307771"/>
            <a:ext cx="1838826"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a:solidFill>
                  <a:srgbClr val="009BD8"/>
                </a:solidFill>
                <a:latin typeface="Arial Narrow Regular" pitchFamily="34" charset="0"/>
                <a:ea typeface="Arial Narrow Regular" pitchFamily="34" charset="-122"/>
                <a:cs typeface="Arial Narrow Regular" pitchFamily="34" charset="-120"/>
              </a:rPr>
              <a:t>In </a:t>
            </a:r>
            <a:r>
              <a:rPr lang="en-US" sz="2000" err="1">
                <a:solidFill>
                  <a:srgbClr val="009BD8"/>
                </a:solidFill>
                <a:latin typeface="Arial Narrow Regular" pitchFamily="34" charset="0"/>
                <a:ea typeface="Arial Narrow Regular" pitchFamily="34" charset="-122"/>
                <a:cs typeface="Arial Narrow Regular" pitchFamily="34" charset="-120"/>
              </a:rPr>
              <a:t>egestas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ipsum, ac tempus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porttitor</a:t>
            </a:r>
            <a:r>
              <a:rPr lang="en-US" sz="2000">
                <a:solidFill>
                  <a:srgbClr val="009BD8"/>
                </a:solidFill>
                <a:latin typeface="Arial Narrow Regular" pitchFamily="34" charset="0"/>
                <a:ea typeface="Arial Narrow Regular" pitchFamily="34" charset="-122"/>
                <a:cs typeface="Arial Narrow Regular" pitchFamily="34" charset="-120"/>
              </a:rPr>
              <a:t> sit </a:t>
            </a:r>
            <a:r>
              <a:rPr lang="en-US" sz="2000" err="1">
                <a:solidFill>
                  <a:srgbClr val="009BD8"/>
                </a:solidFill>
                <a:latin typeface="Arial Narrow Regular" pitchFamily="34" charset="0"/>
                <a:ea typeface="Arial Narrow Regular" pitchFamily="34" charset="-122"/>
                <a:cs typeface="Arial Narrow Regular" pitchFamily="34" charset="-120"/>
              </a:rPr>
              <a:t>amet</a:t>
            </a:r>
            <a:r>
              <a:rPr lang="en-US" sz="2000">
                <a:solidFill>
                  <a:srgbClr val="009BD8"/>
                </a:solidFill>
                <a:latin typeface="Arial Narrow Regular" pitchFamily="34" charset="0"/>
                <a:ea typeface="Arial Narrow Regular" pitchFamily="34" charset="-122"/>
                <a:cs typeface="Arial Narrow Regular" pitchFamily="34" charset="-120"/>
              </a:rPr>
              <a:t>. Cras non </a:t>
            </a:r>
            <a:r>
              <a:rPr lang="en-US" sz="2000" err="1">
                <a:solidFill>
                  <a:srgbClr val="009BD8"/>
                </a:solidFill>
                <a:latin typeface="Arial Narrow Regular" pitchFamily="34" charset="0"/>
                <a:ea typeface="Arial Narrow Regular" pitchFamily="34" charset="-122"/>
                <a:cs typeface="Arial Narrow Regular" pitchFamily="34" charset="-120"/>
              </a:rPr>
              <a:t>sagittis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felis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Phasellus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mauris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massa</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ultrices</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posuere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acebe</a:t>
            </a:r>
            <a:r>
              <a:rPr lang="en-US" sz="2000">
                <a:solidFill>
                  <a:srgbClr val="009BD8"/>
                </a:solidFill>
                <a:latin typeface="Arial Narrow Regular" pitchFamily="34" charset="0"/>
                <a:ea typeface="Arial Narrow Regular" pitchFamily="34" charset="-122"/>
                <a:cs typeface="Arial Narrow Regular" pitchFamily="34" charset="-120"/>
              </a:rPr>
              <a:t>.</a:t>
            </a:r>
            <a:endParaRPr lang="fr-FR"/>
          </a:p>
        </p:txBody>
      </p:sp>
      <p:sp>
        <p:nvSpPr>
          <p:cNvPr id="16" name="Espace réservé du texte 8">
            <a:extLst>
              <a:ext uri="{FF2B5EF4-FFF2-40B4-BE49-F238E27FC236}">
                <a16:creationId xmlns:a16="http://schemas.microsoft.com/office/drawing/2014/main" id="{FDB96866-3D0D-C941-5662-2100B0746877}"/>
              </a:ext>
            </a:extLst>
          </p:cNvPr>
          <p:cNvSpPr>
            <a:spLocks noGrp="1"/>
          </p:cNvSpPr>
          <p:nvPr>
            <p:ph type="body" sz="quarter" idx="18" hasCustomPrompt="1"/>
          </p:nvPr>
        </p:nvSpPr>
        <p:spPr>
          <a:xfrm>
            <a:off x="9402263" y="2698171"/>
            <a:ext cx="1838827"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a:solidFill>
                  <a:srgbClr val="009BD8"/>
                </a:solidFill>
                <a:latin typeface="Arial Narrow Bold" pitchFamily="34" charset="0"/>
                <a:ea typeface="Arial Narrow Bold" pitchFamily="34" charset="-122"/>
                <a:cs typeface="Arial Narrow Bold" pitchFamily="34" charset="-120"/>
              </a:rPr>
              <a:t>Highlight title</a:t>
            </a:r>
            <a:endParaRPr lang="fr-FR"/>
          </a:p>
        </p:txBody>
      </p:sp>
      <p:sp>
        <p:nvSpPr>
          <p:cNvPr id="17" name="Espace réservé du texte 8">
            <a:extLst>
              <a:ext uri="{FF2B5EF4-FFF2-40B4-BE49-F238E27FC236}">
                <a16:creationId xmlns:a16="http://schemas.microsoft.com/office/drawing/2014/main" id="{03C926C4-D30D-58F5-1A5E-88174BF5D669}"/>
              </a:ext>
            </a:extLst>
          </p:cNvPr>
          <p:cNvSpPr>
            <a:spLocks noGrp="1"/>
          </p:cNvSpPr>
          <p:nvPr>
            <p:ph type="body" sz="quarter" idx="19" hasCustomPrompt="1"/>
          </p:nvPr>
        </p:nvSpPr>
        <p:spPr>
          <a:xfrm>
            <a:off x="9402264" y="3307771"/>
            <a:ext cx="1838826"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a:solidFill>
                  <a:srgbClr val="009BD8"/>
                </a:solidFill>
                <a:latin typeface="Arial Narrow Regular" pitchFamily="34" charset="0"/>
                <a:ea typeface="Arial Narrow Regular" pitchFamily="34" charset="-122"/>
                <a:cs typeface="Arial Narrow Regular" pitchFamily="34" charset="-120"/>
              </a:rPr>
              <a:t>In </a:t>
            </a:r>
            <a:r>
              <a:rPr lang="en-US" sz="2000" err="1">
                <a:solidFill>
                  <a:srgbClr val="009BD8"/>
                </a:solidFill>
                <a:latin typeface="Arial Narrow Regular" pitchFamily="34" charset="0"/>
                <a:ea typeface="Arial Narrow Regular" pitchFamily="34" charset="-122"/>
                <a:cs typeface="Arial Narrow Regular" pitchFamily="34" charset="-120"/>
              </a:rPr>
              <a:t>egestas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ipsum, ac tempus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porttitor</a:t>
            </a:r>
            <a:r>
              <a:rPr lang="en-US" sz="2000">
                <a:solidFill>
                  <a:srgbClr val="009BD8"/>
                </a:solidFill>
                <a:latin typeface="Arial Narrow Regular" pitchFamily="34" charset="0"/>
                <a:ea typeface="Arial Narrow Regular" pitchFamily="34" charset="-122"/>
                <a:cs typeface="Arial Narrow Regular" pitchFamily="34" charset="-120"/>
              </a:rPr>
              <a:t> sit </a:t>
            </a:r>
            <a:r>
              <a:rPr lang="en-US" sz="2000" err="1">
                <a:solidFill>
                  <a:srgbClr val="009BD8"/>
                </a:solidFill>
                <a:latin typeface="Arial Narrow Regular" pitchFamily="34" charset="0"/>
                <a:ea typeface="Arial Narrow Regular" pitchFamily="34" charset="-122"/>
                <a:cs typeface="Arial Narrow Regular" pitchFamily="34" charset="-120"/>
              </a:rPr>
              <a:t>amet</a:t>
            </a:r>
            <a:r>
              <a:rPr lang="en-US" sz="2000">
                <a:solidFill>
                  <a:srgbClr val="009BD8"/>
                </a:solidFill>
                <a:latin typeface="Arial Narrow Regular" pitchFamily="34" charset="0"/>
                <a:ea typeface="Arial Narrow Regular" pitchFamily="34" charset="-122"/>
                <a:cs typeface="Arial Narrow Regular" pitchFamily="34" charset="-120"/>
              </a:rPr>
              <a:t>. Cras non </a:t>
            </a:r>
            <a:r>
              <a:rPr lang="en-US" sz="2000" err="1">
                <a:solidFill>
                  <a:srgbClr val="009BD8"/>
                </a:solidFill>
                <a:latin typeface="Arial Narrow Regular" pitchFamily="34" charset="0"/>
                <a:ea typeface="Arial Narrow Regular" pitchFamily="34" charset="-122"/>
                <a:cs typeface="Arial Narrow Regular" pitchFamily="34" charset="-120"/>
              </a:rPr>
              <a:t>sagittis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felis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Phasellus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mauris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massa</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ultrices</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posuere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acebe</a:t>
            </a:r>
            <a:r>
              <a:rPr lang="en-US" sz="2000">
                <a:solidFill>
                  <a:srgbClr val="009BD8"/>
                </a:solidFill>
                <a:latin typeface="Arial Narrow Regular" pitchFamily="34" charset="0"/>
                <a:ea typeface="Arial Narrow Regular" pitchFamily="34" charset="-122"/>
                <a:cs typeface="Arial Narrow Regular" pitchFamily="34" charset="-120"/>
              </a:rPr>
              <a:t>.</a:t>
            </a:r>
            <a:endParaRPr lang="fr-FR"/>
          </a:p>
        </p:txBody>
      </p:sp>
      <p:pic>
        <p:nvPicPr>
          <p:cNvPr id="18" name="ESMO-Congress-2025-Logo">
            <a:extLst>
              <a:ext uri="{FF2B5EF4-FFF2-40B4-BE49-F238E27FC236}">
                <a16:creationId xmlns:a16="http://schemas.microsoft.com/office/drawing/2014/main" id="{44907A53-3D5B-A58D-BA3A-1B4ADD0A0264}"/>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10630596" y="6404411"/>
            <a:ext cx="1454966" cy="277299"/>
          </a:xfrm>
          <a:prstGeom prst="rect">
            <a:avLst/>
          </a:prstGeom>
        </p:spPr>
      </p:pic>
    </p:spTree>
    <p:extLst>
      <p:ext uri="{BB962C8B-B14F-4D97-AF65-F5344CB8AC3E}">
        <p14:creationId xmlns:p14="http://schemas.microsoft.com/office/powerpoint/2010/main" val="815040863"/>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Visual Elements">
    <p:spTree>
      <p:nvGrpSpPr>
        <p:cNvPr id="1" name=""/>
        <p:cNvGrpSpPr/>
        <p:nvPr/>
      </p:nvGrpSpPr>
      <p:grpSpPr>
        <a:xfrm>
          <a:off x="0" y="0"/>
          <a:ext cx="0" cy="0"/>
          <a:chOff x="0" y="0"/>
          <a:chExt cx="0" cy="0"/>
        </a:xfrm>
      </p:grpSpPr>
      <p:sp>
        <p:nvSpPr>
          <p:cNvPr id="2" name="Espace réservé du texte 8">
            <a:extLst>
              <a:ext uri="{FF2B5EF4-FFF2-40B4-BE49-F238E27FC236}">
                <a16:creationId xmlns:a16="http://schemas.microsoft.com/office/drawing/2014/main" id="{B3D7B806-E031-C392-6C31-9E5AC341D196}"/>
              </a:ext>
            </a:extLst>
          </p:cNvPr>
          <p:cNvSpPr>
            <a:spLocks noGrp="1"/>
          </p:cNvSpPr>
          <p:nvPr>
            <p:ph type="body" sz="quarter" idx="10" hasCustomPrompt="1"/>
          </p:nvPr>
        </p:nvSpPr>
        <p:spPr>
          <a:xfrm>
            <a:off x="952500" y="868636"/>
            <a:ext cx="7420756"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VISUAL ELEMENTS</a:t>
            </a:r>
          </a:p>
        </p:txBody>
      </p:sp>
      <p:pic>
        <p:nvPicPr>
          <p:cNvPr id="159" name="Image 158">
            <a:extLst>
              <a:ext uri="{FF2B5EF4-FFF2-40B4-BE49-F238E27FC236}">
                <a16:creationId xmlns:a16="http://schemas.microsoft.com/office/drawing/2014/main" id="{47A9378E-D721-1D4C-240D-78AD5524AE30}"/>
              </a:ext>
            </a:extLst>
          </p:cNvPr>
          <p:cNvPicPr>
            <a:picLocks noChangeAspect="1"/>
          </p:cNvPicPr>
          <p:nvPr userDrawn="1"/>
        </p:nvPicPr>
        <p:blipFill>
          <a:blip r:embed="rId2"/>
          <a:stretch>
            <a:fillRect/>
          </a:stretch>
        </p:blipFill>
        <p:spPr>
          <a:xfrm>
            <a:off x="2220310" y="4628199"/>
            <a:ext cx="373374" cy="378352"/>
          </a:xfrm>
          <a:prstGeom prst="rect">
            <a:avLst/>
          </a:prstGeom>
        </p:spPr>
      </p:pic>
      <p:pic>
        <p:nvPicPr>
          <p:cNvPr id="160" name="Image 159">
            <a:extLst>
              <a:ext uri="{FF2B5EF4-FFF2-40B4-BE49-F238E27FC236}">
                <a16:creationId xmlns:a16="http://schemas.microsoft.com/office/drawing/2014/main" id="{ABF82A54-F43B-479E-D906-DCB024079504}"/>
              </a:ext>
            </a:extLst>
          </p:cNvPr>
          <p:cNvPicPr>
            <a:picLocks noChangeAspect="1"/>
          </p:cNvPicPr>
          <p:nvPr userDrawn="1"/>
        </p:nvPicPr>
        <p:blipFill>
          <a:blip r:embed="rId3"/>
          <a:stretch>
            <a:fillRect/>
          </a:stretch>
        </p:blipFill>
        <p:spPr>
          <a:xfrm>
            <a:off x="1601386" y="4618317"/>
            <a:ext cx="373374" cy="378352"/>
          </a:xfrm>
          <a:prstGeom prst="rect">
            <a:avLst/>
          </a:prstGeom>
        </p:spPr>
      </p:pic>
      <p:pic>
        <p:nvPicPr>
          <p:cNvPr id="161" name="Image 160">
            <a:extLst>
              <a:ext uri="{FF2B5EF4-FFF2-40B4-BE49-F238E27FC236}">
                <a16:creationId xmlns:a16="http://schemas.microsoft.com/office/drawing/2014/main" id="{88B540B4-264D-A5E9-CE65-85B4972BF364}"/>
              </a:ext>
            </a:extLst>
          </p:cNvPr>
          <p:cNvPicPr>
            <a:picLocks noChangeAspect="1"/>
          </p:cNvPicPr>
          <p:nvPr userDrawn="1"/>
        </p:nvPicPr>
        <p:blipFill>
          <a:blip r:embed="rId4"/>
          <a:stretch>
            <a:fillRect/>
          </a:stretch>
        </p:blipFill>
        <p:spPr>
          <a:xfrm>
            <a:off x="952500" y="4618384"/>
            <a:ext cx="373374" cy="378352"/>
          </a:xfrm>
          <a:prstGeom prst="rect">
            <a:avLst/>
          </a:prstGeom>
        </p:spPr>
      </p:pic>
      <p:pic>
        <p:nvPicPr>
          <p:cNvPr id="162" name="Image 161">
            <a:extLst>
              <a:ext uri="{FF2B5EF4-FFF2-40B4-BE49-F238E27FC236}">
                <a16:creationId xmlns:a16="http://schemas.microsoft.com/office/drawing/2014/main" id="{FBD157B8-E399-AB1C-DAFC-C37BFF26F171}"/>
              </a:ext>
            </a:extLst>
          </p:cNvPr>
          <p:cNvPicPr>
            <a:picLocks noChangeAspect="1"/>
          </p:cNvPicPr>
          <p:nvPr userDrawn="1"/>
        </p:nvPicPr>
        <p:blipFill>
          <a:blip r:embed="rId5"/>
          <a:stretch>
            <a:fillRect/>
          </a:stretch>
        </p:blipFill>
        <p:spPr>
          <a:xfrm>
            <a:off x="7971412" y="4022928"/>
            <a:ext cx="373374" cy="378352"/>
          </a:xfrm>
          <a:prstGeom prst="rect">
            <a:avLst/>
          </a:prstGeom>
        </p:spPr>
      </p:pic>
      <p:pic>
        <p:nvPicPr>
          <p:cNvPr id="163" name="Image 162">
            <a:extLst>
              <a:ext uri="{FF2B5EF4-FFF2-40B4-BE49-F238E27FC236}">
                <a16:creationId xmlns:a16="http://schemas.microsoft.com/office/drawing/2014/main" id="{28A3C032-6B8E-0ACD-ECA2-0D9B15AE4C04}"/>
              </a:ext>
            </a:extLst>
          </p:cNvPr>
          <p:cNvPicPr>
            <a:picLocks noChangeAspect="1"/>
          </p:cNvPicPr>
          <p:nvPr userDrawn="1"/>
        </p:nvPicPr>
        <p:blipFill>
          <a:blip r:embed="rId6"/>
          <a:stretch>
            <a:fillRect/>
          </a:stretch>
        </p:blipFill>
        <p:spPr>
          <a:xfrm>
            <a:off x="7296024" y="3977054"/>
            <a:ext cx="373374" cy="378352"/>
          </a:xfrm>
          <a:prstGeom prst="rect">
            <a:avLst/>
          </a:prstGeom>
        </p:spPr>
      </p:pic>
      <p:pic>
        <p:nvPicPr>
          <p:cNvPr id="164" name="Image 163">
            <a:extLst>
              <a:ext uri="{FF2B5EF4-FFF2-40B4-BE49-F238E27FC236}">
                <a16:creationId xmlns:a16="http://schemas.microsoft.com/office/drawing/2014/main" id="{8E98FCFB-8909-F2E9-D645-6FADCA1706FA}"/>
              </a:ext>
            </a:extLst>
          </p:cNvPr>
          <p:cNvPicPr>
            <a:picLocks noChangeAspect="1"/>
          </p:cNvPicPr>
          <p:nvPr userDrawn="1"/>
        </p:nvPicPr>
        <p:blipFill>
          <a:blip r:embed="rId7"/>
          <a:stretch>
            <a:fillRect/>
          </a:stretch>
        </p:blipFill>
        <p:spPr>
          <a:xfrm>
            <a:off x="6710966" y="3992272"/>
            <a:ext cx="373374" cy="378352"/>
          </a:xfrm>
          <a:prstGeom prst="rect">
            <a:avLst/>
          </a:prstGeom>
        </p:spPr>
      </p:pic>
      <p:pic>
        <p:nvPicPr>
          <p:cNvPr id="165" name="Image 164">
            <a:extLst>
              <a:ext uri="{FF2B5EF4-FFF2-40B4-BE49-F238E27FC236}">
                <a16:creationId xmlns:a16="http://schemas.microsoft.com/office/drawing/2014/main" id="{5A3D204A-EBEF-8B7E-577D-AD77C19E65A7}"/>
              </a:ext>
            </a:extLst>
          </p:cNvPr>
          <p:cNvPicPr>
            <a:picLocks noChangeAspect="1"/>
          </p:cNvPicPr>
          <p:nvPr userDrawn="1"/>
        </p:nvPicPr>
        <p:blipFill>
          <a:blip r:embed="rId8"/>
          <a:stretch>
            <a:fillRect/>
          </a:stretch>
        </p:blipFill>
        <p:spPr>
          <a:xfrm>
            <a:off x="6085519" y="4015577"/>
            <a:ext cx="373374" cy="378352"/>
          </a:xfrm>
          <a:prstGeom prst="rect">
            <a:avLst/>
          </a:prstGeom>
        </p:spPr>
      </p:pic>
      <p:pic>
        <p:nvPicPr>
          <p:cNvPr id="166" name="Image 165">
            <a:extLst>
              <a:ext uri="{FF2B5EF4-FFF2-40B4-BE49-F238E27FC236}">
                <a16:creationId xmlns:a16="http://schemas.microsoft.com/office/drawing/2014/main" id="{AF1EEE89-D414-B303-53C3-491D614CE17C}"/>
              </a:ext>
            </a:extLst>
          </p:cNvPr>
          <p:cNvPicPr>
            <a:picLocks noChangeAspect="1"/>
          </p:cNvPicPr>
          <p:nvPr userDrawn="1"/>
        </p:nvPicPr>
        <p:blipFill>
          <a:blip r:embed="rId9"/>
          <a:stretch>
            <a:fillRect/>
          </a:stretch>
        </p:blipFill>
        <p:spPr>
          <a:xfrm>
            <a:off x="4806075" y="4032513"/>
            <a:ext cx="373374" cy="378352"/>
          </a:xfrm>
          <a:prstGeom prst="rect">
            <a:avLst/>
          </a:prstGeom>
        </p:spPr>
      </p:pic>
      <p:pic>
        <p:nvPicPr>
          <p:cNvPr id="167" name="Image 166">
            <a:extLst>
              <a:ext uri="{FF2B5EF4-FFF2-40B4-BE49-F238E27FC236}">
                <a16:creationId xmlns:a16="http://schemas.microsoft.com/office/drawing/2014/main" id="{C11E5DB6-3BAB-51BA-D589-7BF16458736A}"/>
              </a:ext>
            </a:extLst>
          </p:cNvPr>
          <p:cNvPicPr>
            <a:picLocks noChangeAspect="1"/>
          </p:cNvPicPr>
          <p:nvPr userDrawn="1"/>
        </p:nvPicPr>
        <p:blipFill>
          <a:blip r:embed="rId10"/>
          <a:stretch>
            <a:fillRect/>
          </a:stretch>
        </p:blipFill>
        <p:spPr>
          <a:xfrm>
            <a:off x="4155038" y="3999721"/>
            <a:ext cx="373374" cy="378352"/>
          </a:xfrm>
          <a:prstGeom prst="rect">
            <a:avLst/>
          </a:prstGeom>
        </p:spPr>
      </p:pic>
      <p:pic>
        <p:nvPicPr>
          <p:cNvPr id="168" name="Image 167">
            <a:extLst>
              <a:ext uri="{FF2B5EF4-FFF2-40B4-BE49-F238E27FC236}">
                <a16:creationId xmlns:a16="http://schemas.microsoft.com/office/drawing/2014/main" id="{C0E9A6ED-B594-AFAB-FA5A-8CCAE9D25946}"/>
              </a:ext>
            </a:extLst>
          </p:cNvPr>
          <p:cNvPicPr>
            <a:picLocks noChangeAspect="1"/>
          </p:cNvPicPr>
          <p:nvPr userDrawn="1"/>
        </p:nvPicPr>
        <p:blipFill>
          <a:blip r:embed="rId11"/>
          <a:stretch>
            <a:fillRect/>
          </a:stretch>
        </p:blipFill>
        <p:spPr>
          <a:xfrm>
            <a:off x="3502527" y="3990853"/>
            <a:ext cx="373374" cy="378352"/>
          </a:xfrm>
          <a:prstGeom prst="rect">
            <a:avLst/>
          </a:prstGeom>
        </p:spPr>
      </p:pic>
      <p:pic>
        <p:nvPicPr>
          <p:cNvPr id="169" name="Image 168">
            <a:extLst>
              <a:ext uri="{FF2B5EF4-FFF2-40B4-BE49-F238E27FC236}">
                <a16:creationId xmlns:a16="http://schemas.microsoft.com/office/drawing/2014/main" id="{C577F0DC-C329-B753-052B-8D9415FC73E4}"/>
              </a:ext>
            </a:extLst>
          </p:cNvPr>
          <p:cNvPicPr>
            <a:picLocks noChangeAspect="1"/>
          </p:cNvPicPr>
          <p:nvPr userDrawn="1"/>
        </p:nvPicPr>
        <p:blipFill>
          <a:blip r:embed="rId12"/>
          <a:stretch>
            <a:fillRect/>
          </a:stretch>
        </p:blipFill>
        <p:spPr>
          <a:xfrm>
            <a:off x="2845530" y="3990853"/>
            <a:ext cx="373374" cy="378352"/>
          </a:xfrm>
          <a:prstGeom prst="rect">
            <a:avLst/>
          </a:prstGeom>
        </p:spPr>
      </p:pic>
      <p:pic>
        <p:nvPicPr>
          <p:cNvPr id="170" name="Image 169">
            <a:extLst>
              <a:ext uri="{FF2B5EF4-FFF2-40B4-BE49-F238E27FC236}">
                <a16:creationId xmlns:a16="http://schemas.microsoft.com/office/drawing/2014/main" id="{75AD8A3E-17AD-BBE8-6F9C-B45288C67804}"/>
              </a:ext>
            </a:extLst>
          </p:cNvPr>
          <p:cNvPicPr>
            <a:picLocks noChangeAspect="1"/>
          </p:cNvPicPr>
          <p:nvPr userDrawn="1"/>
        </p:nvPicPr>
        <p:blipFill>
          <a:blip r:embed="rId13"/>
          <a:stretch>
            <a:fillRect/>
          </a:stretch>
        </p:blipFill>
        <p:spPr>
          <a:xfrm>
            <a:off x="2220310" y="3990853"/>
            <a:ext cx="373374" cy="378352"/>
          </a:xfrm>
          <a:prstGeom prst="rect">
            <a:avLst/>
          </a:prstGeom>
        </p:spPr>
      </p:pic>
      <p:pic>
        <p:nvPicPr>
          <p:cNvPr id="171" name="Image 170">
            <a:extLst>
              <a:ext uri="{FF2B5EF4-FFF2-40B4-BE49-F238E27FC236}">
                <a16:creationId xmlns:a16="http://schemas.microsoft.com/office/drawing/2014/main" id="{21AFC702-F9CF-FD49-59E9-9E24F59AEAE8}"/>
              </a:ext>
            </a:extLst>
          </p:cNvPr>
          <p:cNvPicPr>
            <a:picLocks noChangeAspect="1"/>
          </p:cNvPicPr>
          <p:nvPr userDrawn="1"/>
        </p:nvPicPr>
        <p:blipFill>
          <a:blip r:embed="rId14"/>
          <a:stretch>
            <a:fillRect/>
          </a:stretch>
        </p:blipFill>
        <p:spPr>
          <a:xfrm>
            <a:off x="1601386" y="4013798"/>
            <a:ext cx="373374" cy="378352"/>
          </a:xfrm>
          <a:prstGeom prst="rect">
            <a:avLst/>
          </a:prstGeom>
        </p:spPr>
      </p:pic>
      <p:pic>
        <p:nvPicPr>
          <p:cNvPr id="172" name="Image 171">
            <a:extLst>
              <a:ext uri="{FF2B5EF4-FFF2-40B4-BE49-F238E27FC236}">
                <a16:creationId xmlns:a16="http://schemas.microsoft.com/office/drawing/2014/main" id="{57F2AAC2-2EDC-4063-1E0E-568C9FE382C0}"/>
              </a:ext>
            </a:extLst>
          </p:cNvPr>
          <p:cNvPicPr>
            <a:picLocks noChangeAspect="1"/>
          </p:cNvPicPr>
          <p:nvPr userDrawn="1"/>
        </p:nvPicPr>
        <p:blipFill>
          <a:blip r:embed="rId15"/>
          <a:stretch>
            <a:fillRect/>
          </a:stretch>
        </p:blipFill>
        <p:spPr>
          <a:xfrm>
            <a:off x="961457" y="4013798"/>
            <a:ext cx="373374" cy="378352"/>
          </a:xfrm>
          <a:prstGeom prst="rect">
            <a:avLst/>
          </a:prstGeom>
        </p:spPr>
      </p:pic>
      <p:pic>
        <p:nvPicPr>
          <p:cNvPr id="173" name="Image 172">
            <a:extLst>
              <a:ext uri="{FF2B5EF4-FFF2-40B4-BE49-F238E27FC236}">
                <a16:creationId xmlns:a16="http://schemas.microsoft.com/office/drawing/2014/main" id="{7FEFCF05-9F83-0477-7E0A-7139CE3F4B0C}"/>
              </a:ext>
            </a:extLst>
          </p:cNvPr>
          <p:cNvPicPr>
            <a:picLocks noChangeAspect="1"/>
          </p:cNvPicPr>
          <p:nvPr userDrawn="1"/>
        </p:nvPicPr>
        <p:blipFill>
          <a:blip r:embed="rId16"/>
          <a:stretch>
            <a:fillRect/>
          </a:stretch>
        </p:blipFill>
        <p:spPr>
          <a:xfrm>
            <a:off x="7999882" y="3379461"/>
            <a:ext cx="373374" cy="378352"/>
          </a:xfrm>
          <a:prstGeom prst="rect">
            <a:avLst/>
          </a:prstGeom>
        </p:spPr>
      </p:pic>
      <p:pic>
        <p:nvPicPr>
          <p:cNvPr id="174" name="Image 173">
            <a:extLst>
              <a:ext uri="{FF2B5EF4-FFF2-40B4-BE49-F238E27FC236}">
                <a16:creationId xmlns:a16="http://schemas.microsoft.com/office/drawing/2014/main" id="{7A1A9754-67AD-9DDC-C7B7-EBC40F96C5DC}"/>
              </a:ext>
            </a:extLst>
          </p:cNvPr>
          <p:cNvPicPr>
            <a:picLocks noChangeAspect="1"/>
          </p:cNvPicPr>
          <p:nvPr userDrawn="1"/>
        </p:nvPicPr>
        <p:blipFill>
          <a:blip r:embed="rId17"/>
          <a:stretch>
            <a:fillRect/>
          </a:stretch>
        </p:blipFill>
        <p:spPr>
          <a:xfrm>
            <a:off x="7319120" y="3379461"/>
            <a:ext cx="373374" cy="378352"/>
          </a:xfrm>
          <a:prstGeom prst="rect">
            <a:avLst/>
          </a:prstGeom>
        </p:spPr>
      </p:pic>
      <p:pic>
        <p:nvPicPr>
          <p:cNvPr id="175" name="Image 174">
            <a:extLst>
              <a:ext uri="{FF2B5EF4-FFF2-40B4-BE49-F238E27FC236}">
                <a16:creationId xmlns:a16="http://schemas.microsoft.com/office/drawing/2014/main" id="{1A164711-0E9F-4E69-9885-570713644ABC}"/>
              </a:ext>
            </a:extLst>
          </p:cNvPr>
          <p:cNvPicPr>
            <a:picLocks noChangeAspect="1"/>
          </p:cNvPicPr>
          <p:nvPr userDrawn="1"/>
        </p:nvPicPr>
        <p:blipFill>
          <a:blip r:embed="rId18"/>
          <a:stretch>
            <a:fillRect/>
          </a:stretch>
        </p:blipFill>
        <p:spPr>
          <a:xfrm>
            <a:off x="6734062" y="3390478"/>
            <a:ext cx="373374" cy="378352"/>
          </a:xfrm>
          <a:prstGeom prst="rect">
            <a:avLst/>
          </a:prstGeom>
        </p:spPr>
      </p:pic>
      <p:pic>
        <p:nvPicPr>
          <p:cNvPr id="176" name="Image 175">
            <a:extLst>
              <a:ext uri="{FF2B5EF4-FFF2-40B4-BE49-F238E27FC236}">
                <a16:creationId xmlns:a16="http://schemas.microsoft.com/office/drawing/2014/main" id="{5B9876EC-3050-F563-3E0E-7CACFEB688B9}"/>
              </a:ext>
            </a:extLst>
          </p:cNvPr>
          <p:cNvPicPr>
            <a:picLocks noChangeAspect="1"/>
          </p:cNvPicPr>
          <p:nvPr userDrawn="1"/>
        </p:nvPicPr>
        <p:blipFill>
          <a:blip r:embed="rId19"/>
          <a:stretch>
            <a:fillRect/>
          </a:stretch>
        </p:blipFill>
        <p:spPr>
          <a:xfrm>
            <a:off x="6086174" y="3379461"/>
            <a:ext cx="373374" cy="378352"/>
          </a:xfrm>
          <a:prstGeom prst="rect">
            <a:avLst/>
          </a:prstGeom>
        </p:spPr>
      </p:pic>
      <p:pic>
        <p:nvPicPr>
          <p:cNvPr id="177" name="Image 176">
            <a:extLst>
              <a:ext uri="{FF2B5EF4-FFF2-40B4-BE49-F238E27FC236}">
                <a16:creationId xmlns:a16="http://schemas.microsoft.com/office/drawing/2014/main" id="{D18E8AF0-59FA-A1F6-503D-F481F5D8E279}"/>
              </a:ext>
            </a:extLst>
          </p:cNvPr>
          <p:cNvPicPr>
            <a:picLocks noChangeAspect="1"/>
          </p:cNvPicPr>
          <p:nvPr userDrawn="1"/>
        </p:nvPicPr>
        <p:blipFill>
          <a:blip r:embed="rId20"/>
          <a:stretch>
            <a:fillRect/>
          </a:stretch>
        </p:blipFill>
        <p:spPr>
          <a:xfrm>
            <a:off x="5459882" y="3411053"/>
            <a:ext cx="373374" cy="378352"/>
          </a:xfrm>
          <a:prstGeom prst="rect">
            <a:avLst/>
          </a:prstGeom>
        </p:spPr>
      </p:pic>
      <p:pic>
        <p:nvPicPr>
          <p:cNvPr id="178" name="Image 177">
            <a:extLst>
              <a:ext uri="{FF2B5EF4-FFF2-40B4-BE49-F238E27FC236}">
                <a16:creationId xmlns:a16="http://schemas.microsoft.com/office/drawing/2014/main" id="{C30D2E8B-3973-2911-6B53-BF3528EE1B6D}"/>
              </a:ext>
            </a:extLst>
          </p:cNvPr>
          <p:cNvPicPr>
            <a:picLocks noChangeAspect="1"/>
          </p:cNvPicPr>
          <p:nvPr userDrawn="1"/>
        </p:nvPicPr>
        <p:blipFill>
          <a:blip r:embed="rId21"/>
          <a:stretch>
            <a:fillRect/>
          </a:stretch>
        </p:blipFill>
        <p:spPr>
          <a:xfrm>
            <a:off x="4802001" y="3355435"/>
            <a:ext cx="373374" cy="378352"/>
          </a:xfrm>
          <a:prstGeom prst="rect">
            <a:avLst/>
          </a:prstGeom>
        </p:spPr>
      </p:pic>
      <p:pic>
        <p:nvPicPr>
          <p:cNvPr id="179" name="Image 178">
            <a:extLst>
              <a:ext uri="{FF2B5EF4-FFF2-40B4-BE49-F238E27FC236}">
                <a16:creationId xmlns:a16="http://schemas.microsoft.com/office/drawing/2014/main" id="{7DF12BE3-D0A8-A3AC-CBC9-65F92185B178}"/>
              </a:ext>
            </a:extLst>
          </p:cNvPr>
          <p:cNvPicPr>
            <a:picLocks noChangeAspect="1"/>
          </p:cNvPicPr>
          <p:nvPr userDrawn="1"/>
        </p:nvPicPr>
        <p:blipFill>
          <a:blip r:embed="rId22"/>
          <a:stretch>
            <a:fillRect/>
          </a:stretch>
        </p:blipFill>
        <p:spPr>
          <a:xfrm>
            <a:off x="4148594" y="3390478"/>
            <a:ext cx="373374" cy="378352"/>
          </a:xfrm>
          <a:prstGeom prst="rect">
            <a:avLst/>
          </a:prstGeom>
        </p:spPr>
      </p:pic>
      <p:pic>
        <p:nvPicPr>
          <p:cNvPr id="180" name="Image 179">
            <a:extLst>
              <a:ext uri="{FF2B5EF4-FFF2-40B4-BE49-F238E27FC236}">
                <a16:creationId xmlns:a16="http://schemas.microsoft.com/office/drawing/2014/main" id="{F44717F4-8C2C-7841-EA42-1B784C75302C}"/>
              </a:ext>
            </a:extLst>
          </p:cNvPr>
          <p:cNvPicPr>
            <a:picLocks noChangeAspect="1"/>
          </p:cNvPicPr>
          <p:nvPr userDrawn="1"/>
        </p:nvPicPr>
        <p:blipFill>
          <a:blip r:embed="rId23"/>
          <a:stretch>
            <a:fillRect/>
          </a:stretch>
        </p:blipFill>
        <p:spPr>
          <a:xfrm>
            <a:off x="3500787" y="3353506"/>
            <a:ext cx="373374" cy="378352"/>
          </a:xfrm>
          <a:prstGeom prst="rect">
            <a:avLst/>
          </a:prstGeom>
        </p:spPr>
      </p:pic>
      <p:pic>
        <p:nvPicPr>
          <p:cNvPr id="181" name="Image 180">
            <a:extLst>
              <a:ext uri="{FF2B5EF4-FFF2-40B4-BE49-F238E27FC236}">
                <a16:creationId xmlns:a16="http://schemas.microsoft.com/office/drawing/2014/main" id="{54C58D1C-A90D-4400-D744-FDDE2D8D37C6}"/>
              </a:ext>
            </a:extLst>
          </p:cNvPr>
          <p:cNvPicPr>
            <a:picLocks noChangeAspect="1"/>
          </p:cNvPicPr>
          <p:nvPr userDrawn="1"/>
        </p:nvPicPr>
        <p:blipFill>
          <a:blip r:embed="rId24"/>
          <a:stretch>
            <a:fillRect/>
          </a:stretch>
        </p:blipFill>
        <p:spPr>
          <a:xfrm>
            <a:off x="2859705" y="3353506"/>
            <a:ext cx="373374" cy="378352"/>
          </a:xfrm>
          <a:prstGeom prst="rect">
            <a:avLst/>
          </a:prstGeom>
        </p:spPr>
      </p:pic>
      <p:pic>
        <p:nvPicPr>
          <p:cNvPr id="182" name="Image 181">
            <a:extLst>
              <a:ext uri="{FF2B5EF4-FFF2-40B4-BE49-F238E27FC236}">
                <a16:creationId xmlns:a16="http://schemas.microsoft.com/office/drawing/2014/main" id="{E07F202B-2D4D-A401-5A16-F69FAED82A74}"/>
              </a:ext>
            </a:extLst>
          </p:cNvPr>
          <p:cNvPicPr>
            <a:picLocks noChangeAspect="1"/>
          </p:cNvPicPr>
          <p:nvPr userDrawn="1"/>
        </p:nvPicPr>
        <p:blipFill>
          <a:blip r:embed="rId25"/>
          <a:stretch>
            <a:fillRect/>
          </a:stretch>
        </p:blipFill>
        <p:spPr>
          <a:xfrm>
            <a:off x="2234886" y="3353506"/>
            <a:ext cx="373374" cy="378352"/>
          </a:xfrm>
          <a:prstGeom prst="rect">
            <a:avLst/>
          </a:prstGeom>
        </p:spPr>
      </p:pic>
      <p:pic>
        <p:nvPicPr>
          <p:cNvPr id="183" name="Image 182">
            <a:extLst>
              <a:ext uri="{FF2B5EF4-FFF2-40B4-BE49-F238E27FC236}">
                <a16:creationId xmlns:a16="http://schemas.microsoft.com/office/drawing/2014/main" id="{CFDA1767-604A-B90B-54A8-FBC6C4954B1D}"/>
              </a:ext>
            </a:extLst>
          </p:cNvPr>
          <p:cNvPicPr>
            <a:picLocks noChangeAspect="1"/>
          </p:cNvPicPr>
          <p:nvPr userDrawn="1"/>
        </p:nvPicPr>
        <p:blipFill>
          <a:blip r:embed="rId26"/>
          <a:stretch>
            <a:fillRect/>
          </a:stretch>
        </p:blipFill>
        <p:spPr>
          <a:xfrm>
            <a:off x="1619338" y="3379461"/>
            <a:ext cx="373374" cy="378352"/>
          </a:xfrm>
          <a:prstGeom prst="rect">
            <a:avLst/>
          </a:prstGeom>
        </p:spPr>
      </p:pic>
      <p:pic>
        <p:nvPicPr>
          <p:cNvPr id="184" name="Image 183">
            <a:extLst>
              <a:ext uri="{FF2B5EF4-FFF2-40B4-BE49-F238E27FC236}">
                <a16:creationId xmlns:a16="http://schemas.microsoft.com/office/drawing/2014/main" id="{38E6F64C-0AD5-07CA-5049-9E37F2E9EE2B}"/>
              </a:ext>
            </a:extLst>
          </p:cNvPr>
          <p:cNvPicPr>
            <a:picLocks noChangeAspect="1"/>
          </p:cNvPicPr>
          <p:nvPr userDrawn="1"/>
        </p:nvPicPr>
        <p:blipFill>
          <a:blip r:embed="rId27"/>
          <a:stretch>
            <a:fillRect/>
          </a:stretch>
        </p:blipFill>
        <p:spPr>
          <a:xfrm>
            <a:off x="977586" y="3379461"/>
            <a:ext cx="373374" cy="378352"/>
          </a:xfrm>
          <a:prstGeom prst="rect">
            <a:avLst/>
          </a:prstGeom>
        </p:spPr>
      </p:pic>
      <p:pic>
        <p:nvPicPr>
          <p:cNvPr id="185" name="Image 184">
            <a:extLst>
              <a:ext uri="{FF2B5EF4-FFF2-40B4-BE49-F238E27FC236}">
                <a16:creationId xmlns:a16="http://schemas.microsoft.com/office/drawing/2014/main" id="{12C6FAE0-40A1-32B3-BA40-72DA75DD4959}"/>
              </a:ext>
            </a:extLst>
          </p:cNvPr>
          <p:cNvPicPr>
            <a:picLocks noChangeAspect="1"/>
          </p:cNvPicPr>
          <p:nvPr userDrawn="1"/>
        </p:nvPicPr>
        <p:blipFill>
          <a:blip r:embed="rId28"/>
          <a:stretch>
            <a:fillRect/>
          </a:stretch>
        </p:blipFill>
        <p:spPr>
          <a:xfrm>
            <a:off x="8013815" y="2774875"/>
            <a:ext cx="373374" cy="378352"/>
          </a:xfrm>
          <a:prstGeom prst="rect">
            <a:avLst/>
          </a:prstGeom>
        </p:spPr>
      </p:pic>
      <p:pic>
        <p:nvPicPr>
          <p:cNvPr id="186" name="Image 185">
            <a:extLst>
              <a:ext uri="{FF2B5EF4-FFF2-40B4-BE49-F238E27FC236}">
                <a16:creationId xmlns:a16="http://schemas.microsoft.com/office/drawing/2014/main" id="{D54C8ADD-58DA-4F9A-A614-AC5BDECC0779}"/>
              </a:ext>
            </a:extLst>
          </p:cNvPr>
          <p:cNvPicPr>
            <a:picLocks noChangeAspect="1"/>
          </p:cNvPicPr>
          <p:nvPr userDrawn="1"/>
        </p:nvPicPr>
        <p:blipFill>
          <a:blip r:embed="rId29"/>
          <a:stretch>
            <a:fillRect/>
          </a:stretch>
        </p:blipFill>
        <p:spPr>
          <a:xfrm>
            <a:off x="7396230" y="2735995"/>
            <a:ext cx="373374" cy="378352"/>
          </a:xfrm>
          <a:prstGeom prst="rect">
            <a:avLst/>
          </a:prstGeom>
        </p:spPr>
      </p:pic>
      <p:pic>
        <p:nvPicPr>
          <p:cNvPr id="187" name="Image 186">
            <a:extLst>
              <a:ext uri="{FF2B5EF4-FFF2-40B4-BE49-F238E27FC236}">
                <a16:creationId xmlns:a16="http://schemas.microsoft.com/office/drawing/2014/main" id="{C2F90EEF-1828-3B93-4FBE-7A0BFD4E9040}"/>
              </a:ext>
            </a:extLst>
          </p:cNvPr>
          <p:cNvPicPr>
            <a:picLocks noChangeAspect="1"/>
          </p:cNvPicPr>
          <p:nvPr userDrawn="1"/>
        </p:nvPicPr>
        <p:blipFill>
          <a:blip r:embed="rId30"/>
          <a:stretch>
            <a:fillRect/>
          </a:stretch>
        </p:blipFill>
        <p:spPr>
          <a:xfrm>
            <a:off x="6715468" y="2765231"/>
            <a:ext cx="373374" cy="378352"/>
          </a:xfrm>
          <a:prstGeom prst="rect">
            <a:avLst/>
          </a:prstGeom>
        </p:spPr>
      </p:pic>
      <p:pic>
        <p:nvPicPr>
          <p:cNvPr id="188" name="Image 187">
            <a:extLst>
              <a:ext uri="{FF2B5EF4-FFF2-40B4-BE49-F238E27FC236}">
                <a16:creationId xmlns:a16="http://schemas.microsoft.com/office/drawing/2014/main" id="{B82C9251-57BA-0FA8-7646-F51EB4B5642F}"/>
              </a:ext>
            </a:extLst>
          </p:cNvPr>
          <p:cNvPicPr>
            <a:picLocks noChangeAspect="1"/>
          </p:cNvPicPr>
          <p:nvPr userDrawn="1"/>
        </p:nvPicPr>
        <p:blipFill>
          <a:blip r:embed="rId31"/>
          <a:stretch>
            <a:fillRect/>
          </a:stretch>
        </p:blipFill>
        <p:spPr>
          <a:xfrm>
            <a:off x="6072001" y="2774875"/>
            <a:ext cx="373374" cy="378352"/>
          </a:xfrm>
          <a:prstGeom prst="rect">
            <a:avLst/>
          </a:prstGeom>
        </p:spPr>
      </p:pic>
      <p:pic>
        <p:nvPicPr>
          <p:cNvPr id="189" name="Image 188">
            <a:extLst>
              <a:ext uri="{FF2B5EF4-FFF2-40B4-BE49-F238E27FC236}">
                <a16:creationId xmlns:a16="http://schemas.microsoft.com/office/drawing/2014/main" id="{DBFCFF70-87A9-C7D9-7DE4-7295C301BC6A}"/>
              </a:ext>
            </a:extLst>
          </p:cNvPr>
          <p:cNvPicPr>
            <a:picLocks noChangeAspect="1"/>
          </p:cNvPicPr>
          <p:nvPr userDrawn="1"/>
        </p:nvPicPr>
        <p:blipFill>
          <a:blip r:embed="rId32"/>
          <a:stretch>
            <a:fillRect/>
          </a:stretch>
        </p:blipFill>
        <p:spPr>
          <a:xfrm>
            <a:off x="5437001" y="2774875"/>
            <a:ext cx="373374" cy="378352"/>
          </a:xfrm>
          <a:prstGeom prst="rect">
            <a:avLst/>
          </a:prstGeom>
        </p:spPr>
      </p:pic>
      <p:pic>
        <p:nvPicPr>
          <p:cNvPr id="190" name="Image 189">
            <a:extLst>
              <a:ext uri="{FF2B5EF4-FFF2-40B4-BE49-F238E27FC236}">
                <a16:creationId xmlns:a16="http://schemas.microsoft.com/office/drawing/2014/main" id="{00C0B648-56C7-D6D8-B8C5-E3ECDF58A4BC}"/>
              </a:ext>
            </a:extLst>
          </p:cNvPr>
          <p:cNvPicPr>
            <a:picLocks noChangeAspect="1"/>
          </p:cNvPicPr>
          <p:nvPr userDrawn="1"/>
        </p:nvPicPr>
        <p:blipFill>
          <a:blip r:embed="rId33"/>
          <a:stretch>
            <a:fillRect/>
          </a:stretch>
        </p:blipFill>
        <p:spPr>
          <a:xfrm>
            <a:off x="4821453" y="2791701"/>
            <a:ext cx="373374" cy="378352"/>
          </a:xfrm>
          <a:prstGeom prst="rect">
            <a:avLst/>
          </a:prstGeom>
        </p:spPr>
      </p:pic>
      <p:pic>
        <p:nvPicPr>
          <p:cNvPr id="191" name="Image 190">
            <a:extLst>
              <a:ext uri="{FF2B5EF4-FFF2-40B4-BE49-F238E27FC236}">
                <a16:creationId xmlns:a16="http://schemas.microsoft.com/office/drawing/2014/main" id="{FB8CF234-7C1D-82CA-6177-0198662DF710}"/>
              </a:ext>
            </a:extLst>
          </p:cNvPr>
          <p:cNvPicPr>
            <a:picLocks noChangeAspect="1"/>
          </p:cNvPicPr>
          <p:nvPr userDrawn="1"/>
        </p:nvPicPr>
        <p:blipFill>
          <a:blip r:embed="rId34"/>
          <a:stretch>
            <a:fillRect/>
          </a:stretch>
        </p:blipFill>
        <p:spPr>
          <a:xfrm>
            <a:off x="4186453" y="2765231"/>
            <a:ext cx="373374" cy="378352"/>
          </a:xfrm>
          <a:prstGeom prst="rect">
            <a:avLst/>
          </a:prstGeom>
        </p:spPr>
      </p:pic>
      <p:pic>
        <p:nvPicPr>
          <p:cNvPr id="192" name="Image 191">
            <a:extLst>
              <a:ext uri="{FF2B5EF4-FFF2-40B4-BE49-F238E27FC236}">
                <a16:creationId xmlns:a16="http://schemas.microsoft.com/office/drawing/2014/main" id="{D0375C9F-D301-9310-418E-3B8824D17668}"/>
              </a:ext>
            </a:extLst>
          </p:cNvPr>
          <p:cNvPicPr>
            <a:picLocks noChangeAspect="1"/>
          </p:cNvPicPr>
          <p:nvPr userDrawn="1"/>
        </p:nvPicPr>
        <p:blipFill>
          <a:blip r:embed="rId35"/>
          <a:stretch>
            <a:fillRect/>
          </a:stretch>
        </p:blipFill>
        <p:spPr>
          <a:xfrm>
            <a:off x="3534520" y="2750870"/>
            <a:ext cx="373374" cy="378352"/>
          </a:xfrm>
          <a:prstGeom prst="rect">
            <a:avLst/>
          </a:prstGeom>
        </p:spPr>
      </p:pic>
      <p:pic>
        <p:nvPicPr>
          <p:cNvPr id="193" name="Image 192">
            <a:extLst>
              <a:ext uri="{FF2B5EF4-FFF2-40B4-BE49-F238E27FC236}">
                <a16:creationId xmlns:a16="http://schemas.microsoft.com/office/drawing/2014/main" id="{55733B2E-63DE-914E-B448-BFD7E2AE646F}"/>
              </a:ext>
            </a:extLst>
          </p:cNvPr>
          <p:cNvPicPr>
            <a:picLocks noChangeAspect="1"/>
          </p:cNvPicPr>
          <p:nvPr userDrawn="1"/>
        </p:nvPicPr>
        <p:blipFill>
          <a:blip r:embed="rId36"/>
          <a:stretch>
            <a:fillRect/>
          </a:stretch>
        </p:blipFill>
        <p:spPr>
          <a:xfrm>
            <a:off x="2857186" y="2750870"/>
            <a:ext cx="373374" cy="378352"/>
          </a:xfrm>
          <a:prstGeom prst="rect">
            <a:avLst/>
          </a:prstGeom>
        </p:spPr>
      </p:pic>
      <p:pic>
        <p:nvPicPr>
          <p:cNvPr id="194" name="Image 193">
            <a:extLst>
              <a:ext uri="{FF2B5EF4-FFF2-40B4-BE49-F238E27FC236}">
                <a16:creationId xmlns:a16="http://schemas.microsoft.com/office/drawing/2014/main" id="{44447B30-FFFC-CF2F-C62C-C5A14ACD5405}"/>
              </a:ext>
            </a:extLst>
          </p:cNvPr>
          <p:cNvPicPr>
            <a:picLocks noChangeAspect="1"/>
          </p:cNvPicPr>
          <p:nvPr userDrawn="1"/>
        </p:nvPicPr>
        <p:blipFill>
          <a:blip r:embed="rId37"/>
          <a:stretch>
            <a:fillRect/>
          </a:stretch>
        </p:blipFill>
        <p:spPr>
          <a:xfrm>
            <a:off x="2239120" y="2750870"/>
            <a:ext cx="373374" cy="378352"/>
          </a:xfrm>
          <a:prstGeom prst="rect">
            <a:avLst/>
          </a:prstGeom>
        </p:spPr>
      </p:pic>
      <p:pic>
        <p:nvPicPr>
          <p:cNvPr id="195" name="Image 194">
            <a:extLst>
              <a:ext uri="{FF2B5EF4-FFF2-40B4-BE49-F238E27FC236}">
                <a16:creationId xmlns:a16="http://schemas.microsoft.com/office/drawing/2014/main" id="{F318CED0-35E6-3158-612A-D4E681980638}"/>
              </a:ext>
            </a:extLst>
          </p:cNvPr>
          <p:cNvPicPr>
            <a:picLocks noChangeAspect="1"/>
          </p:cNvPicPr>
          <p:nvPr userDrawn="1"/>
        </p:nvPicPr>
        <p:blipFill>
          <a:blip r:embed="rId38"/>
          <a:stretch>
            <a:fillRect/>
          </a:stretch>
        </p:blipFill>
        <p:spPr>
          <a:xfrm>
            <a:off x="1606638" y="2750870"/>
            <a:ext cx="373374" cy="378352"/>
          </a:xfrm>
          <a:prstGeom prst="rect">
            <a:avLst/>
          </a:prstGeom>
        </p:spPr>
      </p:pic>
      <p:pic>
        <p:nvPicPr>
          <p:cNvPr id="196" name="Image 195">
            <a:extLst>
              <a:ext uri="{FF2B5EF4-FFF2-40B4-BE49-F238E27FC236}">
                <a16:creationId xmlns:a16="http://schemas.microsoft.com/office/drawing/2014/main" id="{A1E71D77-087D-301C-2425-407E7033BD8E}"/>
              </a:ext>
            </a:extLst>
          </p:cNvPr>
          <p:cNvPicPr>
            <a:picLocks noChangeAspect="1"/>
          </p:cNvPicPr>
          <p:nvPr userDrawn="1"/>
        </p:nvPicPr>
        <p:blipFill>
          <a:blip r:embed="rId39"/>
          <a:stretch>
            <a:fillRect/>
          </a:stretch>
        </p:blipFill>
        <p:spPr>
          <a:xfrm>
            <a:off x="986053" y="2750870"/>
            <a:ext cx="373374" cy="378352"/>
          </a:xfrm>
          <a:prstGeom prst="rect">
            <a:avLst/>
          </a:prstGeom>
        </p:spPr>
      </p:pic>
      <p:pic>
        <p:nvPicPr>
          <p:cNvPr id="197" name="Image 196">
            <a:extLst>
              <a:ext uri="{FF2B5EF4-FFF2-40B4-BE49-F238E27FC236}">
                <a16:creationId xmlns:a16="http://schemas.microsoft.com/office/drawing/2014/main" id="{07D055B2-A34C-842B-CDF8-836F2BA349F0}"/>
              </a:ext>
            </a:extLst>
          </p:cNvPr>
          <p:cNvPicPr>
            <a:picLocks noChangeAspect="1"/>
          </p:cNvPicPr>
          <p:nvPr userDrawn="1"/>
        </p:nvPicPr>
        <p:blipFill>
          <a:blip r:embed="rId40"/>
          <a:stretch>
            <a:fillRect/>
          </a:stretch>
        </p:blipFill>
        <p:spPr>
          <a:xfrm>
            <a:off x="8014297" y="2131409"/>
            <a:ext cx="373374" cy="378352"/>
          </a:xfrm>
          <a:prstGeom prst="rect">
            <a:avLst/>
          </a:prstGeom>
        </p:spPr>
      </p:pic>
      <p:pic>
        <p:nvPicPr>
          <p:cNvPr id="198" name="Image 197">
            <a:extLst>
              <a:ext uri="{FF2B5EF4-FFF2-40B4-BE49-F238E27FC236}">
                <a16:creationId xmlns:a16="http://schemas.microsoft.com/office/drawing/2014/main" id="{74358CD0-E93D-0C60-59C9-6D353089FB30}"/>
              </a:ext>
            </a:extLst>
          </p:cNvPr>
          <p:cNvPicPr>
            <a:picLocks noChangeAspect="1"/>
          </p:cNvPicPr>
          <p:nvPr userDrawn="1"/>
        </p:nvPicPr>
        <p:blipFill>
          <a:blip r:embed="rId41"/>
          <a:stretch>
            <a:fillRect/>
          </a:stretch>
        </p:blipFill>
        <p:spPr>
          <a:xfrm>
            <a:off x="7395320" y="2107403"/>
            <a:ext cx="373374" cy="378352"/>
          </a:xfrm>
          <a:prstGeom prst="rect">
            <a:avLst/>
          </a:prstGeom>
        </p:spPr>
      </p:pic>
      <p:pic>
        <p:nvPicPr>
          <p:cNvPr id="199" name="Image 198">
            <a:extLst>
              <a:ext uri="{FF2B5EF4-FFF2-40B4-BE49-F238E27FC236}">
                <a16:creationId xmlns:a16="http://schemas.microsoft.com/office/drawing/2014/main" id="{2BC125C9-E3B9-EFE2-5F7C-995BD9FBAEF3}"/>
              </a:ext>
            </a:extLst>
          </p:cNvPr>
          <p:cNvPicPr>
            <a:picLocks noChangeAspect="1"/>
          </p:cNvPicPr>
          <p:nvPr userDrawn="1"/>
        </p:nvPicPr>
        <p:blipFill>
          <a:blip r:embed="rId42"/>
          <a:stretch>
            <a:fillRect/>
          </a:stretch>
        </p:blipFill>
        <p:spPr>
          <a:xfrm>
            <a:off x="6760320" y="2107403"/>
            <a:ext cx="373374" cy="378352"/>
          </a:xfrm>
          <a:prstGeom prst="rect">
            <a:avLst/>
          </a:prstGeom>
        </p:spPr>
      </p:pic>
      <p:pic>
        <p:nvPicPr>
          <p:cNvPr id="200" name="Image 199">
            <a:extLst>
              <a:ext uri="{FF2B5EF4-FFF2-40B4-BE49-F238E27FC236}">
                <a16:creationId xmlns:a16="http://schemas.microsoft.com/office/drawing/2014/main" id="{F1D3D9BB-6AFD-101A-6142-930F317AB3B5}"/>
              </a:ext>
            </a:extLst>
          </p:cNvPr>
          <p:cNvPicPr>
            <a:picLocks noChangeAspect="1"/>
          </p:cNvPicPr>
          <p:nvPr userDrawn="1"/>
        </p:nvPicPr>
        <p:blipFill>
          <a:blip r:embed="rId43"/>
          <a:stretch>
            <a:fillRect/>
          </a:stretch>
        </p:blipFill>
        <p:spPr>
          <a:xfrm>
            <a:off x="6091453" y="2131409"/>
            <a:ext cx="373374" cy="378352"/>
          </a:xfrm>
          <a:prstGeom prst="rect">
            <a:avLst/>
          </a:prstGeom>
        </p:spPr>
      </p:pic>
      <p:pic>
        <p:nvPicPr>
          <p:cNvPr id="201" name="Image 200">
            <a:extLst>
              <a:ext uri="{FF2B5EF4-FFF2-40B4-BE49-F238E27FC236}">
                <a16:creationId xmlns:a16="http://schemas.microsoft.com/office/drawing/2014/main" id="{B94BAED3-8E13-DBCC-6879-10AC0405E51D}"/>
              </a:ext>
            </a:extLst>
          </p:cNvPr>
          <p:cNvPicPr>
            <a:picLocks noChangeAspect="1"/>
          </p:cNvPicPr>
          <p:nvPr userDrawn="1"/>
        </p:nvPicPr>
        <p:blipFill>
          <a:blip r:embed="rId44"/>
          <a:stretch>
            <a:fillRect/>
          </a:stretch>
        </p:blipFill>
        <p:spPr>
          <a:xfrm>
            <a:off x="5456453" y="2131409"/>
            <a:ext cx="373374" cy="378352"/>
          </a:xfrm>
          <a:prstGeom prst="rect">
            <a:avLst/>
          </a:prstGeom>
        </p:spPr>
      </p:pic>
      <p:pic>
        <p:nvPicPr>
          <p:cNvPr id="202" name="Image 201">
            <a:extLst>
              <a:ext uri="{FF2B5EF4-FFF2-40B4-BE49-F238E27FC236}">
                <a16:creationId xmlns:a16="http://schemas.microsoft.com/office/drawing/2014/main" id="{CA6F6D5D-8836-1589-CD08-588D403DA002}"/>
              </a:ext>
            </a:extLst>
          </p:cNvPr>
          <p:cNvPicPr>
            <a:picLocks noChangeAspect="1"/>
          </p:cNvPicPr>
          <p:nvPr userDrawn="1"/>
        </p:nvPicPr>
        <p:blipFill>
          <a:blip r:embed="rId45"/>
          <a:stretch>
            <a:fillRect/>
          </a:stretch>
        </p:blipFill>
        <p:spPr>
          <a:xfrm>
            <a:off x="4838386" y="2121764"/>
            <a:ext cx="373374" cy="378352"/>
          </a:xfrm>
          <a:prstGeom prst="rect">
            <a:avLst/>
          </a:prstGeom>
        </p:spPr>
      </p:pic>
      <p:pic>
        <p:nvPicPr>
          <p:cNvPr id="203" name="Image 202">
            <a:extLst>
              <a:ext uri="{FF2B5EF4-FFF2-40B4-BE49-F238E27FC236}">
                <a16:creationId xmlns:a16="http://schemas.microsoft.com/office/drawing/2014/main" id="{4634E4BA-E299-F497-F4E9-965E086DFD40}"/>
              </a:ext>
            </a:extLst>
          </p:cNvPr>
          <p:cNvPicPr>
            <a:picLocks noChangeAspect="1"/>
          </p:cNvPicPr>
          <p:nvPr userDrawn="1"/>
        </p:nvPicPr>
        <p:blipFill>
          <a:blip r:embed="rId46"/>
          <a:stretch>
            <a:fillRect/>
          </a:stretch>
        </p:blipFill>
        <p:spPr>
          <a:xfrm>
            <a:off x="4186453" y="2121764"/>
            <a:ext cx="373374" cy="378352"/>
          </a:xfrm>
          <a:prstGeom prst="rect">
            <a:avLst/>
          </a:prstGeom>
        </p:spPr>
      </p:pic>
      <p:pic>
        <p:nvPicPr>
          <p:cNvPr id="204" name="Image 203">
            <a:extLst>
              <a:ext uri="{FF2B5EF4-FFF2-40B4-BE49-F238E27FC236}">
                <a16:creationId xmlns:a16="http://schemas.microsoft.com/office/drawing/2014/main" id="{60B0579D-4D36-84F8-CB9F-68560BD48F6D}"/>
              </a:ext>
            </a:extLst>
          </p:cNvPr>
          <p:cNvPicPr>
            <a:picLocks noChangeAspect="1"/>
          </p:cNvPicPr>
          <p:nvPr userDrawn="1"/>
        </p:nvPicPr>
        <p:blipFill>
          <a:blip r:embed="rId47"/>
          <a:stretch>
            <a:fillRect/>
          </a:stretch>
        </p:blipFill>
        <p:spPr>
          <a:xfrm>
            <a:off x="5437632" y="4033969"/>
            <a:ext cx="373374" cy="378352"/>
          </a:xfrm>
          <a:prstGeom prst="rect">
            <a:avLst/>
          </a:prstGeom>
        </p:spPr>
      </p:pic>
      <p:pic>
        <p:nvPicPr>
          <p:cNvPr id="205" name="Image 204">
            <a:extLst>
              <a:ext uri="{FF2B5EF4-FFF2-40B4-BE49-F238E27FC236}">
                <a16:creationId xmlns:a16="http://schemas.microsoft.com/office/drawing/2014/main" id="{C0D678F1-A641-B63B-6E0E-83B5FF1E78A9}"/>
              </a:ext>
            </a:extLst>
          </p:cNvPr>
          <p:cNvPicPr>
            <a:picLocks noChangeAspect="1"/>
          </p:cNvPicPr>
          <p:nvPr userDrawn="1"/>
        </p:nvPicPr>
        <p:blipFill>
          <a:blip r:embed="rId48"/>
          <a:stretch>
            <a:fillRect/>
          </a:stretch>
        </p:blipFill>
        <p:spPr>
          <a:xfrm>
            <a:off x="3534520" y="2131409"/>
            <a:ext cx="373374" cy="378352"/>
          </a:xfrm>
          <a:prstGeom prst="rect">
            <a:avLst/>
          </a:prstGeom>
        </p:spPr>
      </p:pic>
      <p:pic>
        <p:nvPicPr>
          <p:cNvPr id="206" name="Image 205">
            <a:extLst>
              <a:ext uri="{FF2B5EF4-FFF2-40B4-BE49-F238E27FC236}">
                <a16:creationId xmlns:a16="http://schemas.microsoft.com/office/drawing/2014/main" id="{F3CE975D-22FE-5BCD-0706-A2E1A3183E54}"/>
              </a:ext>
            </a:extLst>
          </p:cNvPr>
          <p:cNvPicPr>
            <a:picLocks noChangeAspect="1"/>
          </p:cNvPicPr>
          <p:nvPr userDrawn="1"/>
        </p:nvPicPr>
        <p:blipFill>
          <a:blip r:embed="rId49"/>
          <a:stretch>
            <a:fillRect/>
          </a:stretch>
        </p:blipFill>
        <p:spPr>
          <a:xfrm>
            <a:off x="2882586" y="2131409"/>
            <a:ext cx="373374" cy="378352"/>
          </a:xfrm>
          <a:prstGeom prst="rect">
            <a:avLst/>
          </a:prstGeom>
        </p:spPr>
      </p:pic>
      <p:pic>
        <p:nvPicPr>
          <p:cNvPr id="207" name="Image 206">
            <a:extLst>
              <a:ext uri="{FF2B5EF4-FFF2-40B4-BE49-F238E27FC236}">
                <a16:creationId xmlns:a16="http://schemas.microsoft.com/office/drawing/2014/main" id="{C173F9A8-885E-6303-922B-12826FC719F2}"/>
              </a:ext>
            </a:extLst>
          </p:cNvPr>
          <p:cNvPicPr>
            <a:picLocks noChangeAspect="1"/>
          </p:cNvPicPr>
          <p:nvPr userDrawn="1"/>
        </p:nvPicPr>
        <p:blipFill>
          <a:blip r:embed="rId50"/>
          <a:stretch>
            <a:fillRect/>
          </a:stretch>
        </p:blipFill>
        <p:spPr>
          <a:xfrm>
            <a:off x="2247586" y="2131409"/>
            <a:ext cx="373374" cy="378352"/>
          </a:xfrm>
          <a:prstGeom prst="rect">
            <a:avLst/>
          </a:prstGeom>
        </p:spPr>
      </p:pic>
      <p:pic>
        <p:nvPicPr>
          <p:cNvPr id="208" name="Image 207">
            <a:extLst>
              <a:ext uri="{FF2B5EF4-FFF2-40B4-BE49-F238E27FC236}">
                <a16:creationId xmlns:a16="http://schemas.microsoft.com/office/drawing/2014/main" id="{48A9846E-6127-C62F-94EF-0F54CEA5FD66}"/>
              </a:ext>
            </a:extLst>
          </p:cNvPr>
          <p:cNvPicPr>
            <a:picLocks noChangeAspect="1"/>
          </p:cNvPicPr>
          <p:nvPr userDrawn="1"/>
        </p:nvPicPr>
        <p:blipFill>
          <a:blip r:embed="rId51"/>
          <a:stretch>
            <a:fillRect/>
          </a:stretch>
        </p:blipFill>
        <p:spPr>
          <a:xfrm>
            <a:off x="1612586" y="2131409"/>
            <a:ext cx="373374" cy="378352"/>
          </a:xfrm>
          <a:prstGeom prst="rect">
            <a:avLst/>
          </a:prstGeom>
        </p:spPr>
      </p:pic>
      <p:pic>
        <p:nvPicPr>
          <p:cNvPr id="209" name="Image 208">
            <a:extLst>
              <a:ext uri="{FF2B5EF4-FFF2-40B4-BE49-F238E27FC236}">
                <a16:creationId xmlns:a16="http://schemas.microsoft.com/office/drawing/2014/main" id="{0753E863-46D6-91EC-9D42-A31CF2E70174}"/>
              </a:ext>
            </a:extLst>
          </p:cNvPr>
          <p:cNvPicPr>
            <a:picLocks noChangeAspect="1"/>
          </p:cNvPicPr>
          <p:nvPr userDrawn="1"/>
        </p:nvPicPr>
        <p:blipFill>
          <a:blip r:embed="rId52"/>
          <a:stretch>
            <a:fillRect/>
          </a:stretch>
        </p:blipFill>
        <p:spPr>
          <a:xfrm>
            <a:off x="977586" y="2131409"/>
            <a:ext cx="373374" cy="378352"/>
          </a:xfrm>
          <a:prstGeom prst="rect">
            <a:avLst/>
          </a:prstGeom>
        </p:spPr>
      </p:pic>
      <p:pic>
        <p:nvPicPr>
          <p:cNvPr id="4" name="Rectangle 95" descr="preencoded.png">
            <a:extLst>
              <a:ext uri="{FF2B5EF4-FFF2-40B4-BE49-F238E27FC236}">
                <a16:creationId xmlns:a16="http://schemas.microsoft.com/office/drawing/2014/main" id="{1AD483AB-9763-AAC8-E104-7794B0B11797}"/>
              </a:ext>
            </a:extLst>
          </p:cNvPr>
          <p:cNvPicPr>
            <a:picLocks noChangeAspect="1"/>
          </p:cNvPicPr>
          <p:nvPr userDrawn="1"/>
        </p:nvPicPr>
        <p:blipFill>
          <a:blip r:embed="rId53"/>
          <a:srcRect/>
          <a:stretch/>
        </p:blipFill>
        <p:spPr>
          <a:xfrm>
            <a:off x="10159677" y="6159177"/>
            <a:ext cx="2032323" cy="698823"/>
          </a:xfrm>
          <a:prstGeom prst="rect">
            <a:avLst/>
          </a:prstGeom>
        </p:spPr>
      </p:pic>
      <p:pic>
        <p:nvPicPr>
          <p:cNvPr id="5" name="ESMO-Congress-2025-Logo">
            <a:extLst>
              <a:ext uri="{FF2B5EF4-FFF2-40B4-BE49-F238E27FC236}">
                <a16:creationId xmlns:a16="http://schemas.microsoft.com/office/drawing/2014/main" id="{A948F6CE-2C99-61C4-A74C-2EDBD0D504A6}"/>
              </a:ext>
            </a:extLst>
          </p:cNvPr>
          <p:cNvPicPr>
            <a:picLocks noChangeAspect="1"/>
          </p:cNvPicPr>
          <p:nvPr userDrawn="1"/>
        </p:nvPicPr>
        <p:blipFill>
          <a:blip r:embed="rId54">
            <a:extLst>
              <a:ext uri="{96DAC541-7B7A-43D3-8B79-37D633B846F1}">
                <asvg:svgBlip xmlns:asvg="http://schemas.microsoft.com/office/drawing/2016/SVG/main" r:embed="rId55"/>
              </a:ext>
            </a:extLst>
          </a:blip>
          <a:srcRect/>
          <a:stretch/>
        </p:blipFill>
        <p:spPr>
          <a:xfrm>
            <a:off x="10630596" y="6404411"/>
            <a:ext cx="1454966" cy="277299"/>
          </a:xfrm>
          <a:prstGeom prst="rect">
            <a:avLst/>
          </a:prstGeom>
        </p:spPr>
      </p:pic>
    </p:spTree>
    <p:extLst>
      <p:ext uri="{BB962C8B-B14F-4D97-AF65-F5344CB8AC3E}">
        <p14:creationId xmlns:p14="http://schemas.microsoft.com/office/powerpoint/2010/main" val="138732868"/>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rgbClr val="17AD86"/>
        </a:solidFill>
        <a:effectLst/>
      </p:bgPr>
    </p:bg>
    <p:spTree>
      <p:nvGrpSpPr>
        <p:cNvPr id="1" name=""/>
        <p:cNvGrpSpPr/>
        <p:nvPr/>
      </p:nvGrpSpPr>
      <p:grpSpPr>
        <a:xfrm>
          <a:off x="0" y="0"/>
          <a:ext cx="0" cy="0"/>
          <a:chOff x="0" y="0"/>
          <a:chExt cx="0" cy="0"/>
        </a:xfrm>
      </p:grpSpPr>
      <p:sp>
        <p:nvSpPr>
          <p:cNvPr id="8" name="European Society for Medical Oncology ESMO Via Ginevra 4 CH-6900 LuganoT 41 091 973 19 00esmoesmoorg esmoorg">
            <a:extLst>
              <a:ext uri="{FF2B5EF4-FFF2-40B4-BE49-F238E27FC236}">
                <a16:creationId xmlns:a16="http://schemas.microsoft.com/office/drawing/2014/main" id="{1EB4AE90-A266-178B-4665-CC5B8AA603E2}"/>
              </a:ext>
            </a:extLst>
          </p:cNvPr>
          <p:cNvSpPr/>
          <p:nvPr userDrawn="1"/>
        </p:nvSpPr>
        <p:spPr>
          <a:xfrm>
            <a:off x="962896" y="5035550"/>
            <a:ext cx="3575050" cy="1219200"/>
          </a:xfrm>
          <a:prstGeom prst="rect">
            <a:avLst/>
          </a:prstGeom>
          <a:noFill/>
          <a:ln/>
        </p:spPr>
        <p:txBody>
          <a:bodyPr wrap="square" lIns="0" tIns="0" rIns="0" bIns="0" rtlCol="0" anchor="t"/>
          <a:lstStyle/>
          <a:p>
            <a:pPr marL="0" indent="0" algn="l">
              <a:lnSpc>
                <a:spcPts val="1600"/>
              </a:lnSpc>
              <a:buNone/>
            </a:pPr>
            <a:r>
              <a:rPr lang="en-US" sz="1500">
                <a:solidFill>
                  <a:srgbClr val="FFFFFF"/>
                </a:solidFill>
                <a:latin typeface="Arial Narrow Bold" pitchFamily="34" charset="0"/>
                <a:ea typeface="Arial Narrow Bold" pitchFamily="34" charset="-122"/>
                <a:cs typeface="Arial Narrow Bold" pitchFamily="34" charset="-120"/>
              </a:rPr>
              <a:t>European Society for Medical Oncology (ESMO)
</a:t>
            </a:r>
            <a:r>
              <a:rPr lang="en-US" sz="1500">
                <a:solidFill>
                  <a:srgbClr val="FFFFFF"/>
                </a:solidFill>
                <a:latin typeface="Arial Narrow" pitchFamily="34" charset="0"/>
                <a:ea typeface="Arial Narrow" pitchFamily="34" charset="-122"/>
                <a:cs typeface="Arial Narrow" pitchFamily="34" charset="-120"/>
              </a:rPr>
              <a:t>Via Ginevra 4, CH-6900 Lugano</a:t>
            </a:r>
            <a:br>
              <a:rPr/>
            </a:br>
            <a:r>
              <a:rPr lang="en-US" sz="1500">
                <a:solidFill>
                  <a:srgbClr val="FFFFFF"/>
                </a:solidFill>
                <a:latin typeface="Arial Narrow" pitchFamily="34" charset="0"/>
                <a:ea typeface="Arial Narrow" pitchFamily="34" charset="-122"/>
                <a:cs typeface="Arial Narrow" pitchFamily="34" charset="-120"/>
              </a:rPr>
              <a:t>T. +41 (0)91 973 19 00</a:t>
            </a:r>
            <a:br>
              <a:rPr/>
            </a:br>
            <a:r>
              <a:rPr lang="en-US" sz="1500">
                <a:solidFill>
                  <a:srgbClr val="FFFFFF"/>
                </a:solidFill>
                <a:latin typeface="Arial Narrow" pitchFamily="34" charset="0"/>
                <a:ea typeface="Arial Narrow" pitchFamily="34" charset="-122"/>
                <a:cs typeface="Arial Narrow" pitchFamily="34" charset="-120"/>
              </a:rPr>
              <a:t>esmo@esmo.org</a:t>
            </a:r>
            <a:br>
              <a:rPr/>
            </a:br>
            <a:r>
              <a:rPr lang="en-US" sz="1500">
                <a:solidFill>
                  <a:srgbClr val="FFFFFF"/>
                </a:solidFill>
                <a:latin typeface="Arial Narrow" pitchFamily="34" charset="0"/>
                <a:ea typeface="Arial Narrow" pitchFamily="34" charset="-122"/>
                <a:cs typeface="Arial Narrow" pitchFamily="34" charset="-120"/>
              </a:rPr>
              <a:t>
</a:t>
            </a:r>
            <a:r>
              <a:rPr lang="en-US" sz="1500">
                <a:solidFill>
                  <a:srgbClr val="FFFFFF"/>
                </a:solidFill>
                <a:latin typeface="Arial Narrow Bold" pitchFamily="34" charset="0"/>
                <a:ea typeface="Arial Narrow Bold" pitchFamily="34" charset="-122"/>
                <a:cs typeface="Arial Narrow Bold" pitchFamily="34" charset="-120"/>
              </a:rPr>
              <a:t>esmo.org</a:t>
            </a:r>
            <a:endParaRPr lang="en-US" sz="1500"/>
          </a:p>
        </p:txBody>
      </p:sp>
      <p:sp>
        <p:nvSpPr>
          <p:cNvPr id="2" name="Espace réservé du texte 8">
            <a:extLst>
              <a:ext uri="{FF2B5EF4-FFF2-40B4-BE49-F238E27FC236}">
                <a16:creationId xmlns:a16="http://schemas.microsoft.com/office/drawing/2014/main" id="{6B71D57D-FF14-FD10-D701-174D0129A758}"/>
              </a:ext>
            </a:extLst>
          </p:cNvPr>
          <p:cNvSpPr>
            <a:spLocks noGrp="1"/>
          </p:cNvSpPr>
          <p:nvPr>
            <p:ph type="body" sz="quarter" idx="10" hasCustomPrompt="1"/>
          </p:nvPr>
        </p:nvSpPr>
        <p:spPr>
          <a:xfrm>
            <a:off x="4591050" y="3021108"/>
            <a:ext cx="3009900" cy="815785"/>
          </a:xfrm>
          <a:prstGeom prst="rect">
            <a:avLst/>
          </a:prstGeom>
        </p:spPr>
        <p:txBody>
          <a:bodyPr/>
          <a:lstStyle>
            <a:lvl1pPr marL="0" indent="0" algn="ctr">
              <a:buNone/>
              <a:defRPr sz="5000" b="1" i="0">
                <a:solidFill>
                  <a:schemeClr val="bg1"/>
                </a:solidFill>
                <a:latin typeface="Arial Narrow" panose="020B0604020202020204" pitchFamily="34" charset="0"/>
                <a:cs typeface="Arial Narrow" panose="020B0604020202020204" pitchFamily="34" charset="0"/>
              </a:defRPr>
            </a:lvl1pPr>
          </a:lstStyle>
          <a:p>
            <a:pPr lvl="0"/>
            <a:r>
              <a:rPr lang="fr-FR" err="1"/>
              <a:t>Thank</a:t>
            </a:r>
            <a:r>
              <a:rPr lang="fr-FR"/>
              <a:t> </a:t>
            </a:r>
            <a:r>
              <a:rPr lang="fr-FR" err="1"/>
              <a:t>you</a:t>
            </a:r>
            <a:r>
              <a:rPr lang="fr-FR"/>
              <a:t>!</a:t>
            </a:r>
          </a:p>
        </p:txBody>
      </p:sp>
      <p:pic>
        <p:nvPicPr>
          <p:cNvPr id="5" name="Picture 4" descr="A white letter on a black background&#10;&#10;Description automatically generated">
            <a:extLst>
              <a:ext uri="{FF2B5EF4-FFF2-40B4-BE49-F238E27FC236}">
                <a16:creationId xmlns:a16="http://schemas.microsoft.com/office/drawing/2014/main" id="{5F378500-0109-FEA4-0A26-B7F6D3E95C0D}"/>
              </a:ext>
            </a:extLst>
          </p:cNvPr>
          <p:cNvPicPr>
            <a:picLocks noChangeAspect="1"/>
          </p:cNvPicPr>
          <p:nvPr userDrawn="1"/>
        </p:nvPicPr>
        <p:blipFill>
          <a:blip r:embed="rId2"/>
          <a:stretch>
            <a:fillRect/>
          </a:stretch>
        </p:blipFill>
        <p:spPr>
          <a:xfrm>
            <a:off x="962895" y="922473"/>
            <a:ext cx="3645907" cy="804727"/>
          </a:xfrm>
          <a:prstGeom prst="rect">
            <a:avLst/>
          </a:prstGeom>
        </p:spPr>
      </p:pic>
    </p:spTree>
    <p:extLst>
      <p:ext uri="{BB962C8B-B14F-4D97-AF65-F5344CB8AC3E}">
        <p14:creationId xmlns:p14="http://schemas.microsoft.com/office/powerpoint/2010/main" val="3125688682"/>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0C97AA3-9C79-9BE8-6613-30D9DDE6B4F4}"/>
              </a:ext>
            </a:extLst>
          </p:cNvPr>
          <p:cNvSpPr/>
          <p:nvPr userDrawn="1"/>
        </p:nvSpPr>
        <p:spPr>
          <a:xfrm>
            <a:off x="0" y="1"/>
            <a:ext cx="12192000" cy="973015"/>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8166046"/>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Title">
    <p:bg>
      <p:bgRef idx="1001">
        <a:schemeClr val="bg1"/>
      </p:bgRef>
    </p:bg>
    <p:spTree>
      <p:nvGrpSpPr>
        <p:cNvPr id="1" name=""/>
        <p:cNvGrpSpPr/>
        <p:nvPr/>
      </p:nvGrpSpPr>
      <p:grpSpPr>
        <a:xfrm>
          <a:off x="0" y="0"/>
          <a:ext cx="0" cy="0"/>
          <a:chOff x="0" y="0"/>
          <a:chExt cx="0" cy="0"/>
        </a:xfrm>
      </p:grpSpPr>
      <p:pic>
        <p:nvPicPr>
          <p:cNvPr id="2" name="ESMO-Congress-2025-Logo">
            <a:extLst>
              <a:ext uri="{FF2B5EF4-FFF2-40B4-BE49-F238E27FC236}">
                <a16:creationId xmlns:a16="http://schemas.microsoft.com/office/drawing/2014/main" id="{DC626866-6D7D-C852-9E4D-F04A6E2CF20E}"/>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57674" y="952500"/>
            <a:ext cx="3398426" cy="647700"/>
          </a:xfrm>
          <a:prstGeom prst="rect">
            <a:avLst/>
          </a:prstGeom>
        </p:spPr>
      </p:pic>
      <p:pic>
        <p:nvPicPr>
          <p:cNvPr id="5" name="ESMO-Congress-2025-Visual">
            <a:extLst>
              <a:ext uri="{FF2B5EF4-FFF2-40B4-BE49-F238E27FC236}">
                <a16:creationId xmlns:a16="http://schemas.microsoft.com/office/drawing/2014/main" id="{8DFAA68D-F503-F1F1-3AA9-1F247F0AA06A}"/>
              </a:ext>
            </a:extLst>
          </p:cNvPr>
          <p:cNvPicPr>
            <a:picLocks noChangeAspect="1"/>
          </p:cNvPicPr>
          <p:nvPr userDrawn="1"/>
        </p:nvPicPr>
        <p:blipFill>
          <a:blip r:embed="rId4"/>
          <a:srcRect/>
          <a:stretch/>
        </p:blipFill>
        <p:spPr>
          <a:xfrm>
            <a:off x="4356100" y="1549400"/>
            <a:ext cx="7835900" cy="5308600"/>
          </a:xfrm>
          <a:prstGeom prst="rect">
            <a:avLst/>
          </a:prstGeom>
        </p:spPr>
      </p:pic>
      <p:sp>
        <p:nvSpPr>
          <p:cNvPr id="9" name="Espace réservé du texte 8">
            <a:extLst>
              <a:ext uri="{FF2B5EF4-FFF2-40B4-BE49-F238E27FC236}">
                <a16:creationId xmlns:a16="http://schemas.microsoft.com/office/drawing/2014/main" id="{B9C9DA18-7D6C-795E-EA6E-C8E5EE4F00F6}"/>
              </a:ext>
            </a:extLst>
          </p:cNvPr>
          <p:cNvSpPr>
            <a:spLocks noGrp="1"/>
          </p:cNvSpPr>
          <p:nvPr>
            <p:ph type="body" sz="quarter" idx="10" hasCustomPrompt="1"/>
          </p:nvPr>
        </p:nvSpPr>
        <p:spPr>
          <a:xfrm>
            <a:off x="952500" y="2585141"/>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PRESENTATION</a:t>
            </a:r>
          </a:p>
        </p:txBody>
      </p:sp>
      <p:sp>
        <p:nvSpPr>
          <p:cNvPr id="11" name="Espace réservé du texte 8">
            <a:extLst>
              <a:ext uri="{FF2B5EF4-FFF2-40B4-BE49-F238E27FC236}">
                <a16:creationId xmlns:a16="http://schemas.microsoft.com/office/drawing/2014/main" id="{F8031B90-170E-5D98-EF42-C140F79DE2F4}"/>
              </a:ext>
            </a:extLst>
          </p:cNvPr>
          <p:cNvSpPr>
            <a:spLocks noGrp="1"/>
          </p:cNvSpPr>
          <p:nvPr>
            <p:ph type="body" sz="quarter" idx="11" hasCustomPrompt="1"/>
          </p:nvPr>
        </p:nvSpPr>
        <p:spPr>
          <a:xfrm>
            <a:off x="952500" y="3426669"/>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12" name="Espace réservé du texte 8">
            <a:extLst>
              <a:ext uri="{FF2B5EF4-FFF2-40B4-BE49-F238E27FC236}">
                <a16:creationId xmlns:a16="http://schemas.microsoft.com/office/drawing/2014/main" id="{44893A91-0868-42EB-3E81-2657D83C2A14}"/>
              </a:ext>
            </a:extLst>
          </p:cNvPr>
          <p:cNvSpPr>
            <a:spLocks noGrp="1"/>
          </p:cNvSpPr>
          <p:nvPr>
            <p:ph type="body" sz="quarter" idx="12" hasCustomPrompt="1"/>
          </p:nvPr>
        </p:nvSpPr>
        <p:spPr>
          <a:xfrm>
            <a:off x="952500" y="4950669"/>
            <a:ext cx="3122195" cy="648027"/>
          </a:xfrm>
          <a:prstGeom prst="rect">
            <a:avLst/>
          </a:prstGeom>
        </p:spPr>
        <p:txBody>
          <a:bodyPr/>
          <a:lstStyle>
            <a:lvl1pPr marL="0" indent="0">
              <a:spcBef>
                <a:spcPts val="67"/>
              </a:spcBef>
              <a:buNone/>
              <a:defRPr sz="1753" b="1" i="0">
                <a:solidFill>
                  <a:srgbClr val="00305D"/>
                </a:solidFill>
                <a:latin typeface="Arial Narrow" panose="020B0604020202020204" pitchFamily="34" charset="0"/>
                <a:cs typeface="Arial Narrow" panose="020B0604020202020204" pitchFamily="34" charset="0"/>
              </a:defRPr>
            </a:lvl1pPr>
          </a:lstStyle>
          <a:p>
            <a:pPr lvl="0"/>
            <a:r>
              <a:rPr lang="fr-FR"/>
              <a:t>Name</a:t>
            </a:r>
          </a:p>
          <a:p>
            <a:pPr lvl="0"/>
            <a:r>
              <a:rPr lang="fr-FR"/>
              <a:t>First </a:t>
            </a:r>
            <a:r>
              <a:rPr lang="fr-FR" err="1"/>
              <a:t>name</a:t>
            </a:r>
            <a:r>
              <a:rPr lang="fr-FR"/>
              <a:t>, last </a:t>
            </a:r>
            <a:r>
              <a:rPr lang="fr-FR" err="1"/>
              <a:t>name</a:t>
            </a:r>
            <a:endParaRPr lang="fr-FR"/>
          </a:p>
        </p:txBody>
      </p:sp>
      <p:sp>
        <p:nvSpPr>
          <p:cNvPr id="13" name="Espace réservé du texte 8">
            <a:extLst>
              <a:ext uri="{FF2B5EF4-FFF2-40B4-BE49-F238E27FC236}">
                <a16:creationId xmlns:a16="http://schemas.microsoft.com/office/drawing/2014/main" id="{CEB38686-4747-1069-55C2-B15B44B92B74}"/>
              </a:ext>
            </a:extLst>
          </p:cNvPr>
          <p:cNvSpPr>
            <a:spLocks noGrp="1"/>
          </p:cNvSpPr>
          <p:nvPr>
            <p:ph type="body" sz="quarter" idx="13" hasCustomPrompt="1"/>
          </p:nvPr>
        </p:nvSpPr>
        <p:spPr>
          <a:xfrm>
            <a:off x="952500" y="5672565"/>
            <a:ext cx="3122195" cy="362611"/>
          </a:xfrm>
          <a:prstGeom prst="rect">
            <a:avLst/>
          </a:prstGeom>
        </p:spPr>
        <p:txBody>
          <a:bodyPr/>
          <a:lstStyle>
            <a:lvl1pPr marL="0" indent="0">
              <a:spcBef>
                <a:spcPts val="400"/>
              </a:spcBef>
              <a:buNone/>
              <a:defRPr sz="1753" b="0" i="0">
                <a:solidFill>
                  <a:srgbClr val="00305D"/>
                </a:solidFill>
                <a:latin typeface="Arial Narrow" panose="020B0604020202020204" pitchFamily="34" charset="0"/>
                <a:cs typeface="Arial Narrow" panose="020B0604020202020204" pitchFamily="34" charset="0"/>
              </a:defRPr>
            </a:lvl1pPr>
          </a:lstStyle>
          <a:p>
            <a:pPr lvl="0"/>
            <a:r>
              <a:rPr lang="fr-FR"/>
              <a:t>00 </a:t>
            </a:r>
            <a:r>
              <a:rPr lang="fr-FR" err="1"/>
              <a:t>Month</a:t>
            </a:r>
            <a:r>
              <a:rPr lang="fr-FR"/>
              <a:t> XXXX </a:t>
            </a:r>
            <a:r>
              <a:rPr lang="fr-FR" err="1"/>
              <a:t>Year</a:t>
            </a:r>
            <a:endParaRPr lang="fr-FR"/>
          </a:p>
          <a:p>
            <a:pPr lvl="0"/>
            <a:endParaRPr lang="fr-FR"/>
          </a:p>
        </p:txBody>
      </p:sp>
      <p:grpSp>
        <p:nvGrpSpPr>
          <p:cNvPr id="4" name="Group 3">
            <a:extLst>
              <a:ext uri="{FF2B5EF4-FFF2-40B4-BE49-F238E27FC236}">
                <a16:creationId xmlns:a16="http://schemas.microsoft.com/office/drawing/2014/main" id="{B30E13CB-33D7-3B5A-C962-DE4B2EB087A7}"/>
              </a:ext>
            </a:extLst>
          </p:cNvPr>
          <p:cNvGrpSpPr/>
          <p:nvPr userDrawn="1"/>
        </p:nvGrpSpPr>
        <p:grpSpPr>
          <a:xfrm>
            <a:off x="10712127" y="6159177"/>
            <a:ext cx="1479873" cy="698823"/>
            <a:chOff x="16068190" y="9227649"/>
            <a:chExt cx="2219810" cy="1048234"/>
          </a:xfrm>
        </p:grpSpPr>
        <p:pic>
          <p:nvPicPr>
            <p:cNvPr id="6" name="Rectangle 95">
              <a:extLst>
                <a:ext uri="{FF2B5EF4-FFF2-40B4-BE49-F238E27FC236}">
                  <a16:creationId xmlns:a16="http://schemas.microsoft.com/office/drawing/2014/main" id="{52804FC8-31F2-6BE8-0FE3-F38F403EEFF4}"/>
                </a:ext>
              </a:extLst>
            </p:cNvPr>
            <p:cNvPicPr>
              <a:picLocks noChangeAspect="1"/>
            </p:cNvPicPr>
            <p:nvPr userDrawn="1"/>
          </p:nvPicPr>
          <p:blipFill>
            <a:blip r:embed="rId5"/>
            <a:srcRect/>
            <a:stretch/>
          </p:blipFill>
          <p:spPr>
            <a:xfrm>
              <a:off x="16068190" y="9227649"/>
              <a:ext cx="2219810" cy="1048234"/>
            </a:xfrm>
            <a:prstGeom prst="rect">
              <a:avLst/>
            </a:prstGeom>
          </p:spPr>
        </p:pic>
        <p:pic>
          <p:nvPicPr>
            <p:cNvPr id="7" name="Picture 6" descr="A logo for esm&#10;&#10;AI-generated content may be incorrect.">
              <a:extLst>
                <a:ext uri="{FF2B5EF4-FFF2-40B4-BE49-F238E27FC236}">
                  <a16:creationId xmlns:a16="http://schemas.microsoft.com/office/drawing/2014/main" id="{1BE4515D-79BC-FD1C-977A-1F355C63A92E}"/>
                </a:ext>
              </a:extLst>
            </p:cNvPr>
            <p:cNvPicPr>
              <a:picLocks noChangeAspect="1"/>
            </p:cNvPicPr>
            <p:nvPr userDrawn="1"/>
          </p:nvPicPr>
          <p:blipFill>
            <a:blip r:embed="rId6"/>
            <a:stretch>
              <a:fillRect/>
            </a:stretch>
          </p:blipFill>
          <p:spPr>
            <a:xfrm>
              <a:off x="16959304" y="9497766"/>
              <a:ext cx="892662" cy="624416"/>
            </a:xfrm>
            <a:prstGeom prst="rect">
              <a:avLst/>
            </a:prstGeom>
          </p:spPr>
        </p:pic>
      </p:grpSp>
    </p:spTree>
    <p:extLst>
      <p:ext uri="{BB962C8B-B14F-4D97-AF65-F5344CB8AC3E}">
        <p14:creationId xmlns:p14="http://schemas.microsoft.com/office/powerpoint/2010/main" val="300721014"/>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Index">
    <p:spTree>
      <p:nvGrpSpPr>
        <p:cNvPr id="1" name=""/>
        <p:cNvGrpSpPr/>
        <p:nvPr/>
      </p:nvGrpSpPr>
      <p:grpSpPr>
        <a:xfrm>
          <a:off x="0" y="0"/>
          <a:ext cx="0" cy="0"/>
          <a:chOff x="0" y="0"/>
          <a:chExt cx="0" cy="0"/>
        </a:xfrm>
      </p:grpSpPr>
      <p:pic>
        <p:nvPicPr>
          <p:cNvPr id="5" name="Picture 4" descr="A logo with colorful letters&#10;&#10;Description automatically generated with medium confidence">
            <a:extLst>
              <a:ext uri="{FF2B5EF4-FFF2-40B4-BE49-F238E27FC236}">
                <a16:creationId xmlns:a16="http://schemas.microsoft.com/office/drawing/2014/main" id="{2A53D4D3-1B9E-8684-C608-F65B6A1365F7}"/>
              </a:ext>
            </a:extLst>
          </p:cNvPr>
          <p:cNvPicPr>
            <a:picLocks noChangeAspect="1"/>
          </p:cNvPicPr>
          <p:nvPr userDrawn="1"/>
        </p:nvPicPr>
        <p:blipFill>
          <a:blip r:embed="rId2"/>
          <a:stretch>
            <a:fillRect/>
          </a:stretch>
        </p:blipFill>
        <p:spPr>
          <a:xfrm>
            <a:off x="10159677" y="6156616"/>
            <a:ext cx="2032323" cy="701384"/>
          </a:xfrm>
          <a:prstGeom prst="rect">
            <a:avLst/>
          </a:prstGeom>
        </p:spPr>
      </p:pic>
      <p:sp>
        <p:nvSpPr>
          <p:cNvPr id="2" name="Espace réservé du texte 8">
            <a:extLst>
              <a:ext uri="{FF2B5EF4-FFF2-40B4-BE49-F238E27FC236}">
                <a16:creationId xmlns:a16="http://schemas.microsoft.com/office/drawing/2014/main" id="{0D6CC8CD-178F-AB26-6B1F-605466D5635D}"/>
              </a:ext>
            </a:extLst>
          </p:cNvPr>
          <p:cNvSpPr>
            <a:spLocks noGrp="1"/>
          </p:cNvSpPr>
          <p:nvPr>
            <p:ph type="body" sz="quarter" idx="10" hasCustomPrompt="1"/>
          </p:nvPr>
        </p:nvSpPr>
        <p:spPr>
          <a:xfrm>
            <a:off x="952500" y="820510"/>
            <a:ext cx="7835900" cy="670052"/>
          </a:xfrm>
          <a:prstGeom prst="rect">
            <a:avLst/>
          </a:prstGeom>
        </p:spPr>
        <p:txBody>
          <a:bodyPr/>
          <a:lstStyle>
            <a:lvl1pPr marL="0" indent="0">
              <a:buNone/>
              <a:defRPr sz="3754" b="1" i="0">
                <a:solidFill>
                  <a:srgbClr val="17AD86"/>
                </a:solidFill>
                <a:latin typeface="Arial Narrow" panose="020B0604020202020204" pitchFamily="34" charset="0"/>
                <a:cs typeface="Arial Narrow" panose="020B0604020202020204" pitchFamily="34" charset="0"/>
              </a:defRPr>
            </a:lvl1pPr>
          </a:lstStyle>
          <a:p>
            <a:pPr lvl="0"/>
            <a:r>
              <a:rPr lang="fr-FR"/>
              <a:t>INDEX</a:t>
            </a:r>
          </a:p>
        </p:txBody>
      </p:sp>
      <p:sp>
        <p:nvSpPr>
          <p:cNvPr id="13" name="Espace réservé du texte 8">
            <a:extLst>
              <a:ext uri="{FF2B5EF4-FFF2-40B4-BE49-F238E27FC236}">
                <a16:creationId xmlns:a16="http://schemas.microsoft.com/office/drawing/2014/main" id="{5D49AE80-8CE5-6EA2-2F09-E3BE599D3656}"/>
              </a:ext>
            </a:extLst>
          </p:cNvPr>
          <p:cNvSpPr>
            <a:spLocks noGrp="1"/>
          </p:cNvSpPr>
          <p:nvPr>
            <p:ph type="body" sz="quarter" idx="13" hasCustomPrompt="1"/>
          </p:nvPr>
        </p:nvSpPr>
        <p:spPr>
          <a:xfrm>
            <a:off x="958516" y="1726206"/>
            <a:ext cx="4485774" cy="3696027"/>
          </a:xfrm>
          <a:prstGeom prst="rect">
            <a:avLst/>
          </a:prstGeom>
        </p:spPr>
        <p:txBody>
          <a:bodyPr/>
          <a:lstStyle>
            <a:lvl1pPr marL="495325" indent="-495325">
              <a:lnSpc>
                <a:spcPts val="2800"/>
              </a:lnSpc>
              <a:spcBef>
                <a:spcPts val="0"/>
              </a:spcBef>
              <a:buFont typeface="+mj-lt"/>
              <a:buAutoNum type="arabicPeriod"/>
              <a:defRPr sz="2500" b="0" i="0">
                <a:solidFill>
                  <a:srgbClr val="17AD86"/>
                </a:solidFill>
                <a:latin typeface="Arial Narrow" panose="020B0604020202020204" pitchFamily="34" charset="0"/>
                <a:cs typeface="Arial Narrow" panose="020B0604020202020204" pitchFamily="34" charset="0"/>
              </a:defRPr>
            </a:lvl1pPr>
          </a:lstStyle>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endParaRPr lang="fr-FR"/>
          </a:p>
        </p:txBody>
      </p:sp>
      <p:sp>
        <p:nvSpPr>
          <p:cNvPr id="14" name="Espace réservé du texte 8">
            <a:extLst>
              <a:ext uri="{FF2B5EF4-FFF2-40B4-BE49-F238E27FC236}">
                <a16:creationId xmlns:a16="http://schemas.microsoft.com/office/drawing/2014/main" id="{885968CE-AEC1-DE50-AA23-CF1121E84419}"/>
              </a:ext>
            </a:extLst>
          </p:cNvPr>
          <p:cNvSpPr>
            <a:spLocks noGrp="1"/>
          </p:cNvSpPr>
          <p:nvPr>
            <p:ph type="body" sz="quarter" idx="14" hasCustomPrompt="1"/>
          </p:nvPr>
        </p:nvSpPr>
        <p:spPr>
          <a:xfrm>
            <a:off x="6011780" y="1726206"/>
            <a:ext cx="4485774" cy="3696027"/>
          </a:xfrm>
          <a:prstGeom prst="rect">
            <a:avLst/>
          </a:prstGeom>
        </p:spPr>
        <p:txBody>
          <a:bodyPr/>
          <a:lstStyle>
            <a:lvl1pPr marL="495325" indent="-495325">
              <a:lnSpc>
                <a:spcPts val="2800"/>
              </a:lnSpc>
              <a:spcBef>
                <a:spcPts val="0"/>
              </a:spcBef>
              <a:buFont typeface="+mj-lt"/>
              <a:buAutoNum type="arabicPeriod" startAt="11"/>
              <a:defRPr sz="2500" b="0" i="0">
                <a:solidFill>
                  <a:srgbClr val="17AD86"/>
                </a:solidFill>
                <a:latin typeface="Arial Narrow" panose="020B0604020202020204" pitchFamily="34" charset="0"/>
                <a:cs typeface="Arial Narrow" panose="020B0604020202020204" pitchFamily="34" charset="0"/>
              </a:defRPr>
            </a:lvl1pPr>
          </a:lstStyle>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endParaRPr lang="fr-FR"/>
          </a:p>
        </p:txBody>
      </p:sp>
    </p:spTree>
    <p:extLst>
      <p:ext uri="{BB962C8B-B14F-4D97-AF65-F5344CB8AC3E}">
        <p14:creationId xmlns:p14="http://schemas.microsoft.com/office/powerpoint/2010/main" val="922876027"/>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Declaration">
    <p:spTree>
      <p:nvGrpSpPr>
        <p:cNvPr id="1" name=""/>
        <p:cNvGrpSpPr/>
        <p:nvPr/>
      </p:nvGrpSpPr>
      <p:grpSpPr>
        <a:xfrm>
          <a:off x="0" y="0"/>
          <a:ext cx="0" cy="0"/>
          <a:chOff x="0" y="0"/>
          <a:chExt cx="0" cy="0"/>
        </a:xfrm>
      </p:grpSpPr>
      <p:sp>
        <p:nvSpPr>
          <p:cNvPr id="4" name="DECLARATION OF INTERESTS">
            <a:extLst>
              <a:ext uri="{FF2B5EF4-FFF2-40B4-BE49-F238E27FC236}">
                <a16:creationId xmlns:a16="http://schemas.microsoft.com/office/drawing/2014/main" id="{CF78B9FB-DD1C-5BC9-3C30-4C3D67228643}"/>
              </a:ext>
            </a:extLst>
          </p:cNvPr>
          <p:cNvSpPr/>
          <p:nvPr userDrawn="1"/>
        </p:nvSpPr>
        <p:spPr>
          <a:xfrm>
            <a:off x="952500" y="952500"/>
            <a:ext cx="6584950" cy="476250"/>
          </a:xfrm>
          <a:prstGeom prst="rect">
            <a:avLst/>
          </a:prstGeom>
          <a:noFill/>
          <a:ln/>
        </p:spPr>
        <p:txBody>
          <a:bodyPr wrap="square" lIns="0" tIns="0" rIns="0" bIns="0" rtlCol="0" anchor="t"/>
          <a:lstStyle/>
          <a:p>
            <a:pPr marL="0" indent="0" algn="l">
              <a:lnSpc>
                <a:spcPts val="3750"/>
              </a:lnSpc>
              <a:buNone/>
            </a:pPr>
            <a:r>
              <a:rPr lang="en-US" sz="3750">
                <a:solidFill>
                  <a:srgbClr val="00305D"/>
                </a:solidFill>
                <a:latin typeface="Arial Narrow Bold" pitchFamily="34" charset="0"/>
                <a:ea typeface="Arial Narrow Bold" pitchFamily="34" charset="-122"/>
                <a:cs typeface="Arial Narrow Bold" pitchFamily="34" charset="-120"/>
              </a:rPr>
              <a:t>DECLARATION OF INTERESTS</a:t>
            </a:r>
            <a:endParaRPr lang="en-US" sz="3750"/>
          </a:p>
        </p:txBody>
      </p:sp>
      <p:sp>
        <p:nvSpPr>
          <p:cNvPr id="5" name="Please declare all interests arising from your work or expertise which may be perceived to conflict with the integrity of ESMO andor your work within the Society The Declaration of Interests included in your slide presentations must specify all financial">
            <a:extLst>
              <a:ext uri="{FF2B5EF4-FFF2-40B4-BE49-F238E27FC236}">
                <a16:creationId xmlns:a16="http://schemas.microsoft.com/office/drawing/2014/main" id="{CF413EAE-313D-D8DD-84C7-BCFB821A2C7D}"/>
              </a:ext>
            </a:extLst>
          </p:cNvPr>
          <p:cNvSpPr/>
          <p:nvPr userDrawn="1"/>
        </p:nvSpPr>
        <p:spPr>
          <a:xfrm>
            <a:off x="952500" y="1746250"/>
            <a:ext cx="9055100" cy="4375150"/>
          </a:xfrm>
          <a:prstGeom prst="rect">
            <a:avLst/>
          </a:prstGeom>
          <a:noFill/>
          <a:ln/>
        </p:spPr>
        <p:txBody>
          <a:bodyPr wrap="square" lIns="0" tIns="0" rIns="0" bIns="0" rtlCol="0" anchor="t"/>
          <a:lstStyle/>
          <a:p>
            <a:pPr marL="0" indent="0" algn="l">
              <a:lnSpc>
                <a:spcPts val="2650"/>
              </a:lnSpc>
              <a:buNone/>
            </a:pPr>
            <a:r>
              <a:rPr lang="en-US" sz="2500">
                <a:solidFill>
                  <a:srgbClr val="00305D"/>
                </a:solidFill>
                <a:latin typeface="Arial Narrow Bold" pitchFamily="34" charset="0"/>
                <a:ea typeface="Arial Narrow Bold" pitchFamily="34" charset="-122"/>
                <a:cs typeface="Arial Narrow Bold" pitchFamily="34" charset="-120"/>
              </a:rPr>
              <a:t>Please declare all interests arising from your work or expertise which may be perceived to conflict with the integrity of ESMO and/or your work within the Society.
The Declaration of Interests included in your slide presentation(s) must specify all financial / non-financial interests you have in relation to the following relevant organisations and should cover the last two calendar years:
Pharmaceutical, diagnostic, biotechnology, medical technology, therapeutic, artificial intelligence and research companies in the medical and healthcare areas, private healthcare providers, commercial medical education providers, medical societies, foundations or charities.</a:t>
            </a:r>
            <a:endParaRPr lang="en-US" sz="2500"/>
          </a:p>
        </p:txBody>
      </p:sp>
      <p:pic>
        <p:nvPicPr>
          <p:cNvPr id="6" name="Picture 5" descr="A logo with colorful letters&#10;&#10;Description automatically generated with medium confidence">
            <a:extLst>
              <a:ext uri="{FF2B5EF4-FFF2-40B4-BE49-F238E27FC236}">
                <a16:creationId xmlns:a16="http://schemas.microsoft.com/office/drawing/2014/main" id="{BE73932A-A507-BADD-78AA-CA55B33A9E84}"/>
              </a:ext>
            </a:extLst>
          </p:cNvPr>
          <p:cNvPicPr>
            <a:picLocks noChangeAspect="1"/>
          </p:cNvPicPr>
          <p:nvPr userDrawn="1"/>
        </p:nvPicPr>
        <p:blipFill>
          <a:blip r:embed="rId2"/>
          <a:stretch>
            <a:fillRect/>
          </a:stretch>
        </p:blipFill>
        <p:spPr>
          <a:xfrm>
            <a:off x="10159677" y="6156616"/>
            <a:ext cx="2032323" cy="701384"/>
          </a:xfrm>
          <a:prstGeom prst="rect">
            <a:avLst/>
          </a:prstGeom>
        </p:spPr>
      </p:pic>
    </p:spTree>
    <p:extLst>
      <p:ext uri="{BB962C8B-B14F-4D97-AF65-F5344CB8AC3E}">
        <p14:creationId xmlns:p14="http://schemas.microsoft.com/office/powerpoint/2010/main" val="1214440481"/>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Declaration 2">
    <p:spTree>
      <p:nvGrpSpPr>
        <p:cNvPr id="1" name=""/>
        <p:cNvGrpSpPr/>
        <p:nvPr/>
      </p:nvGrpSpPr>
      <p:grpSpPr>
        <a:xfrm>
          <a:off x="0" y="0"/>
          <a:ext cx="0" cy="0"/>
          <a:chOff x="0" y="0"/>
          <a:chExt cx="0" cy="0"/>
        </a:xfrm>
      </p:grpSpPr>
      <p:sp>
        <p:nvSpPr>
          <p:cNvPr id="10" name="You should provide details about any financial  non-financial interests you may have in the above-mentioned organisations including but not limited to">
            <a:extLst>
              <a:ext uri="{FF2B5EF4-FFF2-40B4-BE49-F238E27FC236}">
                <a16:creationId xmlns:a16="http://schemas.microsoft.com/office/drawing/2014/main" id="{0D506497-9704-8B16-ADC2-E27825397590}"/>
              </a:ext>
            </a:extLst>
          </p:cNvPr>
          <p:cNvSpPr/>
          <p:nvPr userDrawn="1"/>
        </p:nvSpPr>
        <p:spPr>
          <a:xfrm>
            <a:off x="952500" y="952500"/>
            <a:ext cx="9652000" cy="635000"/>
          </a:xfrm>
          <a:prstGeom prst="rect">
            <a:avLst/>
          </a:prstGeom>
          <a:noFill/>
          <a:ln/>
        </p:spPr>
        <p:txBody>
          <a:bodyPr wrap="square" lIns="0" tIns="0" rIns="0" bIns="0" rtlCol="0" anchor="t"/>
          <a:lstStyle/>
          <a:p>
            <a:pPr marL="0" indent="0" algn="l">
              <a:lnSpc>
                <a:spcPts val="2500"/>
              </a:lnSpc>
              <a:buNone/>
            </a:pPr>
            <a:r>
              <a:rPr lang="en-US" sz="2500">
                <a:solidFill>
                  <a:srgbClr val="00305D"/>
                </a:solidFill>
                <a:latin typeface="Arial Narrow Bold" pitchFamily="34" charset="0"/>
                <a:ea typeface="Arial Narrow Bold" pitchFamily="34" charset="-122"/>
                <a:cs typeface="Arial Narrow Bold" pitchFamily="34" charset="-120"/>
              </a:rPr>
              <a:t>You should provide details about any financial / non-financial interests you may have in the above-mentioned organisations, including, but not limited to:</a:t>
            </a:r>
            <a:endParaRPr lang="en-US" sz="2500"/>
          </a:p>
        </p:txBody>
      </p:sp>
      <p:sp>
        <p:nvSpPr>
          <p:cNvPr id="11" name="Compensation you have received for any speaker consultancy or advisory role or similar activity eg public speaking writing engagements expert testimony Any role in a relevant organisationfor which you are financially compensated eg as an employee officer">
            <a:extLst>
              <a:ext uri="{FF2B5EF4-FFF2-40B4-BE49-F238E27FC236}">
                <a16:creationId xmlns:a16="http://schemas.microsoft.com/office/drawing/2014/main" id="{A7541812-4CF2-9B73-236B-B23CD75C3944}"/>
              </a:ext>
            </a:extLst>
          </p:cNvPr>
          <p:cNvSpPr/>
          <p:nvPr userDrawn="1"/>
        </p:nvSpPr>
        <p:spPr>
          <a:xfrm>
            <a:off x="952500" y="1905000"/>
            <a:ext cx="10382250" cy="4191000"/>
          </a:xfrm>
          <a:prstGeom prst="rect">
            <a:avLst/>
          </a:prstGeom>
          <a:noFill/>
          <a:ln/>
        </p:spPr>
        <p:txBody>
          <a:bodyPr wrap="square" lIns="0" tIns="0" rIns="0" bIns="0" rtlCol="0" anchor="t"/>
          <a:lstStyle/>
          <a:p>
            <a:pPr marL="0" indent="0" algn="l">
              <a:lnSpc>
                <a:spcPts val="1650"/>
              </a:lnSpc>
              <a:buNone/>
            </a:pPr>
            <a:r>
              <a:rPr lang="en-US" sz="1500">
                <a:solidFill>
                  <a:srgbClr val="00305D"/>
                </a:solidFill>
                <a:latin typeface="Arial Narrow" pitchFamily="34" charset="0"/>
                <a:ea typeface="Arial Narrow" pitchFamily="34" charset="-122"/>
                <a:cs typeface="Arial Narrow" pitchFamily="34" charset="-120"/>
              </a:rPr>
              <a:t>Compensation you have received for any speaker, consultancy or advisory role or similar activity (e.g. public speaking, writing engagements, expert testimony). Any role in a relevant organisation for which you are financially compensated (e.g. as an employee, officer or member of the Board of Directors). Details of any stocks or ownership interests that you have in a relevant organisation (as defined on the previous slide).
Licensing fees or royalties that you receive / have received from any Intellectual Property (IP) interests relating to the healthcare or medical education industries. Also list any such arrangements that do not currently provide an income but could in the future (i.e. a license that has been granted).
Research funding paid to you or your institution by any relevant for-profit healthcare company specifically in respect of work that you lead as a Local, Coordinating or Regulatory Investigator. Please report all companies, indicating your role (Local or Coordinating PI – e.g. at national level, </a:t>
            </a:r>
            <a:br>
              <a:rPr/>
            </a:br>
            <a:r>
              <a:rPr lang="en-US" sz="1500">
                <a:solidFill>
                  <a:srgbClr val="00305D"/>
                </a:solidFill>
                <a:latin typeface="Arial Narrow" pitchFamily="34" charset="0"/>
                <a:ea typeface="Arial Narrow" pitchFamily="34" charset="-122"/>
                <a:cs typeface="Arial Narrow" pitchFamily="34" charset="-120"/>
              </a:rPr>
              <a:t>as steering committee member, or trial chair), and indicating if there is a financial interest or not. If yes please indicate if the payment is personal / institutional or both. 
Details of any non-remunerated activities you have performed for any relevant organisation (e.g. a leadership position, advisory role, principal investigator or project lead).
Details of any non-financial benefits received from a relevant organisation (as defined on the previous slide).For example, access to proprietary information or samples of medical products that are used in your research programme.Details of membership or affiliation with any political organisation, pressure group, lobbying organisation or similar association operating in similar areas as ESMO or with relevance to cancer medicine.
</a:t>
            </a:r>
            <a:r>
              <a:rPr lang="en-US" sz="1500">
                <a:solidFill>
                  <a:srgbClr val="00305D"/>
                </a:solidFill>
                <a:latin typeface="Arial Narrow Bold" pitchFamily="34" charset="0"/>
                <a:ea typeface="Arial Narrow Bold" pitchFamily="34" charset="-122"/>
                <a:cs typeface="Arial Narrow Bold" pitchFamily="34" charset="-120"/>
              </a:rPr>
              <a:t>If you have nothing to declare then please also state this.</a:t>
            </a:r>
            <a:endParaRPr lang="en-US" sz="1500"/>
          </a:p>
        </p:txBody>
      </p:sp>
      <p:pic>
        <p:nvPicPr>
          <p:cNvPr id="2" name="Picture 1" descr="A logo with colorful letters&#10;&#10;Description automatically generated with medium confidence">
            <a:extLst>
              <a:ext uri="{FF2B5EF4-FFF2-40B4-BE49-F238E27FC236}">
                <a16:creationId xmlns:a16="http://schemas.microsoft.com/office/drawing/2014/main" id="{EBE5DFB1-5306-3F0B-C65F-3219D9C4715D}"/>
              </a:ext>
            </a:extLst>
          </p:cNvPr>
          <p:cNvPicPr>
            <a:picLocks noChangeAspect="1"/>
          </p:cNvPicPr>
          <p:nvPr userDrawn="1"/>
        </p:nvPicPr>
        <p:blipFill>
          <a:blip r:embed="rId2"/>
          <a:stretch>
            <a:fillRect/>
          </a:stretch>
        </p:blipFill>
        <p:spPr>
          <a:xfrm>
            <a:off x="10159677" y="6156616"/>
            <a:ext cx="2032323" cy="701384"/>
          </a:xfrm>
          <a:prstGeom prst="rect">
            <a:avLst/>
          </a:prstGeom>
        </p:spPr>
      </p:pic>
    </p:spTree>
    <p:extLst>
      <p:ext uri="{BB962C8B-B14F-4D97-AF65-F5344CB8AC3E}">
        <p14:creationId xmlns:p14="http://schemas.microsoft.com/office/powerpoint/2010/main" val="3384388451"/>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Chapter">
    <p:bg>
      <p:bgPr>
        <a:solidFill>
          <a:srgbClr val="17AD86"/>
        </a:solidFill>
        <a:effectLst/>
      </p:bgPr>
    </p:bg>
    <p:spTree>
      <p:nvGrpSpPr>
        <p:cNvPr id="1" name=""/>
        <p:cNvGrpSpPr/>
        <p:nvPr/>
      </p:nvGrpSpPr>
      <p:grpSpPr>
        <a:xfrm>
          <a:off x="0" y="0"/>
          <a:ext cx="0" cy="0"/>
          <a:chOff x="0" y="0"/>
          <a:chExt cx="0" cy="0"/>
        </a:xfrm>
      </p:grpSpPr>
      <p:sp>
        <p:nvSpPr>
          <p:cNvPr id="5" name="Espace réservé du texte 8">
            <a:extLst>
              <a:ext uri="{FF2B5EF4-FFF2-40B4-BE49-F238E27FC236}">
                <a16:creationId xmlns:a16="http://schemas.microsoft.com/office/drawing/2014/main" id="{CE7EB273-E257-1226-3E56-FA23F5B8D48B}"/>
              </a:ext>
            </a:extLst>
          </p:cNvPr>
          <p:cNvSpPr>
            <a:spLocks noGrp="1"/>
          </p:cNvSpPr>
          <p:nvPr>
            <p:ph type="body" sz="quarter" idx="10" hasCustomPrompt="1"/>
          </p:nvPr>
        </p:nvSpPr>
        <p:spPr>
          <a:xfrm>
            <a:off x="952500" y="2610216"/>
            <a:ext cx="3587416" cy="815785"/>
          </a:xfrm>
          <a:prstGeom prst="rect">
            <a:avLst/>
          </a:prstGeom>
        </p:spPr>
        <p:txBody>
          <a:bodyPr/>
          <a:lstStyle>
            <a:lvl1pPr marL="0" indent="0">
              <a:buNone/>
              <a:defRPr sz="5000" b="1" i="0">
                <a:solidFill>
                  <a:schemeClr val="tx1"/>
                </a:solidFill>
                <a:latin typeface="Arial Narrow" panose="020B0604020202020204" pitchFamily="34" charset="0"/>
                <a:cs typeface="Arial Narrow" panose="020B0604020202020204" pitchFamily="34" charset="0"/>
              </a:defRPr>
            </a:lvl1pPr>
          </a:lstStyle>
          <a:p>
            <a:pPr lvl="0"/>
            <a:r>
              <a:rPr lang="fr-FR" err="1"/>
              <a:t>Chapter</a:t>
            </a:r>
            <a:r>
              <a:rPr lang="fr-FR"/>
              <a:t> 01</a:t>
            </a:r>
          </a:p>
        </p:txBody>
      </p:sp>
      <p:sp>
        <p:nvSpPr>
          <p:cNvPr id="6" name="Espace réservé du texte 8">
            <a:extLst>
              <a:ext uri="{FF2B5EF4-FFF2-40B4-BE49-F238E27FC236}">
                <a16:creationId xmlns:a16="http://schemas.microsoft.com/office/drawing/2014/main" id="{9DC977A2-169A-8E2C-3AA4-BCBD4E2D9A34}"/>
              </a:ext>
            </a:extLst>
          </p:cNvPr>
          <p:cNvSpPr>
            <a:spLocks noGrp="1"/>
          </p:cNvSpPr>
          <p:nvPr>
            <p:ph type="body" sz="quarter" idx="11" hasCustomPrompt="1"/>
          </p:nvPr>
        </p:nvSpPr>
        <p:spPr>
          <a:xfrm>
            <a:off x="952500" y="3615196"/>
            <a:ext cx="7835900" cy="448805"/>
          </a:xfrm>
          <a:prstGeom prst="rect">
            <a:avLst/>
          </a:prstGeom>
        </p:spPr>
        <p:txBody>
          <a:bodyPr/>
          <a:lstStyle>
            <a:lvl1pPr marL="0" indent="0">
              <a:buNone/>
              <a:defRPr sz="2500" b="1" i="0">
                <a:solidFill>
                  <a:schemeClr val="tx1"/>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pic>
        <p:nvPicPr>
          <p:cNvPr id="7" name="Picture 6" descr="A screen shot of a logo&#10;&#10;Description automatically generated">
            <a:extLst>
              <a:ext uri="{FF2B5EF4-FFF2-40B4-BE49-F238E27FC236}">
                <a16:creationId xmlns:a16="http://schemas.microsoft.com/office/drawing/2014/main" id="{2AE1EB9A-33AE-9F77-1724-49CD53769FB6}"/>
              </a:ext>
            </a:extLst>
          </p:cNvPr>
          <p:cNvPicPr>
            <a:picLocks noChangeAspect="1"/>
          </p:cNvPicPr>
          <p:nvPr userDrawn="1"/>
        </p:nvPicPr>
        <p:blipFill>
          <a:blip r:embed="rId2"/>
          <a:stretch>
            <a:fillRect/>
          </a:stretch>
        </p:blipFill>
        <p:spPr>
          <a:xfrm>
            <a:off x="10159677" y="6156616"/>
            <a:ext cx="2032323" cy="701384"/>
          </a:xfrm>
          <a:prstGeom prst="rect">
            <a:avLst/>
          </a:prstGeom>
        </p:spPr>
      </p:pic>
    </p:spTree>
    <p:extLst>
      <p:ext uri="{BB962C8B-B14F-4D97-AF65-F5344CB8AC3E}">
        <p14:creationId xmlns:p14="http://schemas.microsoft.com/office/powerpoint/2010/main" val="151994553"/>
      </p:ext>
    </p:extLst>
  </p:cSld>
  <p:clrMapOvr>
    <a:overrideClrMapping bg1="dk1" tx1="lt1" bg2="dk2" tx2="lt2" accent1="accent1" accent2="accent2" accent3="accent3" accent4="accent4" accent5="accent5" accent6="accent6" hlink="hlink" folHlink="folHlink"/>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Chapter 2">
    <p:bg>
      <p:bgPr>
        <a:solidFill>
          <a:srgbClr val="17AD86"/>
        </a:solidFill>
        <a:effectLst/>
      </p:bgPr>
    </p:bg>
    <p:spTree>
      <p:nvGrpSpPr>
        <p:cNvPr id="1" name=""/>
        <p:cNvGrpSpPr/>
        <p:nvPr/>
      </p:nvGrpSpPr>
      <p:grpSpPr>
        <a:xfrm>
          <a:off x="0" y="0"/>
          <a:ext cx="0" cy="0"/>
          <a:chOff x="0" y="0"/>
          <a:chExt cx="0" cy="0"/>
        </a:xfrm>
      </p:grpSpPr>
      <p:pic>
        <p:nvPicPr>
          <p:cNvPr id="2" name="ESMO-Congress-2025-Visual-White" descr="preencoded.png">
            <a:extLst>
              <a:ext uri="{FF2B5EF4-FFF2-40B4-BE49-F238E27FC236}">
                <a16:creationId xmlns:a16="http://schemas.microsoft.com/office/drawing/2014/main" id="{1B2199EC-81F8-71BD-DEA1-F2049ADDA32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425950" y="660400"/>
            <a:ext cx="7766050" cy="6197600"/>
          </a:xfrm>
          <a:prstGeom prst="rect">
            <a:avLst/>
          </a:prstGeom>
        </p:spPr>
      </p:pic>
      <p:sp>
        <p:nvSpPr>
          <p:cNvPr id="4" name="Espace réservé du texte 8">
            <a:extLst>
              <a:ext uri="{FF2B5EF4-FFF2-40B4-BE49-F238E27FC236}">
                <a16:creationId xmlns:a16="http://schemas.microsoft.com/office/drawing/2014/main" id="{2CC0F87C-AD2E-658B-BB9F-1D98280B80A5}"/>
              </a:ext>
            </a:extLst>
          </p:cNvPr>
          <p:cNvSpPr>
            <a:spLocks noGrp="1"/>
          </p:cNvSpPr>
          <p:nvPr>
            <p:ph type="body" sz="quarter" idx="10" hasCustomPrompt="1"/>
          </p:nvPr>
        </p:nvSpPr>
        <p:spPr>
          <a:xfrm>
            <a:off x="952500" y="933116"/>
            <a:ext cx="3587416" cy="815785"/>
          </a:xfrm>
          <a:prstGeom prst="rect">
            <a:avLst/>
          </a:prstGeom>
        </p:spPr>
        <p:txBody>
          <a:bodyPr/>
          <a:lstStyle>
            <a:lvl1pPr marL="0" indent="0">
              <a:buNone/>
              <a:defRPr sz="5000" b="1" i="0">
                <a:solidFill>
                  <a:schemeClr val="tx1"/>
                </a:solidFill>
                <a:latin typeface="Arial Narrow" panose="020B0604020202020204" pitchFamily="34" charset="0"/>
                <a:cs typeface="Arial Narrow" panose="020B0604020202020204" pitchFamily="34" charset="0"/>
              </a:defRPr>
            </a:lvl1pPr>
          </a:lstStyle>
          <a:p>
            <a:pPr lvl="0"/>
            <a:r>
              <a:rPr lang="fr-FR" err="1"/>
              <a:t>Chapter</a:t>
            </a:r>
            <a:r>
              <a:rPr lang="fr-FR"/>
              <a:t> 01</a:t>
            </a:r>
          </a:p>
        </p:txBody>
      </p:sp>
      <p:sp>
        <p:nvSpPr>
          <p:cNvPr id="5" name="Espace réservé du texte 8">
            <a:extLst>
              <a:ext uri="{FF2B5EF4-FFF2-40B4-BE49-F238E27FC236}">
                <a16:creationId xmlns:a16="http://schemas.microsoft.com/office/drawing/2014/main" id="{3C2E0DBC-4B09-BA0F-A23A-E294BC2CD85D}"/>
              </a:ext>
            </a:extLst>
          </p:cNvPr>
          <p:cNvSpPr>
            <a:spLocks noGrp="1"/>
          </p:cNvSpPr>
          <p:nvPr>
            <p:ph type="body" sz="quarter" idx="11" hasCustomPrompt="1"/>
          </p:nvPr>
        </p:nvSpPr>
        <p:spPr>
          <a:xfrm>
            <a:off x="952500" y="1938096"/>
            <a:ext cx="7835900" cy="448805"/>
          </a:xfrm>
          <a:prstGeom prst="rect">
            <a:avLst/>
          </a:prstGeom>
        </p:spPr>
        <p:txBody>
          <a:bodyPr/>
          <a:lstStyle>
            <a:lvl1pPr marL="0" indent="0">
              <a:buNone/>
              <a:defRPr sz="2500" b="1" i="0">
                <a:solidFill>
                  <a:schemeClr val="tx1"/>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pic>
        <p:nvPicPr>
          <p:cNvPr id="6" name="Picture 5" descr="A screen shot of a logo&#10;&#10;Description automatically generated">
            <a:extLst>
              <a:ext uri="{FF2B5EF4-FFF2-40B4-BE49-F238E27FC236}">
                <a16:creationId xmlns:a16="http://schemas.microsoft.com/office/drawing/2014/main" id="{4C2F0E85-2040-CA0E-DD83-670AC7D120BB}"/>
              </a:ext>
            </a:extLst>
          </p:cNvPr>
          <p:cNvPicPr>
            <a:picLocks noChangeAspect="1"/>
          </p:cNvPicPr>
          <p:nvPr userDrawn="1"/>
        </p:nvPicPr>
        <p:blipFill>
          <a:blip r:embed="rId4"/>
          <a:stretch>
            <a:fillRect/>
          </a:stretch>
        </p:blipFill>
        <p:spPr>
          <a:xfrm>
            <a:off x="10159677" y="6156616"/>
            <a:ext cx="2032323" cy="701384"/>
          </a:xfrm>
          <a:prstGeom prst="rect">
            <a:avLst/>
          </a:prstGeom>
        </p:spPr>
      </p:pic>
    </p:spTree>
    <p:extLst>
      <p:ext uri="{BB962C8B-B14F-4D97-AF65-F5344CB8AC3E}">
        <p14:creationId xmlns:p14="http://schemas.microsoft.com/office/powerpoint/2010/main" val="4012655069"/>
      </p:ext>
    </p:extLst>
  </p:cSld>
  <p:clrMapOvr>
    <a:overrideClrMapping bg1="dk1" tx1="lt1" bg2="dk2" tx2="lt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2/24/26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10393549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Slide White 1">
    <p:spTree>
      <p:nvGrpSpPr>
        <p:cNvPr id="1" name=""/>
        <p:cNvGrpSpPr/>
        <p:nvPr/>
      </p:nvGrpSpPr>
      <p:grpSpPr>
        <a:xfrm>
          <a:off x="0" y="0"/>
          <a:ext cx="0" cy="0"/>
          <a:chOff x="0" y="0"/>
          <a:chExt cx="0" cy="0"/>
        </a:xfrm>
      </p:grpSpPr>
      <p:sp>
        <p:nvSpPr>
          <p:cNvPr id="4" name="Content of this presentation is copyrightand responsibility of the author Permission is required for re-use">
            <a:extLst>
              <a:ext uri="{FF2B5EF4-FFF2-40B4-BE49-F238E27FC236}">
                <a16:creationId xmlns:a16="http://schemas.microsoft.com/office/drawing/2014/main" id="{DB5FE2EB-28E5-84B6-D2D3-F571643E4A89}"/>
              </a:ext>
            </a:extLst>
          </p:cNvPr>
          <p:cNvSpPr/>
          <p:nvPr userDrawn="1"/>
        </p:nvSpPr>
        <p:spPr>
          <a:xfrm>
            <a:off x="1000626" y="6445089"/>
            <a:ext cx="4889500" cy="127000"/>
          </a:xfrm>
          <a:prstGeom prst="rect">
            <a:avLst/>
          </a:prstGeom>
          <a:noFill/>
          <a:ln/>
        </p:spPr>
        <p:txBody>
          <a:bodyPr wrap="square" lIns="0" tIns="0" rIns="0" bIns="0" rtlCol="0" anchor="t"/>
          <a:lstStyle/>
          <a:p>
            <a:pPr marL="0" indent="0" algn="l">
              <a:lnSpc>
                <a:spcPts val="1000"/>
              </a:lnSpc>
              <a:buNone/>
            </a:pPr>
            <a:r>
              <a:rPr lang="en-US" sz="1000">
                <a:solidFill>
                  <a:srgbClr val="00305D"/>
                </a:solidFill>
                <a:latin typeface="Arial Narrow" pitchFamily="34" charset="0"/>
                <a:ea typeface="Arial Narrow" pitchFamily="34" charset="-122"/>
                <a:cs typeface="Arial Narrow" pitchFamily="34" charset="-120"/>
              </a:rPr>
              <a:t>Content of this presentation is copyright and responsibility of the author. Permission is required for re-use.</a:t>
            </a:r>
            <a:endParaRPr lang="en-US" sz="1000"/>
          </a:p>
        </p:txBody>
      </p:sp>
      <p:sp>
        <p:nvSpPr>
          <p:cNvPr id="6" name="Espace réservé du texte 8">
            <a:extLst>
              <a:ext uri="{FF2B5EF4-FFF2-40B4-BE49-F238E27FC236}">
                <a16:creationId xmlns:a16="http://schemas.microsoft.com/office/drawing/2014/main" id="{3CAEF2D6-9619-0838-CFCB-2DAA376950BF}"/>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7" name="Espace réservé du texte 8">
            <a:extLst>
              <a:ext uri="{FF2B5EF4-FFF2-40B4-BE49-F238E27FC236}">
                <a16:creationId xmlns:a16="http://schemas.microsoft.com/office/drawing/2014/main" id="{E68E9CF5-8F21-5C5F-495A-199C5133557F}"/>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10" name="Espace réservé du texte 9">
            <a:extLst>
              <a:ext uri="{FF2B5EF4-FFF2-40B4-BE49-F238E27FC236}">
                <a16:creationId xmlns:a16="http://schemas.microsoft.com/office/drawing/2014/main" id="{B3F7FC35-1432-2196-9F6C-9A10E4B78415}"/>
              </a:ext>
            </a:extLst>
          </p:cNvPr>
          <p:cNvSpPr>
            <a:spLocks noGrp="1"/>
          </p:cNvSpPr>
          <p:nvPr>
            <p:ph type="body" sz="quarter" idx="12" hasCustomPrompt="1"/>
          </p:nvPr>
        </p:nvSpPr>
        <p:spPr>
          <a:xfrm>
            <a:off x="952500" y="6159178"/>
            <a:ext cx="3834342" cy="240966"/>
          </a:xfrm>
          <a:prstGeom prst="rect">
            <a:avLst/>
          </a:prstGeom>
        </p:spPr>
        <p:txBody>
          <a:bodyPr/>
          <a:lstStyle>
            <a:lvl1pPr marL="0" indent="0">
              <a:buNone/>
              <a:defRPr sz="1000" b="1" i="0">
                <a:solidFill>
                  <a:srgbClr val="00305D"/>
                </a:solidFill>
                <a:latin typeface="Arial Narrow" panose="020B0604020202020204" pitchFamily="34" charset="0"/>
                <a:cs typeface="Arial Narrow" panose="020B0604020202020204" pitchFamily="34" charset="0"/>
              </a:defRPr>
            </a:lvl1pPr>
          </a:lstStyle>
          <a:p>
            <a:pPr lvl="0"/>
            <a:r>
              <a:rPr lang="fr-FR"/>
              <a:t>Name of the </a:t>
            </a:r>
            <a:r>
              <a:rPr lang="fr-FR" err="1"/>
              <a:t>presenter</a:t>
            </a:r>
            <a:r>
              <a:rPr lang="fr-FR"/>
              <a:t> </a:t>
            </a:r>
            <a:r>
              <a:rPr lang="fr-FR" err="1"/>
              <a:t>here</a:t>
            </a:r>
            <a:endParaRPr lang="fr-FR"/>
          </a:p>
        </p:txBody>
      </p:sp>
      <p:pic>
        <p:nvPicPr>
          <p:cNvPr id="2" name="Picture 1" descr="A screen shot of a logo&#10;&#10;Description automatically generated">
            <a:extLst>
              <a:ext uri="{FF2B5EF4-FFF2-40B4-BE49-F238E27FC236}">
                <a16:creationId xmlns:a16="http://schemas.microsoft.com/office/drawing/2014/main" id="{8797B919-08E8-2301-3B61-D847E8D706C0}"/>
              </a:ext>
            </a:extLst>
          </p:cNvPr>
          <p:cNvPicPr>
            <a:picLocks noChangeAspect="1"/>
          </p:cNvPicPr>
          <p:nvPr userDrawn="1"/>
        </p:nvPicPr>
        <p:blipFill>
          <a:blip r:embed="rId2"/>
          <a:stretch>
            <a:fillRect/>
          </a:stretch>
        </p:blipFill>
        <p:spPr>
          <a:xfrm>
            <a:off x="10159677" y="6156616"/>
            <a:ext cx="2032323" cy="701384"/>
          </a:xfrm>
          <a:prstGeom prst="rect">
            <a:avLst/>
          </a:prstGeom>
        </p:spPr>
      </p:pic>
    </p:spTree>
    <p:extLst>
      <p:ext uri="{BB962C8B-B14F-4D97-AF65-F5344CB8AC3E}">
        <p14:creationId xmlns:p14="http://schemas.microsoft.com/office/powerpoint/2010/main" val="3100026465"/>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Slide White 2">
    <p:spTree>
      <p:nvGrpSpPr>
        <p:cNvPr id="1" name=""/>
        <p:cNvGrpSpPr/>
        <p:nvPr/>
      </p:nvGrpSpPr>
      <p:grpSpPr>
        <a:xfrm>
          <a:off x="0" y="0"/>
          <a:ext cx="0" cy="0"/>
          <a:chOff x="0" y="0"/>
          <a:chExt cx="0" cy="0"/>
        </a:xfrm>
      </p:grpSpPr>
      <p:sp>
        <p:nvSpPr>
          <p:cNvPr id="4" name="Content of this presentation is copyrightand responsibility of the author Permission is required for re-use">
            <a:extLst>
              <a:ext uri="{FF2B5EF4-FFF2-40B4-BE49-F238E27FC236}">
                <a16:creationId xmlns:a16="http://schemas.microsoft.com/office/drawing/2014/main" id="{DB5FE2EB-28E5-84B6-D2D3-F571643E4A89}"/>
              </a:ext>
            </a:extLst>
          </p:cNvPr>
          <p:cNvSpPr/>
          <p:nvPr userDrawn="1"/>
        </p:nvSpPr>
        <p:spPr>
          <a:xfrm>
            <a:off x="1000626" y="6445089"/>
            <a:ext cx="4889500" cy="127000"/>
          </a:xfrm>
          <a:prstGeom prst="rect">
            <a:avLst/>
          </a:prstGeom>
          <a:noFill/>
          <a:ln/>
        </p:spPr>
        <p:txBody>
          <a:bodyPr wrap="square" lIns="0" tIns="0" rIns="0" bIns="0" rtlCol="0" anchor="t"/>
          <a:lstStyle/>
          <a:p>
            <a:pPr marL="0" indent="0" algn="l">
              <a:lnSpc>
                <a:spcPts val="1000"/>
              </a:lnSpc>
              <a:buNone/>
            </a:pPr>
            <a:r>
              <a:rPr lang="en-US" sz="1000">
                <a:solidFill>
                  <a:srgbClr val="00305D"/>
                </a:solidFill>
                <a:latin typeface="Arial Narrow" pitchFamily="34" charset="0"/>
                <a:ea typeface="Arial Narrow" pitchFamily="34" charset="-122"/>
                <a:cs typeface="Arial Narrow" pitchFamily="34" charset="-120"/>
              </a:rPr>
              <a:t>Content of this presentation is copyright and responsibility of the author. Permission is required for re-use.</a:t>
            </a:r>
            <a:endParaRPr lang="en-US" sz="1000"/>
          </a:p>
        </p:txBody>
      </p:sp>
      <p:sp>
        <p:nvSpPr>
          <p:cNvPr id="6" name="Espace réservé du texte 8">
            <a:extLst>
              <a:ext uri="{FF2B5EF4-FFF2-40B4-BE49-F238E27FC236}">
                <a16:creationId xmlns:a16="http://schemas.microsoft.com/office/drawing/2014/main" id="{3CAEF2D6-9619-0838-CFCB-2DAA376950BF}"/>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7" name="Espace réservé du texte 8">
            <a:extLst>
              <a:ext uri="{FF2B5EF4-FFF2-40B4-BE49-F238E27FC236}">
                <a16:creationId xmlns:a16="http://schemas.microsoft.com/office/drawing/2014/main" id="{E68E9CF5-8F21-5C5F-495A-199C5133557F}"/>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10" name="Espace réservé du texte 9">
            <a:extLst>
              <a:ext uri="{FF2B5EF4-FFF2-40B4-BE49-F238E27FC236}">
                <a16:creationId xmlns:a16="http://schemas.microsoft.com/office/drawing/2014/main" id="{B3F7FC35-1432-2196-9F6C-9A10E4B78415}"/>
              </a:ext>
            </a:extLst>
          </p:cNvPr>
          <p:cNvSpPr>
            <a:spLocks noGrp="1"/>
          </p:cNvSpPr>
          <p:nvPr>
            <p:ph type="body" sz="quarter" idx="12" hasCustomPrompt="1"/>
          </p:nvPr>
        </p:nvSpPr>
        <p:spPr>
          <a:xfrm>
            <a:off x="952500" y="6159178"/>
            <a:ext cx="3834342" cy="240966"/>
          </a:xfrm>
          <a:prstGeom prst="rect">
            <a:avLst/>
          </a:prstGeom>
        </p:spPr>
        <p:txBody>
          <a:bodyPr/>
          <a:lstStyle>
            <a:lvl1pPr marL="0" indent="0">
              <a:buNone/>
              <a:defRPr sz="1000" b="1" i="0">
                <a:solidFill>
                  <a:srgbClr val="00305D"/>
                </a:solidFill>
                <a:latin typeface="Arial Narrow" panose="020B0604020202020204" pitchFamily="34" charset="0"/>
                <a:cs typeface="Arial Narrow" panose="020B0604020202020204" pitchFamily="34" charset="0"/>
              </a:defRPr>
            </a:lvl1pPr>
          </a:lstStyle>
          <a:p>
            <a:pPr lvl="0"/>
            <a:r>
              <a:rPr lang="fr-FR"/>
              <a:t>Name of the </a:t>
            </a:r>
            <a:r>
              <a:rPr lang="fr-FR" err="1"/>
              <a:t>presenter</a:t>
            </a:r>
            <a:r>
              <a:rPr lang="fr-FR"/>
              <a:t> </a:t>
            </a:r>
            <a:r>
              <a:rPr lang="fr-FR" err="1"/>
              <a:t>here</a:t>
            </a:r>
            <a:endParaRPr lang="fr-FR"/>
          </a:p>
        </p:txBody>
      </p:sp>
      <p:sp>
        <p:nvSpPr>
          <p:cNvPr id="2" name="Espace réservé du texte 8">
            <a:extLst>
              <a:ext uri="{FF2B5EF4-FFF2-40B4-BE49-F238E27FC236}">
                <a16:creationId xmlns:a16="http://schemas.microsoft.com/office/drawing/2014/main" id="{E284D2FB-D06E-FABF-A2AE-9BAA00AC4405}"/>
              </a:ext>
            </a:extLst>
          </p:cNvPr>
          <p:cNvSpPr>
            <a:spLocks noGrp="1"/>
          </p:cNvSpPr>
          <p:nvPr>
            <p:ph type="body" sz="quarter" idx="13" hasCustomPrompt="1"/>
          </p:nvPr>
        </p:nvSpPr>
        <p:spPr>
          <a:xfrm>
            <a:off x="952500" y="2335806"/>
            <a:ext cx="9207177" cy="2812031"/>
          </a:xfrm>
          <a:prstGeom prst="rect">
            <a:avLst/>
          </a:prstGeom>
        </p:spPr>
        <p:txBody>
          <a:bodyPr/>
          <a:lstStyle>
            <a:lvl1pPr marL="0" indent="0" algn="l">
              <a:lnSpc>
                <a:spcPts val="2650"/>
              </a:lnSpc>
              <a:buNone/>
              <a:defRPr sz="2500"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a:solidFill>
                  <a:srgbClr val="00305D"/>
                </a:solidFill>
                <a:latin typeface="Arial Narrow Regular" pitchFamily="34" charset="0"/>
                <a:ea typeface="Arial Narrow Regular" pitchFamily="34" charset="-122"/>
                <a:cs typeface="Arial Narrow Regular" pitchFamily="34" charset="-120"/>
              </a:rPr>
              <a:t>In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ipsum, ac tempus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porttitor</a:t>
            </a:r>
            <a:r>
              <a:rPr lang="en-US" sz="2500">
                <a:solidFill>
                  <a:srgbClr val="00305D"/>
                </a:solidFill>
                <a:latin typeface="Arial Narrow Regular" pitchFamily="34" charset="0"/>
                <a:ea typeface="Arial Narrow Regular" pitchFamily="34" charset="-122"/>
                <a:cs typeface="Arial Narrow Regular" pitchFamily="34" charset="-120"/>
              </a:rPr>
              <a:t> sit </a:t>
            </a:r>
            <a:r>
              <a:rPr lang="en-US" sz="2500" err="1">
                <a:solidFill>
                  <a:srgbClr val="00305D"/>
                </a:solidFill>
                <a:latin typeface="Arial Narrow Regular" pitchFamily="34" charset="0"/>
                <a:ea typeface="Arial Narrow Regular" pitchFamily="34" charset="-122"/>
                <a:cs typeface="Arial Narrow Regular" pitchFamily="34" charset="-120"/>
              </a:rPr>
              <a:t>amet</a:t>
            </a:r>
            <a:r>
              <a:rPr lang="en-US" sz="2500">
                <a:solidFill>
                  <a:srgbClr val="00305D"/>
                </a:solidFill>
                <a:latin typeface="Arial Narrow Regular" pitchFamily="34" charset="0"/>
                <a:ea typeface="Arial Narrow Regular" pitchFamily="34" charset="-122"/>
                <a:cs typeface="Arial Narrow Regular" pitchFamily="34" charset="-120"/>
              </a:rPr>
              <a:t>. Cras non </a:t>
            </a:r>
            <a:r>
              <a:rPr lang="en-US" sz="2500" err="1">
                <a:solidFill>
                  <a:srgbClr val="00305D"/>
                </a:solidFill>
                <a:latin typeface="Arial Narrow Regular" pitchFamily="34" charset="0"/>
                <a:ea typeface="Arial Narrow Regular" pitchFamily="34" charset="-122"/>
                <a:cs typeface="Arial Narrow Regular" pitchFamily="34" charset="-120"/>
              </a:rPr>
              <a:t>sagittis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felis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Phasellus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mauris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massa</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ultrices</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posuere</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vulputate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eget</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nunc</a:t>
            </a:r>
            <a:r>
              <a:rPr lang="en-US" sz="2500">
                <a:solidFill>
                  <a:srgbClr val="00305D"/>
                </a:solidFill>
                <a:latin typeface="Arial Narrow Regular" pitchFamily="34" charset="0"/>
                <a:ea typeface="Arial Narrow Regular" pitchFamily="34" charset="-122"/>
                <a:cs typeface="Arial Narrow Regular" pitchFamily="34" charset="-120"/>
              </a:rPr>
              <a:t>. Morbi </a:t>
            </a:r>
            <a:r>
              <a:rPr lang="en-US" sz="2500" err="1">
                <a:solidFill>
                  <a:srgbClr val="00305D"/>
                </a:solidFill>
                <a:latin typeface="Arial Narrow Regular" pitchFamily="34" charset="0"/>
                <a:ea typeface="Arial Narrow Regular" pitchFamily="34" charset="-122"/>
                <a:cs typeface="Arial Narrow Regular" pitchFamily="34" charset="-120"/>
              </a:rPr>
              <a:t>faucibus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odio</a:t>
            </a:r>
            <a:r>
              <a:rPr lang="en-US" sz="2500">
                <a:solidFill>
                  <a:srgbClr val="00305D"/>
                </a:solidFill>
                <a:latin typeface="Arial Narrow Regular" pitchFamily="34" charset="0"/>
                <a:ea typeface="Arial Narrow Regular" pitchFamily="34" charset="-122"/>
                <a:cs typeface="Arial Narrow Regular" pitchFamily="34" charset="-120"/>
              </a:rPr>
              <a:t> non </a:t>
            </a:r>
            <a:r>
              <a:rPr lang="en-US" sz="2500" err="1">
                <a:solidFill>
                  <a:srgbClr val="00305D"/>
                </a:solidFill>
                <a:latin typeface="Arial Narrow Regular" pitchFamily="34" charset="0"/>
                <a:ea typeface="Arial Narrow Regular" pitchFamily="34" charset="-122"/>
                <a:cs typeface="Arial Narrow Regular" pitchFamily="34" charset="-120"/>
              </a:rPr>
              <a:t>orci</a:t>
            </a:r>
            <a:r>
              <a:rPr lang="en-US" sz="2500">
                <a:solidFill>
                  <a:srgbClr val="00305D"/>
                </a:solidFill>
                <a:latin typeface="Arial Narrow Regular" pitchFamily="34" charset="0"/>
                <a:ea typeface="Arial Narrow Regular" pitchFamily="34" charset="-122"/>
                <a:cs typeface="Arial Narrow Regular" pitchFamily="34" charset="-120"/>
              </a:rPr>
              <a:t> maximus, sed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enim</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sollicitudin</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Pellentesque</a:t>
            </a:r>
            <a:r>
              <a:rPr lang="en-US" sz="2500">
                <a:solidFill>
                  <a:srgbClr val="00305D"/>
                </a:solidFill>
                <a:latin typeface="Arial Narrow Regular" pitchFamily="34" charset="0"/>
                <a:ea typeface="Arial Narrow Regular" pitchFamily="34" charset="-122"/>
                <a:cs typeface="Arial Narrow Regular" pitchFamily="34" charset="-120"/>
              </a:rPr>
              <a:t> habitant </a:t>
            </a:r>
            <a:r>
              <a:rPr lang="en-US" sz="2500" err="1">
                <a:solidFill>
                  <a:srgbClr val="00305D"/>
                </a:solidFill>
                <a:latin typeface="Arial Narrow Regular" pitchFamily="34" charset="0"/>
                <a:ea typeface="Arial Narrow Regular" pitchFamily="34" charset="-122"/>
                <a:cs typeface="Arial Narrow Regular" pitchFamily="34" charset="-120"/>
              </a:rPr>
              <a:t>morbi</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senectus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netus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malesuada</a:t>
            </a:r>
            <a:r>
              <a:rPr lang="en-US" sz="2500">
                <a:solidFill>
                  <a:srgbClr val="00305D"/>
                </a:solidFill>
                <a:latin typeface="Arial Narrow Regular" pitchFamily="34" charset="0"/>
                <a:ea typeface="Arial Narrow Regular" pitchFamily="34" charset="-122"/>
                <a:cs typeface="Arial Narrow Regular" pitchFamily="34" charset="-120"/>
              </a:rPr>
              <a:t> fames ac </a:t>
            </a:r>
            <a:r>
              <a:rPr lang="en-US" sz="2500" err="1">
                <a:solidFill>
                  <a:srgbClr val="00305D"/>
                </a:solidFill>
                <a:latin typeface="Arial Narrow Regular" pitchFamily="34" charset="0"/>
                <a:ea typeface="Arial Narrow Regular" pitchFamily="34" charset="-122"/>
                <a:cs typeface="Arial Narrow Regular" pitchFamily="34" charset="-120"/>
              </a:rPr>
              <a:t>turpis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a:t>
            </a:r>
            <a:endParaRPr lang="en-US" sz="2500"/>
          </a:p>
        </p:txBody>
      </p:sp>
      <p:pic>
        <p:nvPicPr>
          <p:cNvPr id="5" name="Picture 4" descr="A screen shot of a logo&#10;&#10;Description automatically generated">
            <a:extLst>
              <a:ext uri="{FF2B5EF4-FFF2-40B4-BE49-F238E27FC236}">
                <a16:creationId xmlns:a16="http://schemas.microsoft.com/office/drawing/2014/main" id="{B93298D4-6842-B12B-9EB2-27ACD399B59A}"/>
              </a:ext>
            </a:extLst>
          </p:cNvPr>
          <p:cNvPicPr>
            <a:picLocks noChangeAspect="1"/>
          </p:cNvPicPr>
          <p:nvPr userDrawn="1"/>
        </p:nvPicPr>
        <p:blipFill>
          <a:blip r:embed="rId2"/>
          <a:stretch>
            <a:fillRect/>
          </a:stretch>
        </p:blipFill>
        <p:spPr>
          <a:xfrm>
            <a:off x="10159677" y="6156616"/>
            <a:ext cx="2032323" cy="701384"/>
          </a:xfrm>
          <a:prstGeom prst="rect">
            <a:avLst/>
          </a:prstGeom>
        </p:spPr>
      </p:pic>
    </p:spTree>
    <p:extLst>
      <p:ext uri="{BB962C8B-B14F-4D97-AF65-F5344CB8AC3E}">
        <p14:creationId xmlns:p14="http://schemas.microsoft.com/office/powerpoint/2010/main" val="1110961490"/>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Slide White 3">
    <p:spTree>
      <p:nvGrpSpPr>
        <p:cNvPr id="1" name=""/>
        <p:cNvGrpSpPr/>
        <p:nvPr/>
      </p:nvGrpSpPr>
      <p:grpSpPr>
        <a:xfrm>
          <a:off x="0" y="0"/>
          <a:ext cx="0" cy="0"/>
          <a:chOff x="0" y="0"/>
          <a:chExt cx="0" cy="0"/>
        </a:xfrm>
      </p:grpSpPr>
      <p:sp>
        <p:nvSpPr>
          <p:cNvPr id="4" name="Content of this presentation is copyrightand responsibility of the author Permission is required for re-use">
            <a:extLst>
              <a:ext uri="{FF2B5EF4-FFF2-40B4-BE49-F238E27FC236}">
                <a16:creationId xmlns:a16="http://schemas.microsoft.com/office/drawing/2014/main" id="{DB5FE2EB-28E5-84B6-D2D3-F571643E4A89}"/>
              </a:ext>
            </a:extLst>
          </p:cNvPr>
          <p:cNvSpPr/>
          <p:nvPr userDrawn="1"/>
        </p:nvSpPr>
        <p:spPr>
          <a:xfrm>
            <a:off x="1000626" y="6445089"/>
            <a:ext cx="4889500" cy="127000"/>
          </a:xfrm>
          <a:prstGeom prst="rect">
            <a:avLst/>
          </a:prstGeom>
          <a:noFill/>
          <a:ln/>
        </p:spPr>
        <p:txBody>
          <a:bodyPr wrap="square" lIns="0" tIns="0" rIns="0" bIns="0" rtlCol="0" anchor="t"/>
          <a:lstStyle/>
          <a:p>
            <a:pPr marL="0" indent="0" algn="l">
              <a:lnSpc>
                <a:spcPts val="1000"/>
              </a:lnSpc>
              <a:buNone/>
            </a:pPr>
            <a:r>
              <a:rPr lang="en-US" sz="1000">
                <a:solidFill>
                  <a:srgbClr val="00305D"/>
                </a:solidFill>
                <a:latin typeface="Arial Narrow" pitchFamily="34" charset="0"/>
                <a:ea typeface="Arial Narrow" pitchFamily="34" charset="-122"/>
                <a:cs typeface="Arial Narrow" pitchFamily="34" charset="-120"/>
              </a:rPr>
              <a:t>Content of this presentation is copyright and responsibility of the author. Permission is required for re-use.</a:t>
            </a:r>
            <a:endParaRPr lang="en-US" sz="1000"/>
          </a:p>
        </p:txBody>
      </p:sp>
      <p:sp>
        <p:nvSpPr>
          <p:cNvPr id="6" name="Espace réservé du texte 8">
            <a:extLst>
              <a:ext uri="{FF2B5EF4-FFF2-40B4-BE49-F238E27FC236}">
                <a16:creationId xmlns:a16="http://schemas.microsoft.com/office/drawing/2014/main" id="{3CAEF2D6-9619-0838-CFCB-2DAA376950BF}"/>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10" name="Espace réservé du texte 9">
            <a:extLst>
              <a:ext uri="{FF2B5EF4-FFF2-40B4-BE49-F238E27FC236}">
                <a16:creationId xmlns:a16="http://schemas.microsoft.com/office/drawing/2014/main" id="{B3F7FC35-1432-2196-9F6C-9A10E4B78415}"/>
              </a:ext>
            </a:extLst>
          </p:cNvPr>
          <p:cNvSpPr>
            <a:spLocks noGrp="1"/>
          </p:cNvSpPr>
          <p:nvPr>
            <p:ph type="body" sz="quarter" idx="12" hasCustomPrompt="1"/>
          </p:nvPr>
        </p:nvSpPr>
        <p:spPr>
          <a:xfrm>
            <a:off x="952500" y="6159178"/>
            <a:ext cx="3834342" cy="240966"/>
          </a:xfrm>
          <a:prstGeom prst="rect">
            <a:avLst/>
          </a:prstGeom>
        </p:spPr>
        <p:txBody>
          <a:bodyPr/>
          <a:lstStyle>
            <a:lvl1pPr marL="0" indent="0">
              <a:buNone/>
              <a:defRPr sz="1000" b="1" i="0">
                <a:solidFill>
                  <a:srgbClr val="00305D"/>
                </a:solidFill>
                <a:latin typeface="Arial Narrow" panose="020B0604020202020204" pitchFamily="34" charset="0"/>
                <a:cs typeface="Arial Narrow" panose="020B0604020202020204" pitchFamily="34" charset="0"/>
              </a:defRPr>
            </a:lvl1pPr>
          </a:lstStyle>
          <a:p>
            <a:pPr lvl="0"/>
            <a:r>
              <a:rPr lang="fr-FR"/>
              <a:t>Name of the </a:t>
            </a:r>
            <a:r>
              <a:rPr lang="fr-FR" err="1"/>
              <a:t>presenter</a:t>
            </a:r>
            <a:r>
              <a:rPr lang="fr-FR"/>
              <a:t> </a:t>
            </a:r>
            <a:r>
              <a:rPr lang="fr-FR" err="1"/>
              <a:t>here</a:t>
            </a:r>
            <a:endParaRPr lang="fr-FR"/>
          </a:p>
        </p:txBody>
      </p:sp>
      <p:sp>
        <p:nvSpPr>
          <p:cNvPr id="2" name="Espace réservé du texte 8">
            <a:extLst>
              <a:ext uri="{FF2B5EF4-FFF2-40B4-BE49-F238E27FC236}">
                <a16:creationId xmlns:a16="http://schemas.microsoft.com/office/drawing/2014/main" id="{E284D2FB-D06E-FABF-A2AE-9BAA00AC4405}"/>
              </a:ext>
            </a:extLst>
          </p:cNvPr>
          <p:cNvSpPr>
            <a:spLocks noGrp="1"/>
          </p:cNvSpPr>
          <p:nvPr>
            <p:ph type="body" sz="quarter" idx="13" hasCustomPrompt="1"/>
          </p:nvPr>
        </p:nvSpPr>
        <p:spPr>
          <a:xfrm>
            <a:off x="952500" y="1710111"/>
            <a:ext cx="9207177" cy="2812031"/>
          </a:xfrm>
          <a:prstGeom prst="rect">
            <a:avLst/>
          </a:prstGeom>
        </p:spPr>
        <p:txBody>
          <a:bodyPr/>
          <a:lstStyle>
            <a:lvl1pPr marL="0" indent="0" algn="l">
              <a:lnSpc>
                <a:spcPts val="2650"/>
              </a:lnSpc>
              <a:buNone/>
              <a:defRPr sz="2500"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a:solidFill>
                  <a:srgbClr val="00305D"/>
                </a:solidFill>
                <a:latin typeface="Arial Narrow Regular" pitchFamily="34" charset="0"/>
                <a:ea typeface="Arial Narrow Regular" pitchFamily="34" charset="-122"/>
                <a:cs typeface="Arial Narrow Regular" pitchFamily="34" charset="-120"/>
              </a:rPr>
              <a:t>In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ipsum, ac tempus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porttitor</a:t>
            </a:r>
            <a:r>
              <a:rPr lang="en-US" sz="2500">
                <a:solidFill>
                  <a:srgbClr val="00305D"/>
                </a:solidFill>
                <a:latin typeface="Arial Narrow Regular" pitchFamily="34" charset="0"/>
                <a:ea typeface="Arial Narrow Regular" pitchFamily="34" charset="-122"/>
                <a:cs typeface="Arial Narrow Regular" pitchFamily="34" charset="-120"/>
              </a:rPr>
              <a:t> sit </a:t>
            </a:r>
            <a:r>
              <a:rPr lang="en-US" sz="2500" err="1">
                <a:solidFill>
                  <a:srgbClr val="00305D"/>
                </a:solidFill>
                <a:latin typeface="Arial Narrow Regular" pitchFamily="34" charset="0"/>
                <a:ea typeface="Arial Narrow Regular" pitchFamily="34" charset="-122"/>
                <a:cs typeface="Arial Narrow Regular" pitchFamily="34" charset="-120"/>
              </a:rPr>
              <a:t>amet</a:t>
            </a:r>
            <a:r>
              <a:rPr lang="en-US" sz="2500">
                <a:solidFill>
                  <a:srgbClr val="00305D"/>
                </a:solidFill>
                <a:latin typeface="Arial Narrow Regular" pitchFamily="34" charset="0"/>
                <a:ea typeface="Arial Narrow Regular" pitchFamily="34" charset="-122"/>
                <a:cs typeface="Arial Narrow Regular" pitchFamily="34" charset="-120"/>
              </a:rPr>
              <a:t>. Cras non </a:t>
            </a:r>
            <a:r>
              <a:rPr lang="en-US" sz="2500" err="1">
                <a:solidFill>
                  <a:srgbClr val="00305D"/>
                </a:solidFill>
                <a:latin typeface="Arial Narrow Regular" pitchFamily="34" charset="0"/>
                <a:ea typeface="Arial Narrow Regular" pitchFamily="34" charset="-122"/>
                <a:cs typeface="Arial Narrow Regular" pitchFamily="34" charset="-120"/>
              </a:rPr>
              <a:t>sagittis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felis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Phasellus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mauris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massa</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ultrices</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posuere</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vulputate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eget</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nunc</a:t>
            </a:r>
            <a:r>
              <a:rPr lang="en-US" sz="2500">
                <a:solidFill>
                  <a:srgbClr val="00305D"/>
                </a:solidFill>
                <a:latin typeface="Arial Narrow Regular" pitchFamily="34" charset="0"/>
                <a:ea typeface="Arial Narrow Regular" pitchFamily="34" charset="-122"/>
                <a:cs typeface="Arial Narrow Regular" pitchFamily="34" charset="-120"/>
              </a:rPr>
              <a:t>. Morbi </a:t>
            </a:r>
            <a:r>
              <a:rPr lang="en-US" sz="2500" err="1">
                <a:solidFill>
                  <a:srgbClr val="00305D"/>
                </a:solidFill>
                <a:latin typeface="Arial Narrow Regular" pitchFamily="34" charset="0"/>
                <a:ea typeface="Arial Narrow Regular" pitchFamily="34" charset="-122"/>
                <a:cs typeface="Arial Narrow Regular" pitchFamily="34" charset="-120"/>
              </a:rPr>
              <a:t>faucibus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odio</a:t>
            </a:r>
            <a:r>
              <a:rPr lang="en-US" sz="2500">
                <a:solidFill>
                  <a:srgbClr val="00305D"/>
                </a:solidFill>
                <a:latin typeface="Arial Narrow Regular" pitchFamily="34" charset="0"/>
                <a:ea typeface="Arial Narrow Regular" pitchFamily="34" charset="-122"/>
                <a:cs typeface="Arial Narrow Regular" pitchFamily="34" charset="-120"/>
              </a:rPr>
              <a:t> non </a:t>
            </a:r>
            <a:r>
              <a:rPr lang="en-US" sz="2500" err="1">
                <a:solidFill>
                  <a:srgbClr val="00305D"/>
                </a:solidFill>
                <a:latin typeface="Arial Narrow Regular" pitchFamily="34" charset="0"/>
                <a:ea typeface="Arial Narrow Regular" pitchFamily="34" charset="-122"/>
                <a:cs typeface="Arial Narrow Regular" pitchFamily="34" charset="-120"/>
              </a:rPr>
              <a:t>orci</a:t>
            </a:r>
            <a:r>
              <a:rPr lang="en-US" sz="2500">
                <a:solidFill>
                  <a:srgbClr val="00305D"/>
                </a:solidFill>
                <a:latin typeface="Arial Narrow Regular" pitchFamily="34" charset="0"/>
                <a:ea typeface="Arial Narrow Regular" pitchFamily="34" charset="-122"/>
                <a:cs typeface="Arial Narrow Regular" pitchFamily="34" charset="-120"/>
              </a:rPr>
              <a:t> maximus, sed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enim</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sollicitudin</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Pellentesque</a:t>
            </a:r>
            <a:r>
              <a:rPr lang="en-US" sz="2500">
                <a:solidFill>
                  <a:srgbClr val="00305D"/>
                </a:solidFill>
                <a:latin typeface="Arial Narrow Regular" pitchFamily="34" charset="0"/>
                <a:ea typeface="Arial Narrow Regular" pitchFamily="34" charset="-122"/>
                <a:cs typeface="Arial Narrow Regular" pitchFamily="34" charset="-120"/>
              </a:rPr>
              <a:t> habitant </a:t>
            </a:r>
            <a:r>
              <a:rPr lang="en-US" sz="2500" err="1">
                <a:solidFill>
                  <a:srgbClr val="00305D"/>
                </a:solidFill>
                <a:latin typeface="Arial Narrow Regular" pitchFamily="34" charset="0"/>
                <a:ea typeface="Arial Narrow Regular" pitchFamily="34" charset="-122"/>
                <a:cs typeface="Arial Narrow Regular" pitchFamily="34" charset="-120"/>
              </a:rPr>
              <a:t>morbi</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senectus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netus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malesuada</a:t>
            </a:r>
            <a:r>
              <a:rPr lang="en-US" sz="2500">
                <a:solidFill>
                  <a:srgbClr val="00305D"/>
                </a:solidFill>
                <a:latin typeface="Arial Narrow Regular" pitchFamily="34" charset="0"/>
                <a:ea typeface="Arial Narrow Regular" pitchFamily="34" charset="-122"/>
                <a:cs typeface="Arial Narrow Regular" pitchFamily="34" charset="-120"/>
              </a:rPr>
              <a:t> fames ac </a:t>
            </a:r>
            <a:r>
              <a:rPr lang="en-US" sz="2500" err="1">
                <a:solidFill>
                  <a:srgbClr val="00305D"/>
                </a:solidFill>
                <a:latin typeface="Arial Narrow Regular" pitchFamily="34" charset="0"/>
                <a:ea typeface="Arial Narrow Regular" pitchFamily="34" charset="-122"/>
                <a:cs typeface="Arial Narrow Regular" pitchFamily="34" charset="-120"/>
              </a:rPr>
              <a:t>turpis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a:t>
            </a:r>
            <a:endParaRPr lang="en-US" sz="2500"/>
          </a:p>
        </p:txBody>
      </p:sp>
      <p:pic>
        <p:nvPicPr>
          <p:cNvPr id="5" name="Picture 4" descr="A screen shot of a logo&#10;&#10;Description automatically generated">
            <a:extLst>
              <a:ext uri="{FF2B5EF4-FFF2-40B4-BE49-F238E27FC236}">
                <a16:creationId xmlns:a16="http://schemas.microsoft.com/office/drawing/2014/main" id="{C582A324-A549-DB97-3784-CEAB8693E9F9}"/>
              </a:ext>
            </a:extLst>
          </p:cNvPr>
          <p:cNvPicPr>
            <a:picLocks noChangeAspect="1"/>
          </p:cNvPicPr>
          <p:nvPr userDrawn="1"/>
        </p:nvPicPr>
        <p:blipFill>
          <a:blip r:embed="rId2"/>
          <a:stretch>
            <a:fillRect/>
          </a:stretch>
        </p:blipFill>
        <p:spPr>
          <a:xfrm>
            <a:off x="10159677" y="6156616"/>
            <a:ext cx="2032323" cy="701384"/>
          </a:xfrm>
          <a:prstGeom prst="rect">
            <a:avLst/>
          </a:prstGeom>
        </p:spPr>
      </p:pic>
    </p:spTree>
    <p:extLst>
      <p:ext uri="{BB962C8B-B14F-4D97-AF65-F5344CB8AC3E}">
        <p14:creationId xmlns:p14="http://schemas.microsoft.com/office/powerpoint/2010/main" val="1473121436"/>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Slide Visual 1">
    <p:spTree>
      <p:nvGrpSpPr>
        <p:cNvPr id="1" name=""/>
        <p:cNvGrpSpPr/>
        <p:nvPr/>
      </p:nvGrpSpPr>
      <p:grpSpPr>
        <a:xfrm>
          <a:off x="0" y="0"/>
          <a:ext cx="0" cy="0"/>
          <a:chOff x="0" y="0"/>
          <a:chExt cx="0" cy="0"/>
        </a:xfrm>
      </p:grpSpPr>
      <p:pic>
        <p:nvPicPr>
          <p:cNvPr id="3" name="ESMO-Congress-2025-Visual">
            <a:extLst>
              <a:ext uri="{FF2B5EF4-FFF2-40B4-BE49-F238E27FC236}">
                <a16:creationId xmlns:a16="http://schemas.microsoft.com/office/drawing/2014/main" id="{A36B5E4C-704D-EDB7-B772-D511DDB17E8C}"/>
              </a:ext>
            </a:extLst>
          </p:cNvPr>
          <p:cNvPicPr>
            <a:picLocks noChangeAspect="1"/>
          </p:cNvPicPr>
          <p:nvPr userDrawn="1"/>
        </p:nvPicPr>
        <p:blipFill>
          <a:blip r:embed="rId2"/>
          <a:srcRect/>
          <a:stretch/>
        </p:blipFill>
        <p:spPr>
          <a:xfrm>
            <a:off x="6113924" y="285750"/>
            <a:ext cx="6076950" cy="6572250"/>
          </a:xfrm>
          <a:prstGeom prst="rect">
            <a:avLst/>
          </a:prstGeom>
        </p:spPr>
      </p:pic>
      <p:pic>
        <p:nvPicPr>
          <p:cNvPr id="5" name="ESMO-Congress-2025-Logo" descr="preencoded.png">
            <a:extLst>
              <a:ext uri="{FF2B5EF4-FFF2-40B4-BE49-F238E27FC236}">
                <a16:creationId xmlns:a16="http://schemas.microsoft.com/office/drawing/2014/main" id="{844C8E07-B2FC-9063-6F92-6F07242304C4}"/>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0604500" y="6388100"/>
            <a:ext cx="1390650" cy="266700"/>
          </a:xfrm>
          <a:prstGeom prst="rect">
            <a:avLst/>
          </a:prstGeom>
        </p:spPr>
      </p:pic>
      <p:sp>
        <p:nvSpPr>
          <p:cNvPr id="2" name="Espace réservé du texte 8">
            <a:extLst>
              <a:ext uri="{FF2B5EF4-FFF2-40B4-BE49-F238E27FC236}">
                <a16:creationId xmlns:a16="http://schemas.microsoft.com/office/drawing/2014/main" id="{E8AA6B6A-FF41-19E9-C9AB-93E01D033A52}"/>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7" name="Espace réservé du texte 8">
            <a:extLst>
              <a:ext uri="{FF2B5EF4-FFF2-40B4-BE49-F238E27FC236}">
                <a16:creationId xmlns:a16="http://schemas.microsoft.com/office/drawing/2014/main" id="{7FC4E609-892E-ABE6-F189-526293B25BD0}"/>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8" name="Espace réservé du texte 9">
            <a:extLst>
              <a:ext uri="{FF2B5EF4-FFF2-40B4-BE49-F238E27FC236}">
                <a16:creationId xmlns:a16="http://schemas.microsoft.com/office/drawing/2014/main" id="{CBA83098-C3C3-6DD8-6283-50638972520F}"/>
              </a:ext>
            </a:extLst>
          </p:cNvPr>
          <p:cNvSpPr>
            <a:spLocks noGrp="1"/>
          </p:cNvSpPr>
          <p:nvPr>
            <p:ph type="body" sz="quarter" idx="12" hasCustomPrompt="1"/>
          </p:nvPr>
        </p:nvSpPr>
        <p:spPr>
          <a:xfrm>
            <a:off x="952500" y="6159178"/>
            <a:ext cx="3834342" cy="240966"/>
          </a:xfrm>
          <a:prstGeom prst="rect">
            <a:avLst/>
          </a:prstGeom>
        </p:spPr>
        <p:txBody>
          <a:bodyPr/>
          <a:lstStyle>
            <a:lvl1pPr marL="0" indent="0">
              <a:buNone/>
              <a:defRPr sz="1000" b="1" i="0">
                <a:solidFill>
                  <a:srgbClr val="00305D"/>
                </a:solidFill>
                <a:latin typeface="Arial Narrow" panose="020B0604020202020204" pitchFamily="34" charset="0"/>
                <a:cs typeface="Arial Narrow" panose="020B0604020202020204" pitchFamily="34" charset="0"/>
              </a:defRPr>
            </a:lvl1pPr>
          </a:lstStyle>
          <a:p>
            <a:pPr lvl="0"/>
            <a:r>
              <a:rPr lang="fr-FR"/>
              <a:t>Name of the </a:t>
            </a:r>
            <a:r>
              <a:rPr lang="fr-FR" err="1"/>
              <a:t>presenter</a:t>
            </a:r>
            <a:r>
              <a:rPr lang="fr-FR"/>
              <a:t> </a:t>
            </a:r>
            <a:r>
              <a:rPr lang="fr-FR" err="1"/>
              <a:t>here</a:t>
            </a:r>
            <a:endParaRPr lang="fr-FR"/>
          </a:p>
        </p:txBody>
      </p:sp>
      <p:sp>
        <p:nvSpPr>
          <p:cNvPr id="9" name="Content of this presentation is copyrightand responsibility of the author Permission is required for re-use">
            <a:extLst>
              <a:ext uri="{FF2B5EF4-FFF2-40B4-BE49-F238E27FC236}">
                <a16:creationId xmlns:a16="http://schemas.microsoft.com/office/drawing/2014/main" id="{236CCA65-189B-E2B0-42C9-47E430DA4BCA}"/>
              </a:ext>
            </a:extLst>
          </p:cNvPr>
          <p:cNvSpPr/>
          <p:nvPr userDrawn="1"/>
        </p:nvSpPr>
        <p:spPr>
          <a:xfrm>
            <a:off x="1000626" y="6445089"/>
            <a:ext cx="4889500" cy="127000"/>
          </a:xfrm>
          <a:prstGeom prst="rect">
            <a:avLst/>
          </a:prstGeom>
          <a:noFill/>
          <a:ln/>
        </p:spPr>
        <p:txBody>
          <a:bodyPr wrap="square" lIns="0" tIns="0" rIns="0" bIns="0" rtlCol="0" anchor="t"/>
          <a:lstStyle/>
          <a:p>
            <a:pPr marL="0" indent="0" algn="l">
              <a:lnSpc>
                <a:spcPts val="1000"/>
              </a:lnSpc>
              <a:buNone/>
            </a:pPr>
            <a:r>
              <a:rPr lang="en-US" sz="1000">
                <a:solidFill>
                  <a:srgbClr val="00305D"/>
                </a:solidFill>
                <a:latin typeface="Arial Narrow" pitchFamily="34" charset="0"/>
                <a:ea typeface="Arial Narrow" pitchFamily="34" charset="-122"/>
                <a:cs typeface="Arial Narrow" pitchFamily="34" charset="-120"/>
              </a:rPr>
              <a:t>Content of this presentation is copyright and responsibility of the author. Permission is required for re-use.</a:t>
            </a:r>
            <a:endParaRPr lang="en-US" sz="1000"/>
          </a:p>
        </p:txBody>
      </p:sp>
      <p:pic>
        <p:nvPicPr>
          <p:cNvPr id="6" name="Picture 5" descr="A screen shot of a logo&#10;&#10;Description automatically generated">
            <a:extLst>
              <a:ext uri="{FF2B5EF4-FFF2-40B4-BE49-F238E27FC236}">
                <a16:creationId xmlns:a16="http://schemas.microsoft.com/office/drawing/2014/main" id="{74A0F252-A117-245D-BF50-073F3E702877}"/>
              </a:ext>
            </a:extLst>
          </p:cNvPr>
          <p:cNvPicPr>
            <a:picLocks noChangeAspect="1"/>
          </p:cNvPicPr>
          <p:nvPr userDrawn="1"/>
        </p:nvPicPr>
        <p:blipFill>
          <a:blip r:embed="rId5"/>
          <a:stretch>
            <a:fillRect/>
          </a:stretch>
        </p:blipFill>
        <p:spPr>
          <a:xfrm>
            <a:off x="10159677" y="6156616"/>
            <a:ext cx="2032323" cy="701384"/>
          </a:xfrm>
          <a:prstGeom prst="rect">
            <a:avLst/>
          </a:prstGeom>
        </p:spPr>
      </p:pic>
    </p:spTree>
    <p:extLst>
      <p:ext uri="{BB962C8B-B14F-4D97-AF65-F5344CB8AC3E}">
        <p14:creationId xmlns:p14="http://schemas.microsoft.com/office/powerpoint/2010/main" val="3919068516"/>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Slide Visual 2">
    <p:spTree>
      <p:nvGrpSpPr>
        <p:cNvPr id="1" name=""/>
        <p:cNvGrpSpPr/>
        <p:nvPr/>
      </p:nvGrpSpPr>
      <p:grpSpPr>
        <a:xfrm>
          <a:off x="0" y="0"/>
          <a:ext cx="0" cy="0"/>
          <a:chOff x="0" y="0"/>
          <a:chExt cx="0" cy="0"/>
        </a:xfrm>
      </p:grpSpPr>
      <p:pic>
        <p:nvPicPr>
          <p:cNvPr id="7" name="ESMO-Congress-2025-Visual">
            <a:extLst>
              <a:ext uri="{FF2B5EF4-FFF2-40B4-BE49-F238E27FC236}">
                <a16:creationId xmlns:a16="http://schemas.microsoft.com/office/drawing/2014/main" id="{CAF35C4B-9720-812F-B4A9-2ADB85E4698B}"/>
              </a:ext>
            </a:extLst>
          </p:cNvPr>
          <p:cNvPicPr>
            <a:picLocks noChangeAspect="1"/>
          </p:cNvPicPr>
          <p:nvPr userDrawn="1"/>
        </p:nvPicPr>
        <p:blipFill>
          <a:blip r:embed="rId2"/>
          <a:srcRect/>
          <a:stretch/>
        </p:blipFill>
        <p:spPr>
          <a:xfrm>
            <a:off x="7854950" y="1365250"/>
            <a:ext cx="4337050" cy="5492750"/>
          </a:xfrm>
          <a:prstGeom prst="rect">
            <a:avLst/>
          </a:prstGeom>
        </p:spPr>
      </p:pic>
      <p:pic>
        <p:nvPicPr>
          <p:cNvPr id="4" name="Rectangle 95" descr="preencoded.png">
            <a:extLst>
              <a:ext uri="{FF2B5EF4-FFF2-40B4-BE49-F238E27FC236}">
                <a16:creationId xmlns:a16="http://schemas.microsoft.com/office/drawing/2014/main" id="{923772CF-6EEF-F7F7-E02B-054BE703BE9B}"/>
              </a:ext>
            </a:extLst>
          </p:cNvPr>
          <p:cNvPicPr>
            <a:picLocks noChangeAspect="1"/>
          </p:cNvPicPr>
          <p:nvPr userDrawn="1"/>
        </p:nvPicPr>
        <p:blipFill>
          <a:blip r:embed="rId3"/>
          <a:srcRect/>
          <a:stretch/>
        </p:blipFill>
        <p:spPr>
          <a:xfrm>
            <a:off x="10159677" y="6159177"/>
            <a:ext cx="2032323" cy="698823"/>
          </a:xfrm>
          <a:prstGeom prst="rect">
            <a:avLst/>
          </a:prstGeom>
        </p:spPr>
      </p:pic>
      <p:sp>
        <p:nvSpPr>
          <p:cNvPr id="6" name="Content of this presentation is copyrightand responsibility of the author Permission is required for re-use">
            <a:extLst>
              <a:ext uri="{FF2B5EF4-FFF2-40B4-BE49-F238E27FC236}">
                <a16:creationId xmlns:a16="http://schemas.microsoft.com/office/drawing/2014/main" id="{8682D5A5-A524-DEF4-9DF4-396D38E813E6}"/>
              </a:ext>
            </a:extLst>
          </p:cNvPr>
          <p:cNvSpPr/>
          <p:nvPr userDrawn="1"/>
        </p:nvSpPr>
        <p:spPr>
          <a:xfrm>
            <a:off x="1000626" y="6445089"/>
            <a:ext cx="4889500" cy="127000"/>
          </a:xfrm>
          <a:prstGeom prst="rect">
            <a:avLst/>
          </a:prstGeom>
          <a:noFill/>
          <a:ln/>
        </p:spPr>
        <p:txBody>
          <a:bodyPr wrap="square" lIns="0" tIns="0" rIns="0" bIns="0" rtlCol="0" anchor="t"/>
          <a:lstStyle/>
          <a:p>
            <a:pPr marL="0" indent="0" algn="l">
              <a:lnSpc>
                <a:spcPts val="1000"/>
              </a:lnSpc>
              <a:buNone/>
            </a:pPr>
            <a:r>
              <a:rPr lang="en-US" sz="1000">
                <a:solidFill>
                  <a:srgbClr val="00305D"/>
                </a:solidFill>
                <a:latin typeface="Arial Narrow" pitchFamily="34" charset="0"/>
                <a:ea typeface="Arial Narrow" pitchFamily="34" charset="-122"/>
                <a:cs typeface="Arial Narrow" pitchFamily="34" charset="-120"/>
              </a:rPr>
              <a:t>Content of this presentation is copyright and responsibility of the author. Permission is required for re-use.</a:t>
            </a:r>
            <a:endParaRPr lang="en-US" sz="1000"/>
          </a:p>
        </p:txBody>
      </p:sp>
      <p:sp>
        <p:nvSpPr>
          <p:cNvPr id="10" name="Espace réservé du texte 8">
            <a:extLst>
              <a:ext uri="{FF2B5EF4-FFF2-40B4-BE49-F238E27FC236}">
                <a16:creationId xmlns:a16="http://schemas.microsoft.com/office/drawing/2014/main" id="{CA6B783B-ED58-5F95-B652-B1E24B3249BD}"/>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11" name="Espace réservé du texte 8">
            <a:extLst>
              <a:ext uri="{FF2B5EF4-FFF2-40B4-BE49-F238E27FC236}">
                <a16:creationId xmlns:a16="http://schemas.microsoft.com/office/drawing/2014/main" id="{DB5289C3-226C-3FDB-DFAF-BF8262181EA8}"/>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12" name="Espace réservé du texte 9">
            <a:extLst>
              <a:ext uri="{FF2B5EF4-FFF2-40B4-BE49-F238E27FC236}">
                <a16:creationId xmlns:a16="http://schemas.microsoft.com/office/drawing/2014/main" id="{122B9CBE-1C42-53D2-040E-CE9FAADFC55C}"/>
              </a:ext>
            </a:extLst>
          </p:cNvPr>
          <p:cNvSpPr>
            <a:spLocks noGrp="1"/>
          </p:cNvSpPr>
          <p:nvPr>
            <p:ph type="body" sz="quarter" idx="12" hasCustomPrompt="1"/>
          </p:nvPr>
        </p:nvSpPr>
        <p:spPr>
          <a:xfrm>
            <a:off x="952500" y="6159178"/>
            <a:ext cx="3834342" cy="240966"/>
          </a:xfrm>
          <a:prstGeom prst="rect">
            <a:avLst/>
          </a:prstGeom>
        </p:spPr>
        <p:txBody>
          <a:bodyPr/>
          <a:lstStyle>
            <a:lvl1pPr marL="0" indent="0">
              <a:buNone/>
              <a:defRPr sz="1000" b="1" i="0">
                <a:solidFill>
                  <a:srgbClr val="00305D"/>
                </a:solidFill>
                <a:latin typeface="Arial Narrow" panose="020B0604020202020204" pitchFamily="34" charset="0"/>
                <a:cs typeface="Arial Narrow" panose="020B0604020202020204" pitchFamily="34" charset="0"/>
              </a:defRPr>
            </a:lvl1pPr>
          </a:lstStyle>
          <a:p>
            <a:pPr lvl="0"/>
            <a:r>
              <a:rPr lang="fr-FR"/>
              <a:t>Name of the </a:t>
            </a:r>
            <a:r>
              <a:rPr lang="fr-FR" err="1"/>
              <a:t>presenter</a:t>
            </a:r>
            <a:r>
              <a:rPr lang="fr-FR"/>
              <a:t> </a:t>
            </a:r>
            <a:r>
              <a:rPr lang="fr-FR" err="1"/>
              <a:t>here</a:t>
            </a:r>
            <a:endParaRPr lang="fr-FR"/>
          </a:p>
        </p:txBody>
      </p:sp>
      <p:sp>
        <p:nvSpPr>
          <p:cNvPr id="13" name="Espace réservé du texte 8">
            <a:extLst>
              <a:ext uri="{FF2B5EF4-FFF2-40B4-BE49-F238E27FC236}">
                <a16:creationId xmlns:a16="http://schemas.microsoft.com/office/drawing/2014/main" id="{CCFF93DF-756E-1034-F9F3-945B56EB2AB1}"/>
              </a:ext>
            </a:extLst>
          </p:cNvPr>
          <p:cNvSpPr>
            <a:spLocks noGrp="1"/>
          </p:cNvSpPr>
          <p:nvPr>
            <p:ph type="body" sz="quarter" idx="13" hasCustomPrompt="1"/>
          </p:nvPr>
        </p:nvSpPr>
        <p:spPr>
          <a:xfrm>
            <a:off x="952500" y="2335806"/>
            <a:ext cx="9207177" cy="2812031"/>
          </a:xfrm>
          <a:prstGeom prst="rect">
            <a:avLst/>
          </a:prstGeom>
        </p:spPr>
        <p:txBody>
          <a:bodyPr/>
          <a:lstStyle>
            <a:lvl1pPr marL="0" indent="0" algn="l">
              <a:lnSpc>
                <a:spcPts val="2650"/>
              </a:lnSpc>
              <a:buNone/>
              <a:defRPr sz="2500"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a:solidFill>
                  <a:srgbClr val="00305D"/>
                </a:solidFill>
                <a:latin typeface="Arial Narrow Regular" pitchFamily="34" charset="0"/>
                <a:ea typeface="Arial Narrow Regular" pitchFamily="34" charset="-122"/>
                <a:cs typeface="Arial Narrow Regular" pitchFamily="34" charset="-120"/>
              </a:rPr>
              <a:t>In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ipsum, ac tempus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porttitor</a:t>
            </a:r>
            <a:r>
              <a:rPr lang="en-US" sz="2500">
                <a:solidFill>
                  <a:srgbClr val="00305D"/>
                </a:solidFill>
                <a:latin typeface="Arial Narrow Regular" pitchFamily="34" charset="0"/>
                <a:ea typeface="Arial Narrow Regular" pitchFamily="34" charset="-122"/>
                <a:cs typeface="Arial Narrow Regular" pitchFamily="34" charset="-120"/>
              </a:rPr>
              <a:t> sit </a:t>
            </a:r>
            <a:r>
              <a:rPr lang="en-US" sz="2500" err="1">
                <a:solidFill>
                  <a:srgbClr val="00305D"/>
                </a:solidFill>
                <a:latin typeface="Arial Narrow Regular" pitchFamily="34" charset="0"/>
                <a:ea typeface="Arial Narrow Regular" pitchFamily="34" charset="-122"/>
                <a:cs typeface="Arial Narrow Regular" pitchFamily="34" charset="-120"/>
              </a:rPr>
              <a:t>amet</a:t>
            </a:r>
            <a:r>
              <a:rPr lang="en-US" sz="2500">
                <a:solidFill>
                  <a:srgbClr val="00305D"/>
                </a:solidFill>
                <a:latin typeface="Arial Narrow Regular" pitchFamily="34" charset="0"/>
                <a:ea typeface="Arial Narrow Regular" pitchFamily="34" charset="-122"/>
                <a:cs typeface="Arial Narrow Regular" pitchFamily="34" charset="-120"/>
              </a:rPr>
              <a:t>. Cras non </a:t>
            </a:r>
            <a:r>
              <a:rPr lang="en-US" sz="2500" err="1">
                <a:solidFill>
                  <a:srgbClr val="00305D"/>
                </a:solidFill>
                <a:latin typeface="Arial Narrow Regular" pitchFamily="34" charset="0"/>
                <a:ea typeface="Arial Narrow Regular" pitchFamily="34" charset="-122"/>
                <a:cs typeface="Arial Narrow Regular" pitchFamily="34" charset="-120"/>
              </a:rPr>
              <a:t>sagittis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felis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Phasellus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mauris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massa</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ultrices</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posuere</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vulputate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eget</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nunc</a:t>
            </a:r>
            <a:r>
              <a:rPr lang="en-US" sz="2500">
                <a:solidFill>
                  <a:srgbClr val="00305D"/>
                </a:solidFill>
                <a:latin typeface="Arial Narrow Regular" pitchFamily="34" charset="0"/>
                <a:ea typeface="Arial Narrow Regular" pitchFamily="34" charset="-122"/>
                <a:cs typeface="Arial Narrow Regular" pitchFamily="34" charset="-120"/>
              </a:rPr>
              <a:t>. Morbi </a:t>
            </a:r>
            <a:r>
              <a:rPr lang="en-US" sz="2500" err="1">
                <a:solidFill>
                  <a:srgbClr val="00305D"/>
                </a:solidFill>
                <a:latin typeface="Arial Narrow Regular" pitchFamily="34" charset="0"/>
                <a:ea typeface="Arial Narrow Regular" pitchFamily="34" charset="-122"/>
                <a:cs typeface="Arial Narrow Regular" pitchFamily="34" charset="-120"/>
              </a:rPr>
              <a:t>faucibus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odio</a:t>
            </a:r>
            <a:r>
              <a:rPr lang="en-US" sz="2500">
                <a:solidFill>
                  <a:srgbClr val="00305D"/>
                </a:solidFill>
                <a:latin typeface="Arial Narrow Regular" pitchFamily="34" charset="0"/>
                <a:ea typeface="Arial Narrow Regular" pitchFamily="34" charset="-122"/>
                <a:cs typeface="Arial Narrow Regular" pitchFamily="34" charset="-120"/>
              </a:rPr>
              <a:t> non </a:t>
            </a:r>
            <a:r>
              <a:rPr lang="en-US" sz="2500" err="1">
                <a:solidFill>
                  <a:srgbClr val="00305D"/>
                </a:solidFill>
                <a:latin typeface="Arial Narrow Regular" pitchFamily="34" charset="0"/>
                <a:ea typeface="Arial Narrow Regular" pitchFamily="34" charset="-122"/>
                <a:cs typeface="Arial Narrow Regular" pitchFamily="34" charset="-120"/>
              </a:rPr>
              <a:t>orci</a:t>
            </a:r>
            <a:r>
              <a:rPr lang="en-US" sz="2500">
                <a:solidFill>
                  <a:srgbClr val="00305D"/>
                </a:solidFill>
                <a:latin typeface="Arial Narrow Regular" pitchFamily="34" charset="0"/>
                <a:ea typeface="Arial Narrow Regular" pitchFamily="34" charset="-122"/>
                <a:cs typeface="Arial Narrow Regular" pitchFamily="34" charset="-120"/>
              </a:rPr>
              <a:t> maximus, sed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enim</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sollicitudin</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Pellentesque</a:t>
            </a:r>
            <a:r>
              <a:rPr lang="en-US" sz="2500">
                <a:solidFill>
                  <a:srgbClr val="00305D"/>
                </a:solidFill>
                <a:latin typeface="Arial Narrow Regular" pitchFamily="34" charset="0"/>
                <a:ea typeface="Arial Narrow Regular" pitchFamily="34" charset="-122"/>
                <a:cs typeface="Arial Narrow Regular" pitchFamily="34" charset="-120"/>
              </a:rPr>
              <a:t> habitant </a:t>
            </a:r>
            <a:r>
              <a:rPr lang="en-US" sz="2500" err="1">
                <a:solidFill>
                  <a:srgbClr val="00305D"/>
                </a:solidFill>
                <a:latin typeface="Arial Narrow Regular" pitchFamily="34" charset="0"/>
                <a:ea typeface="Arial Narrow Regular" pitchFamily="34" charset="-122"/>
                <a:cs typeface="Arial Narrow Regular" pitchFamily="34" charset="-120"/>
              </a:rPr>
              <a:t>morbi</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senectus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netus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malesuada</a:t>
            </a:r>
            <a:r>
              <a:rPr lang="en-US" sz="2500">
                <a:solidFill>
                  <a:srgbClr val="00305D"/>
                </a:solidFill>
                <a:latin typeface="Arial Narrow Regular" pitchFamily="34" charset="0"/>
                <a:ea typeface="Arial Narrow Regular" pitchFamily="34" charset="-122"/>
                <a:cs typeface="Arial Narrow Regular" pitchFamily="34" charset="-120"/>
              </a:rPr>
              <a:t> fames ac </a:t>
            </a:r>
            <a:r>
              <a:rPr lang="en-US" sz="2500" err="1">
                <a:solidFill>
                  <a:srgbClr val="00305D"/>
                </a:solidFill>
                <a:latin typeface="Arial Narrow Regular" pitchFamily="34" charset="0"/>
                <a:ea typeface="Arial Narrow Regular" pitchFamily="34" charset="-122"/>
                <a:cs typeface="Arial Narrow Regular" pitchFamily="34" charset="-120"/>
              </a:rPr>
              <a:t>turpis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a:t>
            </a:r>
            <a:endParaRPr lang="en-US" sz="2500"/>
          </a:p>
        </p:txBody>
      </p:sp>
      <p:pic>
        <p:nvPicPr>
          <p:cNvPr id="3" name="ESMO-Congress-2025-Logo">
            <a:extLst>
              <a:ext uri="{FF2B5EF4-FFF2-40B4-BE49-F238E27FC236}">
                <a16:creationId xmlns:a16="http://schemas.microsoft.com/office/drawing/2014/main" id="{4CE7A2B6-E01B-FA28-FE1F-6BB849B131BB}"/>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0630596" y="6404411"/>
            <a:ext cx="1454966" cy="277299"/>
          </a:xfrm>
          <a:prstGeom prst="rect">
            <a:avLst/>
          </a:prstGeom>
        </p:spPr>
      </p:pic>
    </p:spTree>
    <p:extLst>
      <p:ext uri="{BB962C8B-B14F-4D97-AF65-F5344CB8AC3E}">
        <p14:creationId xmlns:p14="http://schemas.microsoft.com/office/powerpoint/2010/main" val="79254946"/>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Slide Visual 3">
    <p:spTree>
      <p:nvGrpSpPr>
        <p:cNvPr id="1" name=""/>
        <p:cNvGrpSpPr/>
        <p:nvPr/>
      </p:nvGrpSpPr>
      <p:grpSpPr>
        <a:xfrm>
          <a:off x="0" y="0"/>
          <a:ext cx="0" cy="0"/>
          <a:chOff x="0" y="0"/>
          <a:chExt cx="0" cy="0"/>
        </a:xfrm>
      </p:grpSpPr>
      <p:pic>
        <p:nvPicPr>
          <p:cNvPr id="7" name="ESMO-Congress-2025-Visual">
            <a:extLst>
              <a:ext uri="{FF2B5EF4-FFF2-40B4-BE49-F238E27FC236}">
                <a16:creationId xmlns:a16="http://schemas.microsoft.com/office/drawing/2014/main" id="{0F1111CD-8B55-B3B0-93B6-49BD86F5B2BE}"/>
              </a:ext>
            </a:extLst>
          </p:cNvPr>
          <p:cNvPicPr>
            <a:picLocks noChangeAspect="1"/>
          </p:cNvPicPr>
          <p:nvPr userDrawn="1"/>
        </p:nvPicPr>
        <p:blipFill>
          <a:blip r:embed="rId2"/>
          <a:srcRect/>
          <a:stretch/>
        </p:blipFill>
        <p:spPr>
          <a:xfrm>
            <a:off x="7854950" y="1365250"/>
            <a:ext cx="4337050" cy="5492750"/>
          </a:xfrm>
          <a:prstGeom prst="rect">
            <a:avLst/>
          </a:prstGeom>
        </p:spPr>
      </p:pic>
      <p:pic>
        <p:nvPicPr>
          <p:cNvPr id="4" name="Rectangle 95" descr="preencoded.png">
            <a:extLst>
              <a:ext uri="{FF2B5EF4-FFF2-40B4-BE49-F238E27FC236}">
                <a16:creationId xmlns:a16="http://schemas.microsoft.com/office/drawing/2014/main" id="{923772CF-6EEF-F7F7-E02B-054BE703BE9B}"/>
              </a:ext>
            </a:extLst>
          </p:cNvPr>
          <p:cNvPicPr>
            <a:picLocks noChangeAspect="1"/>
          </p:cNvPicPr>
          <p:nvPr userDrawn="1"/>
        </p:nvPicPr>
        <p:blipFill>
          <a:blip r:embed="rId3"/>
          <a:srcRect/>
          <a:stretch/>
        </p:blipFill>
        <p:spPr>
          <a:xfrm>
            <a:off x="10159677" y="6159177"/>
            <a:ext cx="2032323" cy="698823"/>
          </a:xfrm>
          <a:prstGeom prst="rect">
            <a:avLst/>
          </a:prstGeom>
        </p:spPr>
      </p:pic>
      <p:sp>
        <p:nvSpPr>
          <p:cNvPr id="6" name="Content of this presentation is copyrightand responsibility of the author Permission is required for re-use">
            <a:extLst>
              <a:ext uri="{FF2B5EF4-FFF2-40B4-BE49-F238E27FC236}">
                <a16:creationId xmlns:a16="http://schemas.microsoft.com/office/drawing/2014/main" id="{8682D5A5-A524-DEF4-9DF4-396D38E813E6}"/>
              </a:ext>
            </a:extLst>
          </p:cNvPr>
          <p:cNvSpPr/>
          <p:nvPr userDrawn="1"/>
        </p:nvSpPr>
        <p:spPr>
          <a:xfrm>
            <a:off x="1000626" y="6445089"/>
            <a:ext cx="4889500" cy="127000"/>
          </a:xfrm>
          <a:prstGeom prst="rect">
            <a:avLst/>
          </a:prstGeom>
          <a:noFill/>
          <a:ln/>
        </p:spPr>
        <p:txBody>
          <a:bodyPr wrap="square" lIns="0" tIns="0" rIns="0" bIns="0" rtlCol="0" anchor="t"/>
          <a:lstStyle/>
          <a:p>
            <a:pPr marL="0" indent="0" algn="l">
              <a:lnSpc>
                <a:spcPts val="1000"/>
              </a:lnSpc>
              <a:buNone/>
            </a:pPr>
            <a:r>
              <a:rPr lang="en-US" sz="1000">
                <a:solidFill>
                  <a:srgbClr val="00305D"/>
                </a:solidFill>
                <a:latin typeface="Arial Narrow" pitchFamily="34" charset="0"/>
                <a:ea typeface="Arial Narrow" pitchFamily="34" charset="-122"/>
                <a:cs typeface="Arial Narrow" pitchFamily="34" charset="-120"/>
              </a:rPr>
              <a:t>Content of this presentation is copyright and responsibility of the author. Permission is required for re-use.</a:t>
            </a:r>
            <a:endParaRPr lang="en-US" sz="1000"/>
          </a:p>
        </p:txBody>
      </p:sp>
      <p:sp>
        <p:nvSpPr>
          <p:cNvPr id="10" name="Espace réservé du texte 8">
            <a:extLst>
              <a:ext uri="{FF2B5EF4-FFF2-40B4-BE49-F238E27FC236}">
                <a16:creationId xmlns:a16="http://schemas.microsoft.com/office/drawing/2014/main" id="{CA6B783B-ED58-5F95-B652-B1E24B3249BD}"/>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12" name="Espace réservé du texte 9">
            <a:extLst>
              <a:ext uri="{FF2B5EF4-FFF2-40B4-BE49-F238E27FC236}">
                <a16:creationId xmlns:a16="http://schemas.microsoft.com/office/drawing/2014/main" id="{122B9CBE-1C42-53D2-040E-CE9FAADFC55C}"/>
              </a:ext>
            </a:extLst>
          </p:cNvPr>
          <p:cNvSpPr>
            <a:spLocks noGrp="1"/>
          </p:cNvSpPr>
          <p:nvPr>
            <p:ph type="body" sz="quarter" idx="12" hasCustomPrompt="1"/>
          </p:nvPr>
        </p:nvSpPr>
        <p:spPr>
          <a:xfrm>
            <a:off x="952500" y="6159178"/>
            <a:ext cx="3834342" cy="240966"/>
          </a:xfrm>
          <a:prstGeom prst="rect">
            <a:avLst/>
          </a:prstGeom>
        </p:spPr>
        <p:txBody>
          <a:bodyPr/>
          <a:lstStyle>
            <a:lvl1pPr marL="0" indent="0">
              <a:buNone/>
              <a:defRPr sz="1000" b="1" i="0">
                <a:solidFill>
                  <a:srgbClr val="00305D"/>
                </a:solidFill>
                <a:latin typeface="Arial Narrow" panose="020B0604020202020204" pitchFamily="34" charset="0"/>
                <a:cs typeface="Arial Narrow" panose="020B0604020202020204" pitchFamily="34" charset="0"/>
              </a:defRPr>
            </a:lvl1pPr>
          </a:lstStyle>
          <a:p>
            <a:pPr lvl="0"/>
            <a:r>
              <a:rPr lang="fr-FR"/>
              <a:t>Name of the </a:t>
            </a:r>
            <a:r>
              <a:rPr lang="fr-FR" err="1"/>
              <a:t>presenter</a:t>
            </a:r>
            <a:r>
              <a:rPr lang="fr-FR"/>
              <a:t> </a:t>
            </a:r>
            <a:r>
              <a:rPr lang="fr-FR" err="1"/>
              <a:t>here</a:t>
            </a:r>
            <a:endParaRPr lang="fr-FR"/>
          </a:p>
        </p:txBody>
      </p:sp>
      <p:sp>
        <p:nvSpPr>
          <p:cNvPr id="2" name="Espace réservé du texte 8">
            <a:extLst>
              <a:ext uri="{FF2B5EF4-FFF2-40B4-BE49-F238E27FC236}">
                <a16:creationId xmlns:a16="http://schemas.microsoft.com/office/drawing/2014/main" id="{CCD00FBE-3F02-8D7E-28A9-666186DC4F37}"/>
              </a:ext>
            </a:extLst>
          </p:cNvPr>
          <p:cNvSpPr>
            <a:spLocks noGrp="1"/>
          </p:cNvSpPr>
          <p:nvPr>
            <p:ph type="body" sz="quarter" idx="13" hasCustomPrompt="1"/>
          </p:nvPr>
        </p:nvSpPr>
        <p:spPr>
          <a:xfrm>
            <a:off x="952500" y="1710111"/>
            <a:ext cx="9207177" cy="2812031"/>
          </a:xfrm>
          <a:prstGeom prst="rect">
            <a:avLst/>
          </a:prstGeom>
        </p:spPr>
        <p:txBody>
          <a:bodyPr/>
          <a:lstStyle>
            <a:lvl1pPr marL="0" indent="0" algn="l">
              <a:lnSpc>
                <a:spcPts val="2650"/>
              </a:lnSpc>
              <a:buNone/>
              <a:defRPr sz="2500"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a:solidFill>
                  <a:srgbClr val="00305D"/>
                </a:solidFill>
                <a:latin typeface="Arial Narrow Regular" pitchFamily="34" charset="0"/>
                <a:ea typeface="Arial Narrow Regular" pitchFamily="34" charset="-122"/>
                <a:cs typeface="Arial Narrow Regular" pitchFamily="34" charset="-120"/>
              </a:rPr>
              <a:t>In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ipsum, ac tempus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porttitor</a:t>
            </a:r>
            <a:r>
              <a:rPr lang="en-US" sz="2500">
                <a:solidFill>
                  <a:srgbClr val="00305D"/>
                </a:solidFill>
                <a:latin typeface="Arial Narrow Regular" pitchFamily="34" charset="0"/>
                <a:ea typeface="Arial Narrow Regular" pitchFamily="34" charset="-122"/>
                <a:cs typeface="Arial Narrow Regular" pitchFamily="34" charset="-120"/>
              </a:rPr>
              <a:t> sit </a:t>
            </a:r>
            <a:r>
              <a:rPr lang="en-US" sz="2500" err="1">
                <a:solidFill>
                  <a:srgbClr val="00305D"/>
                </a:solidFill>
                <a:latin typeface="Arial Narrow Regular" pitchFamily="34" charset="0"/>
                <a:ea typeface="Arial Narrow Regular" pitchFamily="34" charset="-122"/>
                <a:cs typeface="Arial Narrow Regular" pitchFamily="34" charset="-120"/>
              </a:rPr>
              <a:t>amet</a:t>
            </a:r>
            <a:r>
              <a:rPr lang="en-US" sz="2500">
                <a:solidFill>
                  <a:srgbClr val="00305D"/>
                </a:solidFill>
                <a:latin typeface="Arial Narrow Regular" pitchFamily="34" charset="0"/>
                <a:ea typeface="Arial Narrow Regular" pitchFamily="34" charset="-122"/>
                <a:cs typeface="Arial Narrow Regular" pitchFamily="34" charset="-120"/>
              </a:rPr>
              <a:t>. Cras non </a:t>
            </a:r>
            <a:r>
              <a:rPr lang="en-US" sz="2500" err="1">
                <a:solidFill>
                  <a:srgbClr val="00305D"/>
                </a:solidFill>
                <a:latin typeface="Arial Narrow Regular" pitchFamily="34" charset="0"/>
                <a:ea typeface="Arial Narrow Regular" pitchFamily="34" charset="-122"/>
                <a:cs typeface="Arial Narrow Regular" pitchFamily="34" charset="-120"/>
              </a:rPr>
              <a:t>sagittis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felis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Phasellus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mauris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massa</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ultrices</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posuere</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vulputate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eget</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nunc</a:t>
            </a:r>
            <a:r>
              <a:rPr lang="en-US" sz="2500">
                <a:solidFill>
                  <a:srgbClr val="00305D"/>
                </a:solidFill>
                <a:latin typeface="Arial Narrow Regular" pitchFamily="34" charset="0"/>
                <a:ea typeface="Arial Narrow Regular" pitchFamily="34" charset="-122"/>
                <a:cs typeface="Arial Narrow Regular" pitchFamily="34" charset="-120"/>
              </a:rPr>
              <a:t>. Morbi </a:t>
            </a:r>
            <a:r>
              <a:rPr lang="en-US" sz="2500" err="1">
                <a:solidFill>
                  <a:srgbClr val="00305D"/>
                </a:solidFill>
                <a:latin typeface="Arial Narrow Regular" pitchFamily="34" charset="0"/>
                <a:ea typeface="Arial Narrow Regular" pitchFamily="34" charset="-122"/>
                <a:cs typeface="Arial Narrow Regular" pitchFamily="34" charset="-120"/>
              </a:rPr>
              <a:t>faucibus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odio</a:t>
            </a:r>
            <a:r>
              <a:rPr lang="en-US" sz="2500">
                <a:solidFill>
                  <a:srgbClr val="00305D"/>
                </a:solidFill>
                <a:latin typeface="Arial Narrow Regular" pitchFamily="34" charset="0"/>
                <a:ea typeface="Arial Narrow Regular" pitchFamily="34" charset="-122"/>
                <a:cs typeface="Arial Narrow Regular" pitchFamily="34" charset="-120"/>
              </a:rPr>
              <a:t> non </a:t>
            </a:r>
            <a:r>
              <a:rPr lang="en-US" sz="2500" err="1">
                <a:solidFill>
                  <a:srgbClr val="00305D"/>
                </a:solidFill>
                <a:latin typeface="Arial Narrow Regular" pitchFamily="34" charset="0"/>
                <a:ea typeface="Arial Narrow Regular" pitchFamily="34" charset="-122"/>
                <a:cs typeface="Arial Narrow Regular" pitchFamily="34" charset="-120"/>
              </a:rPr>
              <a:t>orci</a:t>
            </a:r>
            <a:r>
              <a:rPr lang="en-US" sz="2500">
                <a:solidFill>
                  <a:srgbClr val="00305D"/>
                </a:solidFill>
                <a:latin typeface="Arial Narrow Regular" pitchFamily="34" charset="0"/>
                <a:ea typeface="Arial Narrow Regular" pitchFamily="34" charset="-122"/>
                <a:cs typeface="Arial Narrow Regular" pitchFamily="34" charset="-120"/>
              </a:rPr>
              <a:t> maximus, sed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enim</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sollicitudin</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Pellentesque</a:t>
            </a:r>
            <a:r>
              <a:rPr lang="en-US" sz="2500">
                <a:solidFill>
                  <a:srgbClr val="00305D"/>
                </a:solidFill>
                <a:latin typeface="Arial Narrow Regular" pitchFamily="34" charset="0"/>
                <a:ea typeface="Arial Narrow Regular" pitchFamily="34" charset="-122"/>
                <a:cs typeface="Arial Narrow Regular" pitchFamily="34" charset="-120"/>
              </a:rPr>
              <a:t> habitant </a:t>
            </a:r>
            <a:r>
              <a:rPr lang="en-US" sz="2500" err="1">
                <a:solidFill>
                  <a:srgbClr val="00305D"/>
                </a:solidFill>
                <a:latin typeface="Arial Narrow Regular" pitchFamily="34" charset="0"/>
                <a:ea typeface="Arial Narrow Regular" pitchFamily="34" charset="-122"/>
                <a:cs typeface="Arial Narrow Regular" pitchFamily="34" charset="-120"/>
              </a:rPr>
              <a:t>morbi</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senectus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netus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malesuada</a:t>
            </a:r>
            <a:r>
              <a:rPr lang="en-US" sz="2500">
                <a:solidFill>
                  <a:srgbClr val="00305D"/>
                </a:solidFill>
                <a:latin typeface="Arial Narrow Regular" pitchFamily="34" charset="0"/>
                <a:ea typeface="Arial Narrow Regular" pitchFamily="34" charset="-122"/>
                <a:cs typeface="Arial Narrow Regular" pitchFamily="34" charset="-120"/>
              </a:rPr>
              <a:t> fames ac </a:t>
            </a:r>
            <a:r>
              <a:rPr lang="en-US" sz="2500" err="1">
                <a:solidFill>
                  <a:srgbClr val="00305D"/>
                </a:solidFill>
                <a:latin typeface="Arial Narrow Regular" pitchFamily="34" charset="0"/>
                <a:ea typeface="Arial Narrow Regular" pitchFamily="34" charset="-122"/>
                <a:cs typeface="Arial Narrow Regular" pitchFamily="34" charset="-120"/>
              </a:rPr>
              <a:t>turpis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a:t>
            </a:r>
            <a:endParaRPr lang="en-US" sz="2500"/>
          </a:p>
        </p:txBody>
      </p:sp>
      <p:pic>
        <p:nvPicPr>
          <p:cNvPr id="3" name="ESMO-Congress-2025-Logo">
            <a:extLst>
              <a:ext uri="{FF2B5EF4-FFF2-40B4-BE49-F238E27FC236}">
                <a16:creationId xmlns:a16="http://schemas.microsoft.com/office/drawing/2014/main" id="{0CC3C73F-CBE6-2436-D399-02A23B6833B0}"/>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0630596" y="6404411"/>
            <a:ext cx="1454966" cy="277299"/>
          </a:xfrm>
          <a:prstGeom prst="rect">
            <a:avLst/>
          </a:prstGeom>
        </p:spPr>
      </p:pic>
    </p:spTree>
    <p:extLst>
      <p:ext uri="{BB962C8B-B14F-4D97-AF65-F5344CB8AC3E}">
        <p14:creationId xmlns:p14="http://schemas.microsoft.com/office/powerpoint/2010/main" val="654185668"/>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Slide Notes 1">
    <p:spTree>
      <p:nvGrpSpPr>
        <p:cNvPr id="1" name=""/>
        <p:cNvGrpSpPr/>
        <p:nvPr/>
      </p:nvGrpSpPr>
      <p:grpSpPr>
        <a:xfrm>
          <a:off x="0" y="0"/>
          <a:ext cx="0" cy="0"/>
          <a:chOff x="0" y="0"/>
          <a:chExt cx="0" cy="0"/>
        </a:xfrm>
      </p:grpSpPr>
      <p:pic>
        <p:nvPicPr>
          <p:cNvPr id="3" name="Rectangle 103" descr="preencoded.png">
            <a:extLst>
              <a:ext uri="{FF2B5EF4-FFF2-40B4-BE49-F238E27FC236}">
                <a16:creationId xmlns:a16="http://schemas.microsoft.com/office/drawing/2014/main" id="{38085825-3D09-0D72-7EE3-3BC3DD82C18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5270500"/>
            <a:ext cx="12192000" cy="1587500"/>
          </a:xfrm>
          <a:prstGeom prst="rect">
            <a:avLst/>
          </a:prstGeom>
        </p:spPr>
      </p:pic>
      <p:pic>
        <p:nvPicPr>
          <p:cNvPr id="4" name="Vector" descr="preencoded.png">
            <a:extLst>
              <a:ext uri="{FF2B5EF4-FFF2-40B4-BE49-F238E27FC236}">
                <a16:creationId xmlns:a16="http://schemas.microsoft.com/office/drawing/2014/main" id="{2CACFB3E-7833-3536-3F49-6A40F71FCF51}"/>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969500" y="3048000"/>
            <a:ext cx="2222500" cy="2222500"/>
          </a:xfrm>
          <a:prstGeom prst="rect">
            <a:avLst/>
          </a:prstGeom>
        </p:spPr>
      </p:pic>
      <p:pic>
        <p:nvPicPr>
          <p:cNvPr id="5" name="Rectangle 95" descr="preencoded.png">
            <a:extLst>
              <a:ext uri="{FF2B5EF4-FFF2-40B4-BE49-F238E27FC236}">
                <a16:creationId xmlns:a16="http://schemas.microsoft.com/office/drawing/2014/main" id="{75786463-B05E-D6A6-1F44-610F4BBC32BB}"/>
              </a:ext>
            </a:extLst>
          </p:cNvPr>
          <p:cNvPicPr>
            <a:picLocks noChangeAspect="1"/>
          </p:cNvPicPr>
          <p:nvPr userDrawn="1"/>
        </p:nvPicPr>
        <p:blipFill>
          <a:blip r:embed="rId6"/>
          <a:srcRect/>
          <a:stretch/>
        </p:blipFill>
        <p:spPr>
          <a:xfrm>
            <a:off x="10159677" y="6159177"/>
            <a:ext cx="2032323" cy="698823"/>
          </a:xfrm>
          <a:prstGeom prst="rect">
            <a:avLst/>
          </a:prstGeom>
        </p:spPr>
      </p:pic>
      <p:sp>
        <p:nvSpPr>
          <p:cNvPr id="2" name="Espace réservé du texte 8">
            <a:extLst>
              <a:ext uri="{FF2B5EF4-FFF2-40B4-BE49-F238E27FC236}">
                <a16:creationId xmlns:a16="http://schemas.microsoft.com/office/drawing/2014/main" id="{B8770D00-9A3D-B590-E43A-EBB0705010B0}"/>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7" name="Espace réservé du texte 8">
            <a:extLst>
              <a:ext uri="{FF2B5EF4-FFF2-40B4-BE49-F238E27FC236}">
                <a16:creationId xmlns:a16="http://schemas.microsoft.com/office/drawing/2014/main" id="{8C07CF53-7102-7698-45AD-FEC93BBA11A8}"/>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8" name="Espace réservé du texte 8">
            <a:extLst>
              <a:ext uri="{FF2B5EF4-FFF2-40B4-BE49-F238E27FC236}">
                <a16:creationId xmlns:a16="http://schemas.microsoft.com/office/drawing/2014/main" id="{4907DE55-5A58-6668-51F8-B90EDFC18ADB}"/>
              </a:ext>
            </a:extLst>
          </p:cNvPr>
          <p:cNvSpPr>
            <a:spLocks noGrp="1"/>
          </p:cNvSpPr>
          <p:nvPr>
            <p:ph type="body" sz="quarter" idx="12" hasCustomPrompt="1"/>
          </p:nvPr>
        </p:nvSpPr>
        <p:spPr>
          <a:xfrm>
            <a:off x="952500" y="5890780"/>
            <a:ext cx="7835900" cy="342235"/>
          </a:xfrm>
          <a:prstGeom prst="rect">
            <a:avLst/>
          </a:prstGeom>
        </p:spPr>
        <p:txBody>
          <a:bodyPr/>
          <a:lstStyle>
            <a:lvl1pPr marL="0" indent="0">
              <a:buNone/>
              <a:defRPr sz="1753" b="0" i="0">
                <a:solidFill>
                  <a:schemeClr val="bg1"/>
                </a:solidFill>
                <a:latin typeface="Arial Narrow" panose="020B0604020202020204" pitchFamily="34" charset="0"/>
                <a:cs typeface="Arial Narrow" panose="020B0604020202020204" pitchFamily="34" charset="0"/>
              </a:defRPr>
            </a:lvl1pPr>
          </a:lstStyle>
          <a:p>
            <a:pPr lvl="0"/>
            <a:r>
              <a:rPr lang="fr-FR"/>
              <a:t>Notes</a:t>
            </a:r>
          </a:p>
        </p:txBody>
      </p:sp>
      <p:pic>
        <p:nvPicPr>
          <p:cNvPr id="9" name="ESMO-Congress-2025-Logo">
            <a:extLst>
              <a:ext uri="{FF2B5EF4-FFF2-40B4-BE49-F238E27FC236}">
                <a16:creationId xmlns:a16="http://schemas.microsoft.com/office/drawing/2014/main" id="{E7B334EE-F440-C503-E404-FFCFC08FB412}"/>
              </a:ext>
            </a:extLst>
          </p:cNvPr>
          <p:cNvPicPr>
            <a:picLocks noChangeAspect="1"/>
          </p:cNvPicPr>
          <p:nvPr userDrawn="1"/>
        </p:nvPicPr>
        <p:blipFill>
          <a:blip r:embed="rId7">
            <a:extLst>
              <a:ext uri="{96DAC541-7B7A-43D3-8B79-37D633B846F1}">
                <asvg:svgBlip xmlns:asvg="http://schemas.microsoft.com/office/drawing/2016/SVG/main" r:embed="rId8"/>
              </a:ext>
            </a:extLst>
          </a:blip>
          <a:srcRect/>
          <a:stretch/>
        </p:blipFill>
        <p:spPr>
          <a:xfrm>
            <a:off x="10630596" y="6404411"/>
            <a:ext cx="1454966" cy="277299"/>
          </a:xfrm>
          <a:prstGeom prst="rect">
            <a:avLst/>
          </a:prstGeom>
        </p:spPr>
      </p:pic>
    </p:spTree>
    <p:extLst>
      <p:ext uri="{BB962C8B-B14F-4D97-AF65-F5344CB8AC3E}">
        <p14:creationId xmlns:p14="http://schemas.microsoft.com/office/powerpoint/2010/main" val="2083635505"/>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Slide Notes 2">
    <p:spTree>
      <p:nvGrpSpPr>
        <p:cNvPr id="1" name=""/>
        <p:cNvGrpSpPr/>
        <p:nvPr/>
      </p:nvGrpSpPr>
      <p:grpSpPr>
        <a:xfrm>
          <a:off x="0" y="0"/>
          <a:ext cx="0" cy="0"/>
          <a:chOff x="0" y="0"/>
          <a:chExt cx="0" cy="0"/>
        </a:xfrm>
      </p:grpSpPr>
      <p:pic>
        <p:nvPicPr>
          <p:cNvPr id="3" name="Rectangle 103" descr="preencoded.png">
            <a:extLst>
              <a:ext uri="{FF2B5EF4-FFF2-40B4-BE49-F238E27FC236}">
                <a16:creationId xmlns:a16="http://schemas.microsoft.com/office/drawing/2014/main" id="{38085825-3D09-0D72-7EE3-3BC3DD82C18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5270500"/>
            <a:ext cx="12192000" cy="1587500"/>
          </a:xfrm>
          <a:prstGeom prst="rect">
            <a:avLst/>
          </a:prstGeom>
        </p:spPr>
      </p:pic>
      <p:pic>
        <p:nvPicPr>
          <p:cNvPr id="4" name="Vector" descr="preencoded.png">
            <a:extLst>
              <a:ext uri="{FF2B5EF4-FFF2-40B4-BE49-F238E27FC236}">
                <a16:creationId xmlns:a16="http://schemas.microsoft.com/office/drawing/2014/main" id="{2CACFB3E-7833-3536-3F49-6A40F71FCF51}"/>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969500" y="3048000"/>
            <a:ext cx="2222500" cy="2222500"/>
          </a:xfrm>
          <a:prstGeom prst="rect">
            <a:avLst/>
          </a:prstGeom>
        </p:spPr>
      </p:pic>
      <p:pic>
        <p:nvPicPr>
          <p:cNvPr id="5" name="Rectangle 95" descr="preencoded.png">
            <a:extLst>
              <a:ext uri="{FF2B5EF4-FFF2-40B4-BE49-F238E27FC236}">
                <a16:creationId xmlns:a16="http://schemas.microsoft.com/office/drawing/2014/main" id="{75786463-B05E-D6A6-1F44-610F4BBC32BB}"/>
              </a:ext>
            </a:extLst>
          </p:cNvPr>
          <p:cNvPicPr>
            <a:picLocks noChangeAspect="1"/>
          </p:cNvPicPr>
          <p:nvPr userDrawn="1"/>
        </p:nvPicPr>
        <p:blipFill>
          <a:blip r:embed="rId6"/>
          <a:srcRect/>
          <a:stretch/>
        </p:blipFill>
        <p:spPr>
          <a:xfrm>
            <a:off x="10159677" y="6159177"/>
            <a:ext cx="2032323" cy="698823"/>
          </a:xfrm>
          <a:prstGeom prst="rect">
            <a:avLst/>
          </a:prstGeom>
        </p:spPr>
      </p:pic>
      <p:sp>
        <p:nvSpPr>
          <p:cNvPr id="8" name="Espace réservé du texte 8">
            <a:extLst>
              <a:ext uri="{FF2B5EF4-FFF2-40B4-BE49-F238E27FC236}">
                <a16:creationId xmlns:a16="http://schemas.microsoft.com/office/drawing/2014/main" id="{4907DE55-5A58-6668-51F8-B90EDFC18ADB}"/>
              </a:ext>
            </a:extLst>
          </p:cNvPr>
          <p:cNvSpPr>
            <a:spLocks noGrp="1"/>
          </p:cNvSpPr>
          <p:nvPr>
            <p:ph type="body" sz="quarter" idx="12" hasCustomPrompt="1"/>
          </p:nvPr>
        </p:nvSpPr>
        <p:spPr>
          <a:xfrm>
            <a:off x="952500" y="5890780"/>
            <a:ext cx="7835900" cy="342235"/>
          </a:xfrm>
          <a:prstGeom prst="rect">
            <a:avLst/>
          </a:prstGeom>
        </p:spPr>
        <p:txBody>
          <a:bodyPr/>
          <a:lstStyle>
            <a:lvl1pPr marL="0" indent="0">
              <a:buNone/>
              <a:defRPr sz="1753" b="0" i="0">
                <a:solidFill>
                  <a:schemeClr val="bg1"/>
                </a:solidFill>
                <a:latin typeface="Arial Narrow" panose="020B0604020202020204" pitchFamily="34" charset="0"/>
                <a:cs typeface="Arial Narrow" panose="020B0604020202020204" pitchFamily="34" charset="0"/>
              </a:defRPr>
            </a:lvl1pPr>
          </a:lstStyle>
          <a:p>
            <a:pPr lvl="0"/>
            <a:r>
              <a:rPr lang="fr-FR"/>
              <a:t>Notes</a:t>
            </a:r>
          </a:p>
        </p:txBody>
      </p:sp>
      <p:sp>
        <p:nvSpPr>
          <p:cNvPr id="9" name="Espace réservé du texte 8">
            <a:extLst>
              <a:ext uri="{FF2B5EF4-FFF2-40B4-BE49-F238E27FC236}">
                <a16:creationId xmlns:a16="http://schemas.microsoft.com/office/drawing/2014/main" id="{1927E9E9-6871-4A58-95EE-7F35DA67F9EA}"/>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10" name="Espace réservé du texte 8">
            <a:extLst>
              <a:ext uri="{FF2B5EF4-FFF2-40B4-BE49-F238E27FC236}">
                <a16:creationId xmlns:a16="http://schemas.microsoft.com/office/drawing/2014/main" id="{89F3FCAC-40F8-3FB0-C227-8934B23A5CBF}"/>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11" name="Espace réservé du texte 8">
            <a:extLst>
              <a:ext uri="{FF2B5EF4-FFF2-40B4-BE49-F238E27FC236}">
                <a16:creationId xmlns:a16="http://schemas.microsoft.com/office/drawing/2014/main" id="{9C4265EE-EF98-0249-42EA-7BDD1A3CC4C2}"/>
              </a:ext>
            </a:extLst>
          </p:cNvPr>
          <p:cNvSpPr>
            <a:spLocks noGrp="1"/>
          </p:cNvSpPr>
          <p:nvPr>
            <p:ph type="body" sz="quarter" idx="13" hasCustomPrompt="1"/>
          </p:nvPr>
        </p:nvSpPr>
        <p:spPr>
          <a:xfrm>
            <a:off x="952500" y="2335806"/>
            <a:ext cx="9207177" cy="2812031"/>
          </a:xfrm>
          <a:prstGeom prst="rect">
            <a:avLst/>
          </a:prstGeom>
        </p:spPr>
        <p:txBody>
          <a:bodyPr/>
          <a:lstStyle>
            <a:lvl1pPr marL="0" indent="0" algn="l">
              <a:lnSpc>
                <a:spcPts val="2650"/>
              </a:lnSpc>
              <a:buNone/>
              <a:defRPr sz="2500"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a:solidFill>
                  <a:srgbClr val="00305D"/>
                </a:solidFill>
                <a:latin typeface="Arial Narrow Regular" pitchFamily="34" charset="0"/>
                <a:ea typeface="Arial Narrow Regular" pitchFamily="34" charset="-122"/>
                <a:cs typeface="Arial Narrow Regular" pitchFamily="34" charset="-120"/>
              </a:rPr>
              <a:t>In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ipsum, ac tempus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porttitor</a:t>
            </a:r>
            <a:r>
              <a:rPr lang="en-US" sz="2500">
                <a:solidFill>
                  <a:srgbClr val="00305D"/>
                </a:solidFill>
                <a:latin typeface="Arial Narrow Regular" pitchFamily="34" charset="0"/>
                <a:ea typeface="Arial Narrow Regular" pitchFamily="34" charset="-122"/>
                <a:cs typeface="Arial Narrow Regular" pitchFamily="34" charset="-120"/>
              </a:rPr>
              <a:t> sit </a:t>
            </a:r>
            <a:r>
              <a:rPr lang="en-US" sz="2500" err="1">
                <a:solidFill>
                  <a:srgbClr val="00305D"/>
                </a:solidFill>
                <a:latin typeface="Arial Narrow Regular" pitchFamily="34" charset="0"/>
                <a:ea typeface="Arial Narrow Regular" pitchFamily="34" charset="-122"/>
                <a:cs typeface="Arial Narrow Regular" pitchFamily="34" charset="-120"/>
              </a:rPr>
              <a:t>amet</a:t>
            </a:r>
            <a:r>
              <a:rPr lang="en-US" sz="2500">
                <a:solidFill>
                  <a:srgbClr val="00305D"/>
                </a:solidFill>
                <a:latin typeface="Arial Narrow Regular" pitchFamily="34" charset="0"/>
                <a:ea typeface="Arial Narrow Regular" pitchFamily="34" charset="-122"/>
                <a:cs typeface="Arial Narrow Regular" pitchFamily="34" charset="-120"/>
              </a:rPr>
              <a:t>. Cras non </a:t>
            </a:r>
            <a:r>
              <a:rPr lang="en-US" sz="2500" err="1">
                <a:solidFill>
                  <a:srgbClr val="00305D"/>
                </a:solidFill>
                <a:latin typeface="Arial Narrow Regular" pitchFamily="34" charset="0"/>
                <a:ea typeface="Arial Narrow Regular" pitchFamily="34" charset="-122"/>
                <a:cs typeface="Arial Narrow Regular" pitchFamily="34" charset="-120"/>
              </a:rPr>
              <a:t>sagittis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felis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Phasellus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mauris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massa</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ultrices</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posuere</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vulputate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eget</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nunc</a:t>
            </a:r>
            <a:r>
              <a:rPr lang="en-US" sz="2500">
                <a:solidFill>
                  <a:srgbClr val="00305D"/>
                </a:solidFill>
                <a:latin typeface="Arial Narrow Regular" pitchFamily="34" charset="0"/>
                <a:ea typeface="Arial Narrow Regular" pitchFamily="34" charset="-122"/>
                <a:cs typeface="Arial Narrow Regular" pitchFamily="34" charset="-120"/>
              </a:rPr>
              <a:t>. Morbi </a:t>
            </a:r>
            <a:r>
              <a:rPr lang="en-US" sz="2500" err="1">
                <a:solidFill>
                  <a:srgbClr val="00305D"/>
                </a:solidFill>
                <a:latin typeface="Arial Narrow Regular" pitchFamily="34" charset="0"/>
                <a:ea typeface="Arial Narrow Regular" pitchFamily="34" charset="-122"/>
                <a:cs typeface="Arial Narrow Regular" pitchFamily="34" charset="-120"/>
              </a:rPr>
              <a:t>faucibus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odio</a:t>
            </a:r>
            <a:r>
              <a:rPr lang="en-US" sz="2500">
                <a:solidFill>
                  <a:srgbClr val="00305D"/>
                </a:solidFill>
                <a:latin typeface="Arial Narrow Regular" pitchFamily="34" charset="0"/>
                <a:ea typeface="Arial Narrow Regular" pitchFamily="34" charset="-122"/>
                <a:cs typeface="Arial Narrow Regular" pitchFamily="34" charset="-120"/>
              </a:rPr>
              <a:t> non </a:t>
            </a:r>
            <a:r>
              <a:rPr lang="en-US" sz="2500" err="1">
                <a:solidFill>
                  <a:srgbClr val="00305D"/>
                </a:solidFill>
                <a:latin typeface="Arial Narrow Regular" pitchFamily="34" charset="0"/>
                <a:ea typeface="Arial Narrow Regular" pitchFamily="34" charset="-122"/>
                <a:cs typeface="Arial Narrow Regular" pitchFamily="34" charset="-120"/>
              </a:rPr>
              <a:t>orci</a:t>
            </a:r>
            <a:r>
              <a:rPr lang="en-US" sz="2500">
                <a:solidFill>
                  <a:srgbClr val="00305D"/>
                </a:solidFill>
                <a:latin typeface="Arial Narrow Regular" pitchFamily="34" charset="0"/>
                <a:ea typeface="Arial Narrow Regular" pitchFamily="34" charset="-122"/>
                <a:cs typeface="Arial Narrow Regular" pitchFamily="34" charset="-120"/>
              </a:rPr>
              <a:t> maximus, sed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enim</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sollicitudin</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Pellentesque</a:t>
            </a:r>
            <a:r>
              <a:rPr lang="en-US" sz="2500">
                <a:solidFill>
                  <a:srgbClr val="00305D"/>
                </a:solidFill>
                <a:latin typeface="Arial Narrow Regular" pitchFamily="34" charset="0"/>
                <a:ea typeface="Arial Narrow Regular" pitchFamily="34" charset="-122"/>
                <a:cs typeface="Arial Narrow Regular" pitchFamily="34" charset="-120"/>
              </a:rPr>
              <a:t> habitant </a:t>
            </a:r>
            <a:r>
              <a:rPr lang="en-US" sz="2500" err="1">
                <a:solidFill>
                  <a:srgbClr val="00305D"/>
                </a:solidFill>
                <a:latin typeface="Arial Narrow Regular" pitchFamily="34" charset="0"/>
                <a:ea typeface="Arial Narrow Regular" pitchFamily="34" charset="-122"/>
                <a:cs typeface="Arial Narrow Regular" pitchFamily="34" charset="-120"/>
              </a:rPr>
              <a:t>morbi</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senectus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netus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malesuada</a:t>
            </a:r>
            <a:r>
              <a:rPr lang="en-US" sz="2500">
                <a:solidFill>
                  <a:srgbClr val="00305D"/>
                </a:solidFill>
                <a:latin typeface="Arial Narrow Regular" pitchFamily="34" charset="0"/>
                <a:ea typeface="Arial Narrow Regular" pitchFamily="34" charset="-122"/>
                <a:cs typeface="Arial Narrow Regular" pitchFamily="34" charset="-120"/>
              </a:rPr>
              <a:t> fames ac </a:t>
            </a:r>
            <a:r>
              <a:rPr lang="en-US" sz="2500" err="1">
                <a:solidFill>
                  <a:srgbClr val="00305D"/>
                </a:solidFill>
                <a:latin typeface="Arial Narrow Regular" pitchFamily="34" charset="0"/>
                <a:ea typeface="Arial Narrow Regular" pitchFamily="34" charset="-122"/>
                <a:cs typeface="Arial Narrow Regular" pitchFamily="34" charset="-120"/>
              </a:rPr>
              <a:t>turpis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a:t>
            </a:r>
            <a:endParaRPr lang="en-US" sz="2500"/>
          </a:p>
        </p:txBody>
      </p:sp>
      <p:pic>
        <p:nvPicPr>
          <p:cNvPr id="2" name="ESMO-Congress-2025-Logo">
            <a:extLst>
              <a:ext uri="{FF2B5EF4-FFF2-40B4-BE49-F238E27FC236}">
                <a16:creationId xmlns:a16="http://schemas.microsoft.com/office/drawing/2014/main" id="{42C123FE-05F4-9B54-D5ED-662116D06414}"/>
              </a:ext>
            </a:extLst>
          </p:cNvPr>
          <p:cNvPicPr>
            <a:picLocks noChangeAspect="1"/>
          </p:cNvPicPr>
          <p:nvPr userDrawn="1"/>
        </p:nvPicPr>
        <p:blipFill>
          <a:blip r:embed="rId7">
            <a:extLst>
              <a:ext uri="{96DAC541-7B7A-43D3-8B79-37D633B846F1}">
                <asvg:svgBlip xmlns:asvg="http://schemas.microsoft.com/office/drawing/2016/SVG/main" r:embed="rId8"/>
              </a:ext>
            </a:extLst>
          </a:blip>
          <a:srcRect/>
          <a:stretch/>
        </p:blipFill>
        <p:spPr>
          <a:xfrm>
            <a:off x="10630596" y="6404411"/>
            <a:ext cx="1454966" cy="277299"/>
          </a:xfrm>
          <a:prstGeom prst="rect">
            <a:avLst/>
          </a:prstGeom>
        </p:spPr>
      </p:pic>
    </p:spTree>
    <p:extLst>
      <p:ext uri="{BB962C8B-B14F-4D97-AF65-F5344CB8AC3E}">
        <p14:creationId xmlns:p14="http://schemas.microsoft.com/office/powerpoint/2010/main" val="4163004032"/>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Slide Notes 3">
    <p:spTree>
      <p:nvGrpSpPr>
        <p:cNvPr id="1" name=""/>
        <p:cNvGrpSpPr/>
        <p:nvPr/>
      </p:nvGrpSpPr>
      <p:grpSpPr>
        <a:xfrm>
          <a:off x="0" y="0"/>
          <a:ext cx="0" cy="0"/>
          <a:chOff x="0" y="0"/>
          <a:chExt cx="0" cy="0"/>
        </a:xfrm>
      </p:grpSpPr>
      <p:pic>
        <p:nvPicPr>
          <p:cNvPr id="3" name="Rectangle 103" descr="preencoded.png">
            <a:extLst>
              <a:ext uri="{FF2B5EF4-FFF2-40B4-BE49-F238E27FC236}">
                <a16:creationId xmlns:a16="http://schemas.microsoft.com/office/drawing/2014/main" id="{38085825-3D09-0D72-7EE3-3BC3DD82C18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5270500"/>
            <a:ext cx="12192000" cy="1587500"/>
          </a:xfrm>
          <a:prstGeom prst="rect">
            <a:avLst/>
          </a:prstGeom>
        </p:spPr>
      </p:pic>
      <p:pic>
        <p:nvPicPr>
          <p:cNvPr id="4" name="Vector" descr="preencoded.png">
            <a:extLst>
              <a:ext uri="{FF2B5EF4-FFF2-40B4-BE49-F238E27FC236}">
                <a16:creationId xmlns:a16="http://schemas.microsoft.com/office/drawing/2014/main" id="{2CACFB3E-7833-3536-3F49-6A40F71FCF51}"/>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969500" y="3048000"/>
            <a:ext cx="2222500" cy="2222500"/>
          </a:xfrm>
          <a:prstGeom prst="rect">
            <a:avLst/>
          </a:prstGeom>
        </p:spPr>
      </p:pic>
      <p:pic>
        <p:nvPicPr>
          <p:cNvPr id="5" name="Rectangle 95" descr="preencoded.png">
            <a:extLst>
              <a:ext uri="{FF2B5EF4-FFF2-40B4-BE49-F238E27FC236}">
                <a16:creationId xmlns:a16="http://schemas.microsoft.com/office/drawing/2014/main" id="{75786463-B05E-D6A6-1F44-610F4BBC32BB}"/>
              </a:ext>
            </a:extLst>
          </p:cNvPr>
          <p:cNvPicPr>
            <a:picLocks noChangeAspect="1"/>
          </p:cNvPicPr>
          <p:nvPr userDrawn="1"/>
        </p:nvPicPr>
        <p:blipFill>
          <a:blip r:embed="rId6"/>
          <a:srcRect/>
          <a:stretch/>
        </p:blipFill>
        <p:spPr>
          <a:xfrm>
            <a:off x="10159677" y="6159177"/>
            <a:ext cx="2032323" cy="698823"/>
          </a:xfrm>
          <a:prstGeom prst="rect">
            <a:avLst/>
          </a:prstGeom>
        </p:spPr>
      </p:pic>
      <p:sp>
        <p:nvSpPr>
          <p:cNvPr id="8" name="Espace réservé du texte 8">
            <a:extLst>
              <a:ext uri="{FF2B5EF4-FFF2-40B4-BE49-F238E27FC236}">
                <a16:creationId xmlns:a16="http://schemas.microsoft.com/office/drawing/2014/main" id="{4907DE55-5A58-6668-51F8-B90EDFC18ADB}"/>
              </a:ext>
            </a:extLst>
          </p:cNvPr>
          <p:cNvSpPr>
            <a:spLocks noGrp="1"/>
          </p:cNvSpPr>
          <p:nvPr>
            <p:ph type="body" sz="quarter" idx="12" hasCustomPrompt="1"/>
          </p:nvPr>
        </p:nvSpPr>
        <p:spPr>
          <a:xfrm>
            <a:off x="952500" y="5890780"/>
            <a:ext cx="7835900" cy="342235"/>
          </a:xfrm>
          <a:prstGeom prst="rect">
            <a:avLst/>
          </a:prstGeom>
        </p:spPr>
        <p:txBody>
          <a:bodyPr/>
          <a:lstStyle>
            <a:lvl1pPr marL="0" indent="0">
              <a:buNone/>
              <a:defRPr sz="1753" b="0" i="0">
                <a:solidFill>
                  <a:schemeClr val="bg1"/>
                </a:solidFill>
                <a:latin typeface="Arial Narrow" panose="020B0604020202020204" pitchFamily="34" charset="0"/>
                <a:cs typeface="Arial Narrow" panose="020B0604020202020204" pitchFamily="34" charset="0"/>
              </a:defRPr>
            </a:lvl1pPr>
          </a:lstStyle>
          <a:p>
            <a:pPr lvl="0"/>
            <a:r>
              <a:rPr lang="fr-FR"/>
              <a:t>Notes</a:t>
            </a:r>
          </a:p>
        </p:txBody>
      </p:sp>
      <p:sp>
        <p:nvSpPr>
          <p:cNvPr id="9" name="Espace réservé du texte 8">
            <a:extLst>
              <a:ext uri="{FF2B5EF4-FFF2-40B4-BE49-F238E27FC236}">
                <a16:creationId xmlns:a16="http://schemas.microsoft.com/office/drawing/2014/main" id="{1927E9E9-6871-4A58-95EE-7F35DA67F9EA}"/>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2" name="Espace réservé du texte 8">
            <a:extLst>
              <a:ext uri="{FF2B5EF4-FFF2-40B4-BE49-F238E27FC236}">
                <a16:creationId xmlns:a16="http://schemas.microsoft.com/office/drawing/2014/main" id="{A18E08C1-C14F-1E11-97D0-8A5C2A2CF40B}"/>
              </a:ext>
            </a:extLst>
          </p:cNvPr>
          <p:cNvSpPr>
            <a:spLocks noGrp="1"/>
          </p:cNvSpPr>
          <p:nvPr>
            <p:ph type="body" sz="quarter" idx="13" hasCustomPrompt="1"/>
          </p:nvPr>
        </p:nvSpPr>
        <p:spPr>
          <a:xfrm>
            <a:off x="952500" y="1710111"/>
            <a:ext cx="9207177" cy="2812031"/>
          </a:xfrm>
          <a:prstGeom prst="rect">
            <a:avLst/>
          </a:prstGeom>
        </p:spPr>
        <p:txBody>
          <a:bodyPr/>
          <a:lstStyle>
            <a:lvl1pPr marL="0" indent="0" algn="l">
              <a:lnSpc>
                <a:spcPts val="2650"/>
              </a:lnSpc>
              <a:buNone/>
              <a:defRPr sz="2500"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a:solidFill>
                  <a:srgbClr val="00305D"/>
                </a:solidFill>
                <a:latin typeface="Arial Narrow Regular" pitchFamily="34" charset="0"/>
                <a:ea typeface="Arial Narrow Regular" pitchFamily="34" charset="-122"/>
                <a:cs typeface="Arial Narrow Regular" pitchFamily="34" charset="-120"/>
              </a:rPr>
              <a:t>In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ipsum, ac tempus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porttitor</a:t>
            </a:r>
            <a:r>
              <a:rPr lang="en-US" sz="2500">
                <a:solidFill>
                  <a:srgbClr val="00305D"/>
                </a:solidFill>
                <a:latin typeface="Arial Narrow Regular" pitchFamily="34" charset="0"/>
                <a:ea typeface="Arial Narrow Regular" pitchFamily="34" charset="-122"/>
                <a:cs typeface="Arial Narrow Regular" pitchFamily="34" charset="-120"/>
              </a:rPr>
              <a:t> sit </a:t>
            </a:r>
            <a:r>
              <a:rPr lang="en-US" sz="2500" err="1">
                <a:solidFill>
                  <a:srgbClr val="00305D"/>
                </a:solidFill>
                <a:latin typeface="Arial Narrow Regular" pitchFamily="34" charset="0"/>
                <a:ea typeface="Arial Narrow Regular" pitchFamily="34" charset="-122"/>
                <a:cs typeface="Arial Narrow Regular" pitchFamily="34" charset="-120"/>
              </a:rPr>
              <a:t>amet</a:t>
            </a:r>
            <a:r>
              <a:rPr lang="en-US" sz="2500">
                <a:solidFill>
                  <a:srgbClr val="00305D"/>
                </a:solidFill>
                <a:latin typeface="Arial Narrow Regular" pitchFamily="34" charset="0"/>
                <a:ea typeface="Arial Narrow Regular" pitchFamily="34" charset="-122"/>
                <a:cs typeface="Arial Narrow Regular" pitchFamily="34" charset="-120"/>
              </a:rPr>
              <a:t>. Cras non </a:t>
            </a:r>
            <a:r>
              <a:rPr lang="en-US" sz="2500" err="1">
                <a:solidFill>
                  <a:srgbClr val="00305D"/>
                </a:solidFill>
                <a:latin typeface="Arial Narrow Regular" pitchFamily="34" charset="0"/>
                <a:ea typeface="Arial Narrow Regular" pitchFamily="34" charset="-122"/>
                <a:cs typeface="Arial Narrow Regular" pitchFamily="34" charset="-120"/>
              </a:rPr>
              <a:t>sagittis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felis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Phasellus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mauris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massa</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ultrices</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posuere</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vulputate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eget</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nunc</a:t>
            </a:r>
            <a:r>
              <a:rPr lang="en-US" sz="2500">
                <a:solidFill>
                  <a:srgbClr val="00305D"/>
                </a:solidFill>
                <a:latin typeface="Arial Narrow Regular" pitchFamily="34" charset="0"/>
                <a:ea typeface="Arial Narrow Regular" pitchFamily="34" charset="-122"/>
                <a:cs typeface="Arial Narrow Regular" pitchFamily="34" charset="-120"/>
              </a:rPr>
              <a:t>. Morbi </a:t>
            </a:r>
            <a:r>
              <a:rPr lang="en-US" sz="2500" err="1">
                <a:solidFill>
                  <a:srgbClr val="00305D"/>
                </a:solidFill>
                <a:latin typeface="Arial Narrow Regular" pitchFamily="34" charset="0"/>
                <a:ea typeface="Arial Narrow Regular" pitchFamily="34" charset="-122"/>
                <a:cs typeface="Arial Narrow Regular" pitchFamily="34" charset="-120"/>
              </a:rPr>
              <a:t>faucibus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odio</a:t>
            </a:r>
            <a:r>
              <a:rPr lang="en-US" sz="2500">
                <a:solidFill>
                  <a:srgbClr val="00305D"/>
                </a:solidFill>
                <a:latin typeface="Arial Narrow Regular" pitchFamily="34" charset="0"/>
                <a:ea typeface="Arial Narrow Regular" pitchFamily="34" charset="-122"/>
                <a:cs typeface="Arial Narrow Regular" pitchFamily="34" charset="-120"/>
              </a:rPr>
              <a:t> non </a:t>
            </a:r>
            <a:r>
              <a:rPr lang="en-US" sz="2500" err="1">
                <a:solidFill>
                  <a:srgbClr val="00305D"/>
                </a:solidFill>
                <a:latin typeface="Arial Narrow Regular" pitchFamily="34" charset="0"/>
                <a:ea typeface="Arial Narrow Regular" pitchFamily="34" charset="-122"/>
                <a:cs typeface="Arial Narrow Regular" pitchFamily="34" charset="-120"/>
              </a:rPr>
              <a:t>orci</a:t>
            </a:r>
            <a:r>
              <a:rPr lang="en-US" sz="2500">
                <a:solidFill>
                  <a:srgbClr val="00305D"/>
                </a:solidFill>
                <a:latin typeface="Arial Narrow Regular" pitchFamily="34" charset="0"/>
                <a:ea typeface="Arial Narrow Regular" pitchFamily="34" charset="-122"/>
                <a:cs typeface="Arial Narrow Regular" pitchFamily="34" charset="-120"/>
              </a:rPr>
              <a:t> maximus, sed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enim</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sollicitudin</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Pellentesque</a:t>
            </a:r>
            <a:r>
              <a:rPr lang="en-US" sz="2500">
                <a:solidFill>
                  <a:srgbClr val="00305D"/>
                </a:solidFill>
                <a:latin typeface="Arial Narrow Regular" pitchFamily="34" charset="0"/>
                <a:ea typeface="Arial Narrow Regular" pitchFamily="34" charset="-122"/>
                <a:cs typeface="Arial Narrow Regular" pitchFamily="34" charset="-120"/>
              </a:rPr>
              <a:t> habitant </a:t>
            </a:r>
            <a:r>
              <a:rPr lang="en-US" sz="2500" err="1">
                <a:solidFill>
                  <a:srgbClr val="00305D"/>
                </a:solidFill>
                <a:latin typeface="Arial Narrow Regular" pitchFamily="34" charset="0"/>
                <a:ea typeface="Arial Narrow Regular" pitchFamily="34" charset="-122"/>
                <a:cs typeface="Arial Narrow Regular" pitchFamily="34" charset="-120"/>
              </a:rPr>
              <a:t>morbi</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senectus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netus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malesuada</a:t>
            </a:r>
            <a:r>
              <a:rPr lang="en-US" sz="2500">
                <a:solidFill>
                  <a:srgbClr val="00305D"/>
                </a:solidFill>
                <a:latin typeface="Arial Narrow Regular" pitchFamily="34" charset="0"/>
                <a:ea typeface="Arial Narrow Regular" pitchFamily="34" charset="-122"/>
                <a:cs typeface="Arial Narrow Regular" pitchFamily="34" charset="-120"/>
              </a:rPr>
              <a:t> fames ac </a:t>
            </a:r>
            <a:r>
              <a:rPr lang="en-US" sz="2500" err="1">
                <a:solidFill>
                  <a:srgbClr val="00305D"/>
                </a:solidFill>
                <a:latin typeface="Arial Narrow Regular" pitchFamily="34" charset="0"/>
                <a:ea typeface="Arial Narrow Regular" pitchFamily="34" charset="-122"/>
                <a:cs typeface="Arial Narrow Regular" pitchFamily="34" charset="-120"/>
              </a:rPr>
              <a:t>turpis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a:t>
            </a:r>
            <a:endParaRPr lang="en-US" sz="2500"/>
          </a:p>
        </p:txBody>
      </p:sp>
      <p:pic>
        <p:nvPicPr>
          <p:cNvPr id="7" name="ESMO-Congress-2025-Logo">
            <a:extLst>
              <a:ext uri="{FF2B5EF4-FFF2-40B4-BE49-F238E27FC236}">
                <a16:creationId xmlns:a16="http://schemas.microsoft.com/office/drawing/2014/main" id="{426D80BE-2426-5E8A-1300-5E59B2A53209}"/>
              </a:ext>
            </a:extLst>
          </p:cNvPr>
          <p:cNvPicPr>
            <a:picLocks noChangeAspect="1"/>
          </p:cNvPicPr>
          <p:nvPr userDrawn="1"/>
        </p:nvPicPr>
        <p:blipFill>
          <a:blip r:embed="rId7">
            <a:extLst>
              <a:ext uri="{96DAC541-7B7A-43D3-8B79-37D633B846F1}">
                <asvg:svgBlip xmlns:asvg="http://schemas.microsoft.com/office/drawing/2016/SVG/main" r:embed="rId8"/>
              </a:ext>
            </a:extLst>
          </a:blip>
          <a:srcRect/>
          <a:stretch/>
        </p:blipFill>
        <p:spPr>
          <a:xfrm>
            <a:off x="10630596" y="6404411"/>
            <a:ext cx="1454966" cy="277299"/>
          </a:xfrm>
          <a:prstGeom prst="rect">
            <a:avLst/>
          </a:prstGeom>
        </p:spPr>
      </p:pic>
    </p:spTree>
    <p:extLst>
      <p:ext uri="{BB962C8B-B14F-4D97-AF65-F5344CB8AC3E}">
        <p14:creationId xmlns:p14="http://schemas.microsoft.com/office/powerpoint/2010/main" val="507386081"/>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Slide with 2 titles">
    <p:spTree>
      <p:nvGrpSpPr>
        <p:cNvPr id="1" name=""/>
        <p:cNvGrpSpPr/>
        <p:nvPr/>
      </p:nvGrpSpPr>
      <p:grpSpPr>
        <a:xfrm>
          <a:off x="0" y="0"/>
          <a:ext cx="0" cy="0"/>
          <a:chOff x="0" y="0"/>
          <a:chExt cx="0" cy="0"/>
        </a:xfrm>
      </p:grpSpPr>
      <p:pic>
        <p:nvPicPr>
          <p:cNvPr id="3" name="Rectangle 696" descr="preencoded.png">
            <a:extLst>
              <a:ext uri="{FF2B5EF4-FFF2-40B4-BE49-F238E27FC236}">
                <a16:creationId xmlns:a16="http://schemas.microsoft.com/office/drawing/2014/main" id="{DF14D86F-CF4C-2212-8F15-FA3DF9F66F4E}"/>
              </a:ext>
            </a:extLst>
          </p:cNvPr>
          <p:cNvPicPr>
            <a:picLocks noChangeAspect="1"/>
          </p:cNvPicPr>
          <p:nvPr userDrawn="1"/>
        </p:nvPicPr>
        <p:blipFill>
          <a:blip r:embed="rId2"/>
          <a:srcRect/>
          <a:stretch/>
        </p:blipFill>
        <p:spPr>
          <a:xfrm>
            <a:off x="888678" y="2317427"/>
            <a:ext cx="5402594" cy="3694444"/>
          </a:xfrm>
          <a:prstGeom prst="rect">
            <a:avLst/>
          </a:prstGeom>
        </p:spPr>
      </p:pic>
      <p:pic>
        <p:nvPicPr>
          <p:cNvPr id="4" name="Rectangle 698" descr="preencoded.png">
            <a:extLst>
              <a:ext uri="{FF2B5EF4-FFF2-40B4-BE49-F238E27FC236}">
                <a16:creationId xmlns:a16="http://schemas.microsoft.com/office/drawing/2014/main" id="{98111DF9-F839-E3FA-EE82-6C03DB213F4F}"/>
              </a:ext>
            </a:extLst>
          </p:cNvPr>
          <p:cNvPicPr>
            <a:picLocks noChangeAspect="1"/>
          </p:cNvPicPr>
          <p:nvPr userDrawn="1"/>
        </p:nvPicPr>
        <p:blipFill>
          <a:blip r:embed="rId3"/>
          <a:srcRect/>
          <a:stretch/>
        </p:blipFill>
        <p:spPr>
          <a:xfrm>
            <a:off x="6279827" y="2317427"/>
            <a:ext cx="5383545" cy="3694444"/>
          </a:xfrm>
          <a:prstGeom prst="rect">
            <a:avLst/>
          </a:prstGeom>
        </p:spPr>
      </p:pic>
      <p:pic>
        <p:nvPicPr>
          <p:cNvPr id="5" name="Rectangle 95" descr="preencoded.png">
            <a:extLst>
              <a:ext uri="{FF2B5EF4-FFF2-40B4-BE49-F238E27FC236}">
                <a16:creationId xmlns:a16="http://schemas.microsoft.com/office/drawing/2014/main" id="{B4634650-BB1B-8B9D-DA1B-1F11207932D6}"/>
              </a:ext>
            </a:extLst>
          </p:cNvPr>
          <p:cNvPicPr>
            <a:picLocks noChangeAspect="1"/>
          </p:cNvPicPr>
          <p:nvPr userDrawn="1"/>
        </p:nvPicPr>
        <p:blipFill>
          <a:blip r:embed="rId4"/>
          <a:srcRect/>
          <a:stretch/>
        </p:blipFill>
        <p:spPr>
          <a:xfrm>
            <a:off x="10159677" y="6159177"/>
            <a:ext cx="2032323" cy="698823"/>
          </a:xfrm>
          <a:prstGeom prst="rect">
            <a:avLst/>
          </a:prstGeom>
        </p:spPr>
      </p:pic>
      <p:sp>
        <p:nvSpPr>
          <p:cNvPr id="2" name="Espace réservé du texte 8">
            <a:extLst>
              <a:ext uri="{FF2B5EF4-FFF2-40B4-BE49-F238E27FC236}">
                <a16:creationId xmlns:a16="http://schemas.microsoft.com/office/drawing/2014/main" id="{BF606252-868B-CE68-5B32-B65236C96F0F}"/>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7" name="Espace réservé du texte 8">
            <a:extLst>
              <a:ext uri="{FF2B5EF4-FFF2-40B4-BE49-F238E27FC236}">
                <a16:creationId xmlns:a16="http://schemas.microsoft.com/office/drawing/2014/main" id="{054B066B-B56A-AFB3-18F1-B5D77549F213}"/>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8" name="Espace réservé du texte 8">
            <a:extLst>
              <a:ext uri="{FF2B5EF4-FFF2-40B4-BE49-F238E27FC236}">
                <a16:creationId xmlns:a16="http://schemas.microsoft.com/office/drawing/2014/main" id="{BD5FE23C-BC14-53A9-DF44-6E3F6F9CA528}"/>
              </a:ext>
            </a:extLst>
          </p:cNvPr>
          <p:cNvSpPr>
            <a:spLocks noGrp="1"/>
          </p:cNvSpPr>
          <p:nvPr>
            <p:ph type="body" sz="quarter" idx="12" hasCustomPrompt="1"/>
          </p:nvPr>
        </p:nvSpPr>
        <p:spPr>
          <a:xfrm>
            <a:off x="1321469" y="2698171"/>
            <a:ext cx="1902995"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a:solidFill>
                  <a:srgbClr val="009BD8"/>
                </a:solidFill>
                <a:latin typeface="Arial Narrow Bold" pitchFamily="34" charset="0"/>
                <a:ea typeface="Arial Narrow Bold" pitchFamily="34" charset="-122"/>
                <a:cs typeface="Arial Narrow Bold" pitchFamily="34" charset="-120"/>
              </a:rPr>
              <a:t>Highlight title</a:t>
            </a:r>
            <a:endParaRPr lang="fr-FR"/>
          </a:p>
        </p:txBody>
      </p:sp>
      <p:sp>
        <p:nvSpPr>
          <p:cNvPr id="9" name="Espace réservé du texte 8">
            <a:extLst>
              <a:ext uri="{FF2B5EF4-FFF2-40B4-BE49-F238E27FC236}">
                <a16:creationId xmlns:a16="http://schemas.microsoft.com/office/drawing/2014/main" id="{11D318C4-6EE7-1052-E627-DD039C18F7B8}"/>
              </a:ext>
            </a:extLst>
          </p:cNvPr>
          <p:cNvSpPr>
            <a:spLocks noGrp="1"/>
          </p:cNvSpPr>
          <p:nvPr>
            <p:ph type="body" sz="quarter" idx="13" hasCustomPrompt="1"/>
          </p:nvPr>
        </p:nvSpPr>
        <p:spPr>
          <a:xfrm>
            <a:off x="1321468" y="3307771"/>
            <a:ext cx="4421606"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a:solidFill>
                  <a:srgbClr val="009BD8"/>
                </a:solidFill>
                <a:latin typeface="Arial Narrow Regular" pitchFamily="34" charset="0"/>
                <a:ea typeface="Arial Narrow Regular" pitchFamily="34" charset="-122"/>
                <a:cs typeface="Arial Narrow Regular" pitchFamily="34" charset="-120"/>
              </a:rPr>
              <a:t>In </a:t>
            </a:r>
            <a:r>
              <a:rPr lang="en-US" sz="2000" err="1">
                <a:solidFill>
                  <a:srgbClr val="009BD8"/>
                </a:solidFill>
                <a:latin typeface="Arial Narrow Regular" pitchFamily="34" charset="0"/>
                <a:ea typeface="Arial Narrow Regular" pitchFamily="34" charset="-122"/>
                <a:cs typeface="Arial Narrow Regular" pitchFamily="34" charset="-120"/>
              </a:rPr>
              <a:t>egestas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ipsum, ac tempus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porttitor</a:t>
            </a:r>
            <a:r>
              <a:rPr lang="en-US" sz="2000">
                <a:solidFill>
                  <a:srgbClr val="009BD8"/>
                </a:solidFill>
                <a:latin typeface="Arial Narrow Regular" pitchFamily="34" charset="0"/>
                <a:ea typeface="Arial Narrow Regular" pitchFamily="34" charset="-122"/>
                <a:cs typeface="Arial Narrow Regular" pitchFamily="34" charset="-120"/>
              </a:rPr>
              <a:t> sit </a:t>
            </a:r>
            <a:r>
              <a:rPr lang="en-US" sz="2000" err="1">
                <a:solidFill>
                  <a:srgbClr val="009BD8"/>
                </a:solidFill>
                <a:latin typeface="Arial Narrow Regular" pitchFamily="34" charset="0"/>
                <a:ea typeface="Arial Narrow Regular" pitchFamily="34" charset="-122"/>
                <a:cs typeface="Arial Narrow Regular" pitchFamily="34" charset="-120"/>
              </a:rPr>
              <a:t>amet</a:t>
            </a:r>
            <a:r>
              <a:rPr lang="en-US" sz="2000">
                <a:solidFill>
                  <a:srgbClr val="009BD8"/>
                </a:solidFill>
                <a:latin typeface="Arial Narrow Regular" pitchFamily="34" charset="0"/>
                <a:ea typeface="Arial Narrow Regular" pitchFamily="34" charset="-122"/>
                <a:cs typeface="Arial Narrow Regular" pitchFamily="34" charset="-120"/>
              </a:rPr>
              <a:t>. Cras non </a:t>
            </a:r>
            <a:r>
              <a:rPr lang="en-US" sz="2000" err="1">
                <a:solidFill>
                  <a:srgbClr val="009BD8"/>
                </a:solidFill>
                <a:latin typeface="Arial Narrow Regular" pitchFamily="34" charset="0"/>
                <a:ea typeface="Arial Narrow Regular" pitchFamily="34" charset="-122"/>
                <a:cs typeface="Arial Narrow Regular" pitchFamily="34" charset="-120"/>
              </a:rPr>
              <a:t>sagittis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felis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Phasellus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mauris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massa</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ultrices</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posuere</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vulputate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eget</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nunc</a:t>
            </a:r>
            <a:r>
              <a:rPr lang="en-US" sz="2000">
                <a:solidFill>
                  <a:srgbClr val="009BD8"/>
                </a:solidFill>
                <a:latin typeface="Arial Narrow Regular" pitchFamily="34" charset="0"/>
                <a:ea typeface="Arial Narrow Regular" pitchFamily="34" charset="-122"/>
                <a:cs typeface="Arial Narrow Regular" pitchFamily="34" charset="-120"/>
              </a:rPr>
              <a:t>. Morbi </a:t>
            </a:r>
            <a:r>
              <a:rPr lang="en-US" sz="2000" err="1">
                <a:solidFill>
                  <a:srgbClr val="009BD8"/>
                </a:solidFill>
                <a:latin typeface="Arial Narrow Regular" pitchFamily="34" charset="0"/>
                <a:ea typeface="Arial Narrow Regular" pitchFamily="34" charset="-122"/>
                <a:cs typeface="Arial Narrow Regular" pitchFamily="34" charset="-120"/>
              </a:rPr>
              <a:t>faucibus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odio</a:t>
            </a:r>
            <a:r>
              <a:rPr lang="en-US" sz="2000">
                <a:solidFill>
                  <a:srgbClr val="009BD8"/>
                </a:solidFill>
                <a:latin typeface="Arial Narrow Regular" pitchFamily="34" charset="0"/>
                <a:ea typeface="Arial Narrow Regular" pitchFamily="34" charset="-122"/>
                <a:cs typeface="Arial Narrow Regular" pitchFamily="34" charset="-120"/>
              </a:rPr>
              <a:t> non </a:t>
            </a:r>
            <a:r>
              <a:rPr lang="en-US" sz="2000" err="1">
                <a:solidFill>
                  <a:srgbClr val="009BD8"/>
                </a:solidFill>
                <a:latin typeface="Arial Narrow Regular" pitchFamily="34" charset="0"/>
                <a:ea typeface="Arial Narrow Regular" pitchFamily="34" charset="-122"/>
                <a:cs typeface="Arial Narrow Regular" pitchFamily="34" charset="-120"/>
              </a:rPr>
              <a:t>orci</a:t>
            </a:r>
            <a:r>
              <a:rPr lang="en-US" sz="2000">
                <a:solidFill>
                  <a:srgbClr val="009BD8"/>
                </a:solidFill>
                <a:latin typeface="Arial Narrow Regular" pitchFamily="34" charset="0"/>
                <a:ea typeface="Arial Narrow Regular" pitchFamily="34" charset="-122"/>
                <a:cs typeface="Arial Narrow Regular" pitchFamily="34" charset="-120"/>
              </a:rPr>
              <a:t> maximus, sed </a:t>
            </a:r>
            <a:r>
              <a:rPr lang="en-US" sz="2000" err="1">
                <a:solidFill>
                  <a:srgbClr val="009BD8"/>
                </a:solidFill>
                <a:latin typeface="Arial Narrow Regular" pitchFamily="34" charset="0"/>
                <a:ea typeface="Arial Narrow Regular" pitchFamily="34" charset="-122"/>
                <a:cs typeface="Arial Narrow Regular" pitchFamily="34" charset="-120"/>
              </a:rPr>
              <a:t>tristique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enim</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sollicitudin</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Pellentesque</a:t>
            </a:r>
            <a:r>
              <a:rPr lang="en-US" sz="2000">
                <a:solidFill>
                  <a:srgbClr val="009BD8"/>
                </a:solidFill>
                <a:latin typeface="Arial Narrow Regular" pitchFamily="34" charset="0"/>
                <a:ea typeface="Arial Narrow Regular" pitchFamily="34" charset="-122"/>
                <a:cs typeface="Arial Narrow Regular" pitchFamily="34" charset="-120"/>
              </a:rPr>
              <a:t> habitant </a:t>
            </a:r>
            <a:r>
              <a:rPr lang="en-US" sz="2000" err="1">
                <a:solidFill>
                  <a:srgbClr val="009BD8"/>
                </a:solidFill>
                <a:latin typeface="Arial Narrow Regular" pitchFamily="34" charset="0"/>
                <a:ea typeface="Arial Narrow Regular" pitchFamily="34" charset="-122"/>
                <a:cs typeface="Arial Narrow Regular" pitchFamily="34" charset="-120"/>
              </a:rPr>
              <a:t>morbi</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tristique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senectus</a:t>
            </a:r>
            <a:r>
              <a:rPr lang="en-US" sz="2000">
                <a:solidFill>
                  <a:srgbClr val="009BD8"/>
                </a:solidFill>
                <a:latin typeface="Arial Narrow Regular" pitchFamily="34" charset="0"/>
                <a:ea typeface="Arial Narrow Regular" pitchFamily="34" charset="-122"/>
                <a:cs typeface="Arial Narrow Regular" pitchFamily="34" charset="-120"/>
              </a:rPr>
              <a:t> et </a:t>
            </a:r>
            <a:r>
              <a:rPr lang="en-US" sz="2000" err="1">
                <a:solidFill>
                  <a:srgbClr val="009BD8"/>
                </a:solidFill>
                <a:latin typeface="Arial Narrow Regular" pitchFamily="34" charset="0"/>
                <a:ea typeface="Arial Narrow Regular" pitchFamily="34" charset="-122"/>
                <a:cs typeface="Arial Narrow Regular" pitchFamily="34" charset="-120"/>
              </a:rPr>
              <a:t>netus</a:t>
            </a:r>
            <a:r>
              <a:rPr lang="en-US" sz="2000">
                <a:solidFill>
                  <a:srgbClr val="009BD8"/>
                </a:solidFill>
                <a:latin typeface="Arial Narrow Regular" pitchFamily="34" charset="0"/>
                <a:ea typeface="Arial Narrow Regular" pitchFamily="34" charset="-122"/>
                <a:cs typeface="Arial Narrow Regular" pitchFamily="34" charset="-120"/>
              </a:rPr>
              <a:t>.</a:t>
            </a:r>
            <a:endParaRPr lang="fr-FR"/>
          </a:p>
        </p:txBody>
      </p:sp>
      <p:sp>
        <p:nvSpPr>
          <p:cNvPr id="10" name="Espace réservé du texte 8">
            <a:extLst>
              <a:ext uri="{FF2B5EF4-FFF2-40B4-BE49-F238E27FC236}">
                <a16:creationId xmlns:a16="http://schemas.microsoft.com/office/drawing/2014/main" id="{B4BE9B6C-03F3-B6FE-1199-55861C8F755B}"/>
              </a:ext>
            </a:extLst>
          </p:cNvPr>
          <p:cNvSpPr>
            <a:spLocks noGrp="1"/>
          </p:cNvSpPr>
          <p:nvPr>
            <p:ph type="body" sz="quarter" idx="14" hasCustomPrompt="1"/>
          </p:nvPr>
        </p:nvSpPr>
        <p:spPr>
          <a:xfrm>
            <a:off x="6727658" y="2698171"/>
            <a:ext cx="1902995"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a:solidFill>
                  <a:srgbClr val="009BD8"/>
                </a:solidFill>
                <a:latin typeface="Arial Narrow Bold" pitchFamily="34" charset="0"/>
                <a:ea typeface="Arial Narrow Bold" pitchFamily="34" charset="-122"/>
                <a:cs typeface="Arial Narrow Bold" pitchFamily="34" charset="-120"/>
              </a:rPr>
              <a:t>Highlight title</a:t>
            </a:r>
            <a:endParaRPr lang="fr-FR"/>
          </a:p>
        </p:txBody>
      </p:sp>
      <p:sp>
        <p:nvSpPr>
          <p:cNvPr id="11" name="Espace réservé du texte 8">
            <a:extLst>
              <a:ext uri="{FF2B5EF4-FFF2-40B4-BE49-F238E27FC236}">
                <a16:creationId xmlns:a16="http://schemas.microsoft.com/office/drawing/2014/main" id="{B41D1577-A051-F572-0186-A794D142FD7D}"/>
              </a:ext>
            </a:extLst>
          </p:cNvPr>
          <p:cNvSpPr>
            <a:spLocks noGrp="1"/>
          </p:cNvSpPr>
          <p:nvPr>
            <p:ph type="body" sz="quarter" idx="15" hasCustomPrompt="1"/>
          </p:nvPr>
        </p:nvSpPr>
        <p:spPr>
          <a:xfrm>
            <a:off x="6727658" y="3307771"/>
            <a:ext cx="4421606"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a:solidFill>
                  <a:srgbClr val="009BD8"/>
                </a:solidFill>
                <a:latin typeface="Arial Narrow Regular" pitchFamily="34" charset="0"/>
                <a:ea typeface="Arial Narrow Regular" pitchFamily="34" charset="-122"/>
                <a:cs typeface="Arial Narrow Regular" pitchFamily="34" charset="-120"/>
              </a:rPr>
              <a:t>In </a:t>
            </a:r>
            <a:r>
              <a:rPr lang="en-US" sz="2000" err="1">
                <a:solidFill>
                  <a:srgbClr val="009BD8"/>
                </a:solidFill>
                <a:latin typeface="Arial Narrow Regular" pitchFamily="34" charset="0"/>
                <a:ea typeface="Arial Narrow Regular" pitchFamily="34" charset="-122"/>
                <a:cs typeface="Arial Narrow Regular" pitchFamily="34" charset="-120"/>
              </a:rPr>
              <a:t>egestas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ipsum, ac tempus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porttitor</a:t>
            </a:r>
            <a:r>
              <a:rPr lang="en-US" sz="2000">
                <a:solidFill>
                  <a:srgbClr val="009BD8"/>
                </a:solidFill>
                <a:latin typeface="Arial Narrow Regular" pitchFamily="34" charset="0"/>
                <a:ea typeface="Arial Narrow Regular" pitchFamily="34" charset="-122"/>
                <a:cs typeface="Arial Narrow Regular" pitchFamily="34" charset="-120"/>
              </a:rPr>
              <a:t> sit </a:t>
            </a:r>
            <a:r>
              <a:rPr lang="en-US" sz="2000" err="1">
                <a:solidFill>
                  <a:srgbClr val="009BD8"/>
                </a:solidFill>
                <a:latin typeface="Arial Narrow Regular" pitchFamily="34" charset="0"/>
                <a:ea typeface="Arial Narrow Regular" pitchFamily="34" charset="-122"/>
                <a:cs typeface="Arial Narrow Regular" pitchFamily="34" charset="-120"/>
              </a:rPr>
              <a:t>amet</a:t>
            </a:r>
            <a:r>
              <a:rPr lang="en-US" sz="2000">
                <a:solidFill>
                  <a:srgbClr val="009BD8"/>
                </a:solidFill>
                <a:latin typeface="Arial Narrow Regular" pitchFamily="34" charset="0"/>
                <a:ea typeface="Arial Narrow Regular" pitchFamily="34" charset="-122"/>
                <a:cs typeface="Arial Narrow Regular" pitchFamily="34" charset="-120"/>
              </a:rPr>
              <a:t>. Cras non </a:t>
            </a:r>
            <a:r>
              <a:rPr lang="en-US" sz="2000" err="1">
                <a:solidFill>
                  <a:srgbClr val="009BD8"/>
                </a:solidFill>
                <a:latin typeface="Arial Narrow Regular" pitchFamily="34" charset="0"/>
                <a:ea typeface="Arial Narrow Regular" pitchFamily="34" charset="-122"/>
                <a:cs typeface="Arial Narrow Regular" pitchFamily="34" charset="-120"/>
              </a:rPr>
              <a:t>sagittis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felis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Phasellus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mauris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massa</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ultrices</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posuere</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vulputate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eget</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nunc</a:t>
            </a:r>
            <a:r>
              <a:rPr lang="en-US" sz="2000">
                <a:solidFill>
                  <a:srgbClr val="009BD8"/>
                </a:solidFill>
                <a:latin typeface="Arial Narrow Regular" pitchFamily="34" charset="0"/>
                <a:ea typeface="Arial Narrow Regular" pitchFamily="34" charset="-122"/>
                <a:cs typeface="Arial Narrow Regular" pitchFamily="34" charset="-120"/>
              </a:rPr>
              <a:t>. Morbi </a:t>
            </a:r>
            <a:r>
              <a:rPr lang="en-US" sz="2000" err="1">
                <a:solidFill>
                  <a:srgbClr val="009BD8"/>
                </a:solidFill>
                <a:latin typeface="Arial Narrow Regular" pitchFamily="34" charset="0"/>
                <a:ea typeface="Arial Narrow Regular" pitchFamily="34" charset="-122"/>
                <a:cs typeface="Arial Narrow Regular" pitchFamily="34" charset="-120"/>
              </a:rPr>
              <a:t>faucibus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odio</a:t>
            </a:r>
            <a:r>
              <a:rPr lang="en-US" sz="2000">
                <a:solidFill>
                  <a:srgbClr val="009BD8"/>
                </a:solidFill>
                <a:latin typeface="Arial Narrow Regular" pitchFamily="34" charset="0"/>
                <a:ea typeface="Arial Narrow Regular" pitchFamily="34" charset="-122"/>
                <a:cs typeface="Arial Narrow Regular" pitchFamily="34" charset="-120"/>
              </a:rPr>
              <a:t> non </a:t>
            </a:r>
            <a:r>
              <a:rPr lang="en-US" sz="2000" err="1">
                <a:solidFill>
                  <a:srgbClr val="009BD8"/>
                </a:solidFill>
                <a:latin typeface="Arial Narrow Regular" pitchFamily="34" charset="0"/>
                <a:ea typeface="Arial Narrow Regular" pitchFamily="34" charset="-122"/>
                <a:cs typeface="Arial Narrow Regular" pitchFamily="34" charset="-120"/>
              </a:rPr>
              <a:t>orci</a:t>
            </a:r>
            <a:r>
              <a:rPr lang="en-US" sz="2000">
                <a:solidFill>
                  <a:srgbClr val="009BD8"/>
                </a:solidFill>
                <a:latin typeface="Arial Narrow Regular" pitchFamily="34" charset="0"/>
                <a:ea typeface="Arial Narrow Regular" pitchFamily="34" charset="-122"/>
                <a:cs typeface="Arial Narrow Regular" pitchFamily="34" charset="-120"/>
              </a:rPr>
              <a:t> maximus, sed </a:t>
            </a:r>
            <a:r>
              <a:rPr lang="en-US" sz="2000" err="1">
                <a:solidFill>
                  <a:srgbClr val="009BD8"/>
                </a:solidFill>
                <a:latin typeface="Arial Narrow Regular" pitchFamily="34" charset="0"/>
                <a:ea typeface="Arial Narrow Regular" pitchFamily="34" charset="-122"/>
                <a:cs typeface="Arial Narrow Regular" pitchFamily="34" charset="-120"/>
              </a:rPr>
              <a:t>tristique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enim</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sollicitudin</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Pellentesque</a:t>
            </a:r>
            <a:r>
              <a:rPr lang="en-US" sz="2000">
                <a:solidFill>
                  <a:srgbClr val="009BD8"/>
                </a:solidFill>
                <a:latin typeface="Arial Narrow Regular" pitchFamily="34" charset="0"/>
                <a:ea typeface="Arial Narrow Regular" pitchFamily="34" charset="-122"/>
                <a:cs typeface="Arial Narrow Regular" pitchFamily="34" charset="-120"/>
              </a:rPr>
              <a:t> habitant </a:t>
            </a:r>
            <a:r>
              <a:rPr lang="en-US" sz="2000" err="1">
                <a:solidFill>
                  <a:srgbClr val="009BD8"/>
                </a:solidFill>
                <a:latin typeface="Arial Narrow Regular" pitchFamily="34" charset="0"/>
                <a:ea typeface="Arial Narrow Regular" pitchFamily="34" charset="-122"/>
                <a:cs typeface="Arial Narrow Regular" pitchFamily="34" charset="-120"/>
              </a:rPr>
              <a:t>morbi</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tristique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senectus</a:t>
            </a:r>
            <a:r>
              <a:rPr lang="en-US" sz="2000">
                <a:solidFill>
                  <a:srgbClr val="009BD8"/>
                </a:solidFill>
                <a:latin typeface="Arial Narrow Regular" pitchFamily="34" charset="0"/>
                <a:ea typeface="Arial Narrow Regular" pitchFamily="34" charset="-122"/>
                <a:cs typeface="Arial Narrow Regular" pitchFamily="34" charset="-120"/>
              </a:rPr>
              <a:t> et </a:t>
            </a:r>
            <a:r>
              <a:rPr lang="en-US" sz="2000" err="1">
                <a:solidFill>
                  <a:srgbClr val="009BD8"/>
                </a:solidFill>
                <a:latin typeface="Arial Narrow Regular" pitchFamily="34" charset="0"/>
                <a:ea typeface="Arial Narrow Regular" pitchFamily="34" charset="-122"/>
                <a:cs typeface="Arial Narrow Regular" pitchFamily="34" charset="-120"/>
              </a:rPr>
              <a:t>netus</a:t>
            </a:r>
            <a:r>
              <a:rPr lang="en-US" sz="2000">
                <a:solidFill>
                  <a:srgbClr val="009BD8"/>
                </a:solidFill>
                <a:latin typeface="Arial Narrow Regular" pitchFamily="34" charset="0"/>
                <a:ea typeface="Arial Narrow Regular" pitchFamily="34" charset="-122"/>
                <a:cs typeface="Arial Narrow Regular" pitchFamily="34" charset="-120"/>
              </a:rPr>
              <a:t>.</a:t>
            </a:r>
            <a:endParaRPr lang="fr-FR"/>
          </a:p>
        </p:txBody>
      </p:sp>
      <p:pic>
        <p:nvPicPr>
          <p:cNvPr id="12" name="ESMO-Congress-2025-Logo">
            <a:extLst>
              <a:ext uri="{FF2B5EF4-FFF2-40B4-BE49-F238E27FC236}">
                <a16:creationId xmlns:a16="http://schemas.microsoft.com/office/drawing/2014/main" id="{A302C231-0F1C-66CD-2102-72289C22504B}"/>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10630596" y="6404411"/>
            <a:ext cx="1454966" cy="277299"/>
          </a:xfrm>
          <a:prstGeom prst="rect">
            <a:avLst/>
          </a:prstGeom>
        </p:spPr>
      </p:pic>
    </p:spTree>
    <p:extLst>
      <p:ext uri="{BB962C8B-B14F-4D97-AF65-F5344CB8AC3E}">
        <p14:creationId xmlns:p14="http://schemas.microsoft.com/office/powerpoint/2010/main" val="40602768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5244530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Slide with 3 titles">
    <p:spTree>
      <p:nvGrpSpPr>
        <p:cNvPr id="1" name=""/>
        <p:cNvGrpSpPr/>
        <p:nvPr/>
      </p:nvGrpSpPr>
      <p:grpSpPr>
        <a:xfrm>
          <a:off x="0" y="0"/>
          <a:ext cx="0" cy="0"/>
          <a:chOff x="0" y="0"/>
          <a:chExt cx="0" cy="0"/>
        </a:xfrm>
      </p:grpSpPr>
      <p:pic>
        <p:nvPicPr>
          <p:cNvPr id="5" name="Rectangle 95" descr="preencoded.png">
            <a:extLst>
              <a:ext uri="{FF2B5EF4-FFF2-40B4-BE49-F238E27FC236}">
                <a16:creationId xmlns:a16="http://schemas.microsoft.com/office/drawing/2014/main" id="{B4634650-BB1B-8B9D-DA1B-1F11207932D6}"/>
              </a:ext>
            </a:extLst>
          </p:cNvPr>
          <p:cNvPicPr>
            <a:picLocks noChangeAspect="1"/>
          </p:cNvPicPr>
          <p:nvPr userDrawn="1"/>
        </p:nvPicPr>
        <p:blipFill>
          <a:blip r:embed="rId2"/>
          <a:srcRect/>
          <a:stretch/>
        </p:blipFill>
        <p:spPr>
          <a:xfrm>
            <a:off x="10159677" y="6159177"/>
            <a:ext cx="2032323" cy="698823"/>
          </a:xfrm>
          <a:prstGeom prst="rect">
            <a:avLst/>
          </a:prstGeom>
        </p:spPr>
      </p:pic>
      <p:pic>
        <p:nvPicPr>
          <p:cNvPr id="2" name="Rectangle 696" descr="preencoded.png">
            <a:extLst>
              <a:ext uri="{FF2B5EF4-FFF2-40B4-BE49-F238E27FC236}">
                <a16:creationId xmlns:a16="http://schemas.microsoft.com/office/drawing/2014/main" id="{14E6B72B-41A5-ACA3-75ED-67B4B2ACAFFC}"/>
              </a:ext>
            </a:extLst>
          </p:cNvPr>
          <p:cNvPicPr>
            <a:picLocks noChangeAspect="1"/>
          </p:cNvPicPr>
          <p:nvPr userDrawn="1"/>
        </p:nvPicPr>
        <p:blipFill>
          <a:blip r:embed="rId3"/>
          <a:srcRect/>
          <a:stretch/>
        </p:blipFill>
        <p:spPr>
          <a:xfrm>
            <a:off x="888677" y="2317427"/>
            <a:ext cx="3599195" cy="3694444"/>
          </a:xfrm>
          <a:prstGeom prst="rect">
            <a:avLst/>
          </a:prstGeom>
        </p:spPr>
      </p:pic>
      <p:pic>
        <p:nvPicPr>
          <p:cNvPr id="7" name="Rectangle 698" descr="preencoded.png">
            <a:extLst>
              <a:ext uri="{FF2B5EF4-FFF2-40B4-BE49-F238E27FC236}">
                <a16:creationId xmlns:a16="http://schemas.microsoft.com/office/drawing/2014/main" id="{B79581A2-B761-A943-2B40-DC38F9740B03}"/>
              </a:ext>
            </a:extLst>
          </p:cNvPr>
          <p:cNvPicPr>
            <a:picLocks noChangeAspect="1"/>
          </p:cNvPicPr>
          <p:nvPr userDrawn="1"/>
        </p:nvPicPr>
        <p:blipFill>
          <a:blip r:embed="rId3"/>
          <a:srcRect/>
          <a:stretch/>
        </p:blipFill>
        <p:spPr>
          <a:xfrm>
            <a:off x="4476427" y="2317427"/>
            <a:ext cx="3599195" cy="3694444"/>
          </a:xfrm>
          <a:prstGeom prst="rect">
            <a:avLst/>
          </a:prstGeom>
        </p:spPr>
      </p:pic>
      <p:pic>
        <p:nvPicPr>
          <p:cNvPr id="8" name="Rectangle 699" descr="preencoded.png">
            <a:extLst>
              <a:ext uri="{FF2B5EF4-FFF2-40B4-BE49-F238E27FC236}">
                <a16:creationId xmlns:a16="http://schemas.microsoft.com/office/drawing/2014/main" id="{001EAF8E-C646-7362-ADB3-420721B61CE8}"/>
              </a:ext>
            </a:extLst>
          </p:cNvPr>
          <p:cNvPicPr>
            <a:picLocks noChangeAspect="1"/>
          </p:cNvPicPr>
          <p:nvPr userDrawn="1"/>
        </p:nvPicPr>
        <p:blipFill>
          <a:blip r:embed="rId3"/>
          <a:srcRect/>
          <a:stretch/>
        </p:blipFill>
        <p:spPr>
          <a:xfrm>
            <a:off x="8064177" y="2317427"/>
            <a:ext cx="3599195" cy="3694444"/>
          </a:xfrm>
          <a:prstGeom prst="rect">
            <a:avLst/>
          </a:prstGeom>
        </p:spPr>
      </p:pic>
      <p:sp>
        <p:nvSpPr>
          <p:cNvPr id="3" name="Espace réservé du texte 8">
            <a:extLst>
              <a:ext uri="{FF2B5EF4-FFF2-40B4-BE49-F238E27FC236}">
                <a16:creationId xmlns:a16="http://schemas.microsoft.com/office/drawing/2014/main" id="{F5BD7170-E0D6-AB2A-1371-E5D5AD4AF110}"/>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4" name="Espace réservé du texte 8">
            <a:extLst>
              <a:ext uri="{FF2B5EF4-FFF2-40B4-BE49-F238E27FC236}">
                <a16:creationId xmlns:a16="http://schemas.microsoft.com/office/drawing/2014/main" id="{A79E7DB9-CB4C-F321-B9B7-DFA2A00B8054}"/>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9" name="Espace réservé du texte 8">
            <a:extLst>
              <a:ext uri="{FF2B5EF4-FFF2-40B4-BE49-F238E27FC236}">
                <a16:creationId xmlns:a16="http://schemas.microsoft.com/office/drawing/2014/main" id="{5F76EBC8-D8B1-3665-1251-D06237BD94F0}"/>
              </a:ext>
            </a:extLst>
          </p:cNvPr>
          <p:cNvSpPr>
            <a:spLocks noGrp="1"/>
          </p:cNvSpPr>
          <p:nvPr>
            <p:ph type="body" sz="quarter" idx="12" hasCustomPrompt="1"/>
          </p:nvPr>
        </p:nvSpPr>
        <p:spPr>
          <a:xfrm>
            <a:off x="1321469" y="2698171"/>
            <a:ext cx="1902995"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a:solidFill>
                  <a:srgbClr val="009BD8"/>
                </a:solidFill>
                <a:latin typeface="Arial Narrow Bold" pitchFamily="34" charset="0"/>
                <a:ea typeface="Arial Narrow Bold" pitchFamily="34" charset="-122"/>
                <a:cs typeface="Arial Narrow Bold" pitchFamily="34" charset="-120"/>
              </a:rPr>
              <a:t>Highlight title</a:t>
            </a:r>
            <a:endParaRPr lang="fr-FR"/>
          </a:p>
        </p:txBody>
      </p:sp>
      <p:sp>
        <p:nvSpPr>
          <p:cNvPr id="10" name="Espace réservé du texte 8">
            <a:extLst>
              <a:ext uri="{FF2B5EF4-FFF2-40B4-BE49-F238E27FC236}">
                <a16:creationId xmlns:a16="http://schemas.microsoft.com/office/drawing/2014/main" id="{A18D318C-3264-5392-02D7-5A8E12855152}"/>
              </a:ext>
            </a:extLst>
          </p:cNvPr>
          <p:cNvSpPr>
            <a:spLocks noGrp="1"/>
          </p:cNvSpPr>
          <p:nvPr>
            <p:ph type="body" sz="quarter" idx="13" hasCustomPrompt="1"/>
          </p:nvPr>
        </p:nvSpPr>
        <p:spPr>
          <a:xfrm>
            <a:off x="1321469" y="3307771"/>
            <a:ext cx="2721143"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a:solidFill>
                  <a:srgbClr val="009BD8"/>
                </a:solidFill>
                <a:latin typeface="Arial Narrow Regular" pitchFamily="34" charset="0"/>
                <a:ea typeface="Arial Narrow Regular" pitchFamily="34" charset="-122"/>
                <a:cs typeface="Arial Narrow Regular" pitchFamily="34" charset="-120"/>
              </a:rPr>
              <a:t>In </a:t>
            </a:r>
            <a:r>
              <a:rPr lang="en-US" sz="2000" err="1">
                <a:solidFill>
                  <a:srgbClr val="009BD8"/>
                </a:solidFill>
                <a:latin typeface="Arial Narrow Regular" pitchFamily="34" charset="0"/>
                <a:ea typeface="Arial Narrow Regular" pitchFamily="34" charset="-122"/>
                <a:cs typeface="Arial Narrow Regular" pitchFamily="34" charset="-120"/>
              </a:rPr>
              <a:t>egestas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ipsum, ac tempus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porttitor</a:t>
            </a:r>
            <a:r>
              <a:rPr lang="en-US" sz="2000">
                <a:solidFill>
                  <a:srgbClr val="009BD8"/>
                </a:solidFill>
                <a:latin typeface="Arial Narrow Regular" pitchFamily="34" charset="0"/>
                <a:ea typeface="Arial Narrow Regular" pitchFamily="34" charset="-122"/>
                <a:cs typeface="Arial Narrow Regular" pitchFamily="34" charset="-120"/>
              </a:rPr>
              <a:t> sit </a:t>
            </a:r>
            <a:r>
              <a:rPr lang="en-US" sz="2000" err="1">
                <a:solidFill>
                  <a:srgbClr val="009BD8"/>
                </a:solidFill>
                <a:latin typeface="Arial Narrow Regular" pitchFamily="34" charset="0"/>
                <a:ea typeface="Arial Narrow Regular" pitchFamily="34" charset="-122"/>
                <a:cs typeface="Arial Narrow Regular" pitchFamily="34" charset="-120"/>
              </a:rPr>
              <a:t>amet</a:t>
            </a:r>
            <a:r>
              <a:rPr lang="en-US" sz="2000">
                <a:solidFill>
                  <a:srgbClr val="009BD8"/>
                </a:solidFill>
                <a:latin typeface="Arial Narrow Regular" pitchFamily="34" charset="0"/>
                <a:ea typeface="Arial Narrow Regular" pitchFamily="34" charset="-122"/>
                <a:cs typeface="Arial Narrow Regular" pitchFamily="34" charset="-120"/>
              </a:rPr>
              <a:t>. Cras non </a:t>
            </a:r>
            <a:r>
              <a:rPr lang="en-US" sz="2000" err="1">
                <a:solidFill>
                  <a:srgbClr val="009BD8"/>
                </a:solidFill>
                <a:latin typeface="Arial Narrow Regular" pitchFamily="34" charset="0"/>
                <a:ea typeface="Arial Narrow Regular" pitchFamily="34" charset="-122"/>
                <a:cs typeface="Arial Narrow Regular" pitchFamily="34" charset="-120"/>
              </a:rPr>
              <a:t>sagittis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felis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Phasellus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mauris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massa</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ultrices</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posuere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acebe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vulputate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eget</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nunc</a:t>
            </a:r>
            <a:r>
              <a:rPr lang="en-US" sz="2000">
                <a:solidFill>
                  <a:srgbClr val="009BD8"/>
                </a:solidFill>
                <a:latin typeface="Arial Narrow Regular" pitchFamily="34" charset="0"/>
                <a:ea typeface="Arial Narrow Regular" pitchFamily="34" charset="-122"/>
                <a:cs typeface="Arial Narrow Regular" pitchFamily="34" charset="-120"/>
              </a:rPr>
              <a:t> areas </a:t>
            </a:r>
            <a:r>
              <a:rPr lang="en-US" sz="2000" err="1">
                <a:solidFill>
                  <a:srgbClr val="009BD8"/>
                </a:solidFill>
                <a:latin typeface="Arial Narrow Regular" pitchFamily="34" charset="0"/>
                <a:ea typeface="Arial Narrow Regular" pitchFamily="34" charset="-122"/>
                <a:cs typeface="Arial Narrow Regular" pitchFamily="34" charset="-120"/>
              </a:rPr>
              <a:t>tumic</a:t>
            </a:r>
            <a:r>
              <a:rPr lang="en-US" sz="2000">
                <a:solidFill>
                  <a:srgbClr val="009BD8"/>
                </a:solidFill>
                <a:latin typeface="Arial Narrow Regular" pitchFamily="34" charset="0"/>
                <a:ea typeface="Arial Narrow Regular" pitchFamily="34" charset="-122"/>
                <a:cs typeface="Arial Narrow Regular" pitchFamily="34" charset="-120"/>
              </a:rPr>
              <a:t>.</a:t>
            </a:r>
            <a:endParaRPr lang="fr-FR"/>
          </a:p>
        </p:txBody>
      </p:sp>
      <p:sp>
        <p:nvSpPr>
          <p:cNvPr id="11" name="Espace réservé du texte 8">
            <a:extLst>
              <a:ext uri="{FF2B5EF4-FFF2-40B4-BE49-F238E27FC236}">
                <a16:creationId xmlns:a16="http://schemas.microsoft.com/office/drawing/2014/main" id="{58B89A95-73C8-A723-3AD0-DF20ACFE17FA}"/>
              </a:ext>
            </a:extLst>
          </p:cNvPr>
          <p:cNvSpPr>
            <a:spLocks noGrp="1"/>
          </p:cNvSpPr>
          <p:nvPr>
            <p:ph type="body" sz="quarter" idx="14" hasCustomPrompt="1"/>
          </p:nvPr>
        </p:nvSpPr>
        <p:spPr>
          <a:xfrm>
            <a:off x="4915453" y="2698171"/>
            <a:ext cx="1902995"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a:solidFill>
                  <a:srgbClr val="009BD8"/>
                </a:solidFill>
                <a:latin typeface="Arial Narrow Bold" pitchFamily="34" charset="0"/>
                <a:ea typeface="Arial Narrow Bold" pitchFamily="34" charset="-122"/>
                <a:cs typeface="Arial Narrow Bold" pitchFamily="34" charset="-120"/>
              </a:rPr>
              <a:t>Highlight title</a:t>
            </a:r>
            <a:endParaRPr lang="fr-FR"/>
          </a:p>
        </p:txBody>
      </p:sp>
      <p:sp>
        <p:nvSpPr>
          <p:cNvPr id="12" name="Espace réservé du texte 8">
            <a:extLst>
              <a:ext uri="{FF2B5EF4-FFF2-40B4-BE49-F238E27FC236}">
                <a16:creationId xmlns:a16="http://schemas.microsoft.com/office/drawing/2014/main" id="{745901CD-7EC0-F656-8D54-96C2E2656EF5}"/>
              </a:ext>
            </a:extLst>
          </p:cNvPr>
          <p:cNvSpPr>
            <a:spLocks noGrp="1"/>
          </p:cNvSpPr>
          <p:nvPr>
            <p:ph type="body" sz="quarter" idx="15" hasCustomPrompt="1"/>
          </p:nvPr>
        </p:nvSpPr>
        <p:spPr>
          <a:xfrm>
            <a:off x="4915453" y="3307771"/>
            <a:ext cx="2721143"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a:solidFill>
                  <a:srgbClr val="009BD8"/>
                </a:solidFill>
                <a:latin typeface="Arial Narrow Regular" pitchFamily="34" charset="0"/>
                <a:ea typeface="Arial Narrow Regular" pitchFamily="34" charset="-122"/>
                <a:cs typeface="Arial Narrow Regular" pitchFamily="34" charset="-120"/>
              </a:rPr>
              <a:t>In </a:t>
            </a:r>
            <a:r>
              <a:rPr lang="en-US" sz="2000" err="1">
                <a:solidFill>
                  <a:srgbClr val="009BD8"/>
                </a:solidFill>
                <a:latin typeface="Arial Narrow Regular" pitchFamily="34" charset="0"/>
                <a:ea typeface="Arial Narrow Regular" pitchFamily="34" charset="-122"/>
                <a:cs typeface="Arial Narrow Regular" pitchFamily="34" charset="-120"/>
              </a:rPr>
              <a:t>egestas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ipsum, ac tempus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porttitor</a:t>
            </a:r>
            <a:r>
              <a:rPr lang="en-US" sz="2000">
                <a:solidFill>
                  <a:srgbClr val="009BD8"/>
                </a:solidFill>
                <a:latin typeface="Arial Narrow Regular" pitchFamily="34" charset="0"/>
                <a:ea typeface="Arial Narrow Regular" pitchFamily="34" charset="-122"/>
                <a:cs typeface="Arial Narrow Regular" pitchFamily="34" charset="-120"/>
              </a:rPr>
              <a:t> sit </a:t>
            </a:r>
            <a:r>
              <a:rPr lang="en-US" sz="2000" err="1">
                <a:solidFill>
                  <a:srgbClr val="009BD8"/>
                </a:solidFill>
                <a:latin typeface="Arial Narrow Regular" pitchFamily="34" charset="0"/>
                <a:ea typeface="Arial Narrow Regular" pitchFamily="34" charset="-122"/>
                <a:cs typeface="Arial Narrow Regular" pitchFamily="34" charset="-120"/>
              </a:rPr>
              <a:t>amet</a:t>
            </a:r>
            <a:r>
              <a:rPr lang="en-US" sz="2000">
                <a:solidFill>
                  <a:srgbClr val="009BD8"/>
                </a:solidFill>
                <a:latin typeface="Arial Narrow Regular" pitchFamily="34" charset="0"/>
                <a:ea typeface="Arial Narrow Regular" pitchFamily="34" charset="-122"/>
                <a:cs typeface="Arial Narrow Regular" pitchFamily="34" charset="-120"/>
              </a:rPr>
              <a:t>. Cras non </a:t>
            </a:r>
            <a:r>
              <a:rPr lang="en-US" sz="2000" err="1">
                <a:solidFill>
                  <a:srgbClr val="009BD8"/>
                </a:solidFill>
                <a:latin typeface="Arial Narrow Regular" pitchFamily="34" charset="0"/>
                <a:ea typeface="Arial Narrow Regular" pitchFamily="34" charset="-122"/>
                <a:cs typeface="Arial Narrow Regular" pitchFamily="34" charset="-120"/>
              </a:rPr>
              <a:t>sagittis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felis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Phasellus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mauris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massa</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ultrices</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posuere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acebe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vulputate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eget</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nunc</a:t>
            </a:r>
            <a:r>
              <a:rPr lang="en-US" sz="2000">
                <a:solidFill>
                  <a:srgbClr val="009BD8"/>
                </a:solidFill>
                <a:latin typeface="Arial Narrow Regular" pitchFamily="34" charset="0"/>
                <a:ea typeface="Arial Narrow Regular" pitchFamily="34" charset="-122"/>
                <a:cs typeface="Arial Narrow Regular" pitchFamily="34" charset="-120"/>
              </a:rPr>
              <a:t> areas </a:t>
            </a:r>
            <a:r>
              <a:rPr lang="en-US" sz="2000" err="1">
                <a:solidFill>
                  <a:srgbClr val="009BD8"/>
                </a:solidFill>
                <a:latin typeface="Arial Narrow Regular" pitchFamily="34" charset="0"/>
                <a:ea typeface="Arial Narrow Regular" pitchFamily="34" charset="-122"/>
                <a:cs typeface="Arial Narrow Regular" pitchFamily="34" charset="-120"/>
              </a:rPr>
              <a:t>tumic</a:t>
            </a:r>
            <a:r>
              <a:rPr lang="en-US" sz="2000">
                <a:solidFill>
                  <a:srgbClr val="009BD8"/>
                </a:solidFill>
                <a:latin typeface="Arial Narrow Regular" pitchFamily="34" charset="0"/>
                <a:ea typeface="Arial Narrow Regular" pitchFamily="34" charset="-122"/>
                <a:cs typeface="Arial Narrow Regular" pitchFamily="34" charset="-120"/>
              </a:rPr>
              <a:t>.</a:t>
            </a:r>
            <a:endParaRPr lang="fr-FR"/>
          </a:p>
        </p:txBody>
      </p:sp>
      <p:sp>
        <p:nvSpPr>
          <p:cNvPr id="13" name="Espace réservé du texte 8">
            <a:extLst>
              <a:ext uri="{FF2B5EF4-FFF2-40B4-BE49-F238E27FC236}">
                <a16:creationId xmlns:a16="http://schemas.microsoft.com/office/drawing/2014/main" id="{0D67EBCA-E2E2-1072-C9D3-FC8101F9B6C3}"/>
              </a:ext>
            </a:extLst>
          </p:cNvPr>
          <p:cNvSpPr>
            <a:spLocks noGrp="1"/>
          </p:cNvSpPr>
          <p:nvPr>
            <p:ph type="body" sz="quarter" idx="16" hasCustomPrompt="1"/>
          </p:nvPr>
        </p:nvSpPr>
        <p:spPr>
          <a:xfrm>
            <a:off x="8508884" y="2698171"/>
            <a:ext cx="1902995"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a:solidFill>
                  <a:srgbClr val="009BD8"/>
                </a:solidFill>
                <a:latin typeface="Arial Narrow Bold" pitchFamily="34" charset="0"/>
                <a:ea typeface="Arial Narrow Bold" pitchFamily="34" charset="-122"/>
                <a:cs typeface="Arial Narrow Bold" pitchFamily="34" charset="-120"/>
              </a:rPr>
              <a:t>Highlight title</a:t>
            </a:r>
            <a:endParaRPr lang="fr-FR"/>
          </a:p>
        </p:txBody>
      </p:sp>
      <p:sp>
        <p:nvSpPr>
          <p:cNvPr id="14" name="Espace réservé du texte 8">
            <a:extLst>
              <a:ext uri="{FF2B5EF4-FFF2-40B4-BE49-F238E27FC236}">
                <a16:creationId xmlns:a16="http://schemas.microsoft.com/office/drawing/2014/main" id="{167A914C-0686-8C6C-6D3E-DC7DE4E742C7}"/>
              </a:ext>
            </a:extLst>
          </p:cNvPr>
          <p:cNvSpPr>
            <a:spLocks noGrp="1"/>
          </p:cNvSpPr>
          <p:nvPr>
            <p:ph type="body" sz="quarter" idx="17" hasCustomPrompt="1"/>
          </p:nvPr>
        </p:nvSpPr>
        <p:spPr>
          <a:xfrm>
            <a:off x="8508884" y="3307771"/>
            <a:ext cx="2721143"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a:solidFill>
                  <a:srgbClr val="009BD8"/>
                </a:solidFill>
                <a:latin typeface="Arial Narrow Regular" pitchFamily="34" charset="0"/>
                <a:ea typeface="Arial Narrow Regular" pitchFamily="34" charset="-122"/>
                <a:cs typeface="Arial Narrow Regular" pitchFamily="34" charset="-120"/>
              </a:rPr>
              <a:t>In </a:t>
            </a:r>
            <a:r>
              <a:rPr lang="en-US" sz="2000" err="1">
                <a:solidFill>
                  <a:srgbClr val="009BD8"/>
                </a:solidFill>
                <a:latin typeface="Arial Narrow Regular" pitchFamily="34" charset="0"/>
                <a:ea typeface="Arial Narrow Regular" pitchFamily="34" charset="-122"/>
                <a:cs typeface="Arial Narrow Regular" pitchFamily="34" charset="-120"/>
              </a:rPr>
              <a:t>egestas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ipsum, ac tempus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porttitor</a:t>
            </a:r>
            <a:r>
              <a:rPr lang="en-US" sz="2000">
                <a:solidFill>
                  <a:srgbClr val="009BD8"/>
                </a:solidFill>
                <a:latin typeface="Arial Narrow Regular" pitchFamily="34" charset="0"/>
                <a:ea typeface="Arial Narrow Regular" pitchFamily="34" charset="-122"/>
                <a:cs typeface="Arial Narrow Regular" pitchFamily="34" charset="-120"/>
              </a:rPr>
              <a:t> sit </a:t>
            </a:r>
            <a:r>
              <a:rPr lang="en-US" sz="2000" err="1">
                <a:solidFill>
                  <a:srgbClr val="009BD8"/>
                </a:solidFill>
                <a:latin typeface="Arial Narrow Regular" pitchFamily="34" charset="0"/>
                <a:ea typeface="Arial Narrow Regular" pitchFamily="34" charset="-122"/>
                <a:cs typeface="Arial Narrow Regular" pitchFamily="34" charset="-120"/>
              </a:rPr>
              <a:t>amet</a:t>
            </a:r>
            <a:r>
              <a:rPr lang="en-US" sz="2000">
                <a:solidFill>
                  <a:srgbClr val="009BD8"/>
                </a:solidFill>
                <a:latin typeface="Arial Narrow Regular" pitchFamily="34" charset="0"/>
                <a:ea typeface="Arial Narrow Regular" pitchFamily="34" charset="-122"/>
                <a:cs typeface="Arial Narrow Regular" pitchFamily="34" charset="-120"/>
              </a:rPr>
              <a:t>. Cras non </a:t>
            </a:r>
            <a:r>
              <a:rPr lang="en-US" sz="2000" err="1">
                <a:solidFill>
                  <a:srgbClr val="009BD8"/>
                </a:solidFill>
                <a:latin typeface="Arial Narrow Regular" pitchFamily="34" charset="0"/>
                <a:ea typeface="Arial Narrow Regular" pitchFamily="34" charset="-122"/>
                <a:cs typeface="Arial Narrow Regular" pitchFamily="34" charset="-120"/>
              </a:rPr>
              <a:t>sagittis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felis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Phasellus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mauris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massa</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ultrices</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posuere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acebe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vulputate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eget</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nunc</a:t>
            </a:r>
            <a:r>
              <a:rPr lang="en-US" sz="2000">
                <a:solidFill>
                  <a:srgbClr val="009BD8"/>
                </a:solidFill>
                <a:latin typeface="Arial Narrow Regular" pitchFamily="34" charset="0"/>
                <a:ea typeface="Arial Narrow Regular" pitchFamily="34" charset="-122"/>
                <a:cs typeface="Arial Narrow Regular" pitchFamily="34" charset="-120"/>
              </a:rPr>
              <a:t> areas </a:t>
            </a:r>
            <a:r>
              <a:rPr lang="en-US" sz="2000" err="1">
                <a:solidFill>
                  <a:srgbClr val="009BD8"/>
                </a:solidFill>
                <a:latin typeface="Arial Narrow Regular" pitchFamily="34" charset="0"/>
                <a:ea typeface="Arial Narrow Regular" pitchFamily="34" charset="-122"/>
                <a:cs typeface="Arial Narrow Regular" pitchFamily="34" charset="-120"/>
              </a:rPr>
              <a:t>tumic</a:t>
            </a:r>
            <a:r>
              <a:rPr lang="en-US" sz="2000">
                <a:solidFill>
                  <a:srgbClr val="009BD8"/>
                </a:solidFill>
                <a:latin typeface="Arial Narrow Regular" pitchFamily="34" charset="0"/>
                <a:ea typeface="Arial Narrow Regular" pitchFamily="34" charset="-122"/>
                <a:cs typeface="Arial Narrow Regular" pitchFamily="34" charset="-120"/>
              </a:rPr>
              <a:t>.</a:t>
            </a:r>
            <a:endParaRPr lang="fr-FR"/>
          </a:p>
        </p:txBody>
      </p:sp>
      <p:pic>
        <p:nvPicPr>
          <p:cNvPr id="15" name="ESMO-Congress-2025-Logo">
            <a:extLst>
              <a:ext uri="{FF2B5EF4-FFF2-40B4-BE49-F238E27FC236}">
                <a16:creationId xmlns:a16="http://schemas.microsoft.com/office/drawing/2014/main" id="{9EEAC0BC-EBC3-E7FA-A063-EBB9CBD4D106}"/>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0630596" y="6404411"/>
            <a:ext cx="1454966" cy="277299"/>
          </a:xfrm>
          <a:prstGeom prst="rect">
            <a:avLst/>
          </a:prstGeom>
        </p:spPr>
      </p:pic>
    </p:spTree>
    <p:extLst>
      <p:ext uri="{BB962C8B-B14F-4D97-AF65-F5344CB8AC3E}">
        <p14:creationId xmlns:p14="http://schemas.microsoft.com/office/powerpoint/2010/main" val="224160602"/>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Slide with 4 titles">
    <p:spTree>
      <p:nvGrpSpPr>
        <p:cNvPr id="1" name=""/>
        <p:cNvGrpSpPr/>
        <p:nvPr/>
      </p:nvGrpSpPr>
      <p:grpSpPr>
        <a:xfrm>
          <a:off x="0" y="0"/>
          <a:ext cx="0" cy="0"/>
          <a:chOff x="0" y="0"/>
          <a:chExt cx="0" cy="0"/>
        </a:xfrm>
      </p:grpSpPr>
      <p:pic>
        <p:nvPicPr>
          <p:cNvPr id="5" name="Rectangle 95" descr="preencoded.png">
            <a:extLst>
              <a:ext uri="{FF2B5EF4-FFF2-40B4-BE49-F238E27FC236}">
                <a16:creationId xmlns:a16="http://schemas.microsoft.com/office/drawing/2014/main" id="{B4634650-BB1B-8B9D-DA1B-1F11207932D6}"/>
              </a:ext>
            </a:extLst>
          </p:cNvPr>
          <p:cNvPicPr>
            <a:picLocks noChangeAspect="1"/>
          </p:cNvPicPr>
          <p:nvPr userDrawn="1"/>
        </p:nvPicPr>
        <p:blipFill>
          <a:blip r:embed="rId2"/>
          <a:srcRect/>
          <a:stretch/>
        </p:blipFill>
        <p:spPr>
          <a:xfrm>
            <a:off x="10159677" y="6159177"/>
            <a:ext cx="2032323" cy="698823"/>
          </a:xfrm>
          <a:prstGeom prst="rect">
            <a:avLst/>
          </a:prstGeom>
        </p:spPr>
      </p:pic>
      <p:pic>
        <p:nvPicPr>
          <p:cNvPr id="3" name="Rectangle 696" descr="preencoded.png">
            <a:extLst>
              <a:ext uri="{FF2B5EF4-FFF2-40B4-BE49-F238E27FC236}">
                <a16:creationId xmlns:a16="http://schemas.microsoft.com/office/drawing/2014/main" id="{35713A3E-8338-3832-D2F8-99162E93AC10}"/>
              </a:ext>
            </a:extLst>
          </p:cNvPr>
          <p:cNvPicPr>
            <a:picLocks noChangeAspect="1"/>
          </p:cNvPicPr>
          <p:nvPr userDrawn="1"/>
        </p:nvPicPr>
        <p:blipFill>
          <a:blip r:embed="rId3"/>
          <a:srcRect/>
          <a:stretch/>
        </p:blipFill>
        <p:spPr>
          <a:xfrm>
            <a:off x="888677" y="2317427"/>
            <a:ext cx="2703845" cy="3694444"/>
          </a:xfrm>
          <a:prstGeom prst="rect">
            <a:avLst/>
          </a:prstGeom>
        </p:spPr>
      </p:pic>
      <p:pic>
        <p:nvPicPr>
          <p:cNvPr id="4" name="Rectangle 698" descr="preencoded.png">
            <a:extLst>
              <a:ext uri="{FF2B5EF4-FFF2-40B4-BE49-F238E27FC236}">
                <a16:creationId xmlns:a16="http://schemas.microsoft.com/office/drawing/2014/main" id="{A3201612-0137-CFE5-ACD0-F6D3A7B9CF3B}"/>
              </a:ext>
            </a:extLst>
          </p:cNvPr>
          <p:cNvPicPr>
            <a:picLocks noChangeAspect="1"/>
          </p:cNvPicPr>
          <p:nvPr userDrawn="1"/>
        </p:nvPicPr>
        <p:blipFill>
          <a:blip r:embed="rId4"/>
          <a:srcRect/>
          <a:stretch/>
        </p:blipFill>
        <p:spPr>
          <a:xfrm>
            <a:off x="3581077" y="2317427"/>
            <a:ext cx="2697495" cy="3694444"/>
          </a:xfrm>
          <a:prstGeom prst="rect">
            <a:avLst/>
          </a:prstGeom>
        </p:spPr>
      </p:pic>
      <p:pic>
        <p:nvPicPr>
          <p:cNvPr id="9" name="Rectangle 699" descr="preencoded.png">
            <a:extLst>
              <a:ext uri="{FF2B5EF4-FFF2-40B4-BE49-F238E27FC236}">
                <a16:creationId xmlns:a16="http://schemas.microsoft.com/office/drawing/2014/main" id="{6FFD498A-5450-B8A0-7B06-62632DB1A6C4}"/>
              </a:ext>
            </a:extLst>
          </p:cNvPr>
          <p:cNvPicPr>
            <a:picLocks noChangeAspect="1"/>
          </p:cNvPicPr>
          <p:nvPr userDrawn="1"/>
        </p:nvPicPr>
        <p:blipFill>
          <a:blip r:embed="rId3"/>
          <a:srcRect/>
          <a:stretch/>
        </p:blipFill>
        <p:spPr>
          <a:xfrm>
            <a:off x="6267127" y="2317427"/>
            <a:ext cx="2703845" cy="3694444"/>
          </a:xfrm>
          <a:prstGeom prst="rect">
            <a:avLst/>
          </a:prstGeom>
        </p:spPr>
      </p:pic>
      <p:pic>
        <p:nvPicPr>
          <p:cNvPr id="10" name="Rectangle 700" descr="preencoded.png">
            <a:extLst>
              <a:ext uri="{FF2B5EF4-FFF2-40B4-BE49-F238E27FC236}">
                <a16:creationId xmlns:a16="http://schemas.microsoft.com/office/drawing/2014/main" id="{66BC347A-CC7A-4F11-253E-B1BE3FE44C1B}"/>
              </a:ext>
            </a:extLst>
          </p:cNvPr>
          <p:cNvPicPr>
            <a:picLocks noChangeAspect="1"/>
          </p:cNvPicPr>
          <p:nvPr userDrawn="1"/>
        </p:nvPicPr>
        <p:blipFill>
          <a:blip r:embed="rId3"/>
          <a:srcRect/>
          <a:stretch/>
        </p:blipFill>
        <p:spPr>
          <a:xfrm>
            <a:off x="8959527" y="2317427"/>
            <a:ext cx="2703844" cy="3694444"/>
          </a:xfrm>
          <a:prstGeom prst="rect">
            <a:avLst/>
          </a:prstGeom>
        </p:spPr>
      </p:pic>
      <p:sp>
        <p:nvSpPr>
          <p:cNvPr id="2" name="Espace réservé du texte 8">
            <a:extLst>
              <a:ext uri="{FF2B5EF4-FFF2-40B4-BE49-F238E27FC236}">
                <a16:creationId xmlns:a16="http://schemas.microsoft.com/office/drawing/2014/main" id="{7429F68F-5D14-F26F-E264-41722264B295}"/>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7" name="Espace réservé du texte 8">
            <a:extLst>
              <a:ext uri="{FF2B5EF4-FFF2-40B4-BE49-F238E27FC236}">
                <a16:creationId xmlns:a16="http://schemas.microsoft.com/office/drawing/2014/main" id="{E730DA00-F28D-CA62-589B-76B0A7E185E9}"/>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8" name="Espace réservé du texte 8">
            <a:extLst>
              <a:ext uri="{FF2B5EF4-FFF2-40B4-BE49-F238E27FC236}">
                <a16:creationId xmlns:a16="http://schemas.microsoft.com/office/drawing/2014/main" id="{29C841EF-6902-42A8-9474-88940F6D2F91}"/>
              </a:ext>
            </a:extLst>
          </p:cNvPr>
          <p:cNvSpPr>
            <a:spLocks noGrp="1"/>
          </p:cNvSpPr>
          <p:nvPr>
            <p:ph type="body" sz="quarter" idx="12" hasCustomPrompt="1"/>
          </p:nvPr>
        </p:nvSpPr>
        <p:spPr>
          <a:xfrm>
            <a:off x="1321469" y="2698171"/>
            <a:ext cx="1838827"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a:solidFill>
                  <a:srgbClr val="009BD8"/>
                </a:solidFill>
                <a:latin typeface="Arial Narrow Bold" pitchFamily="34" charset="0"/>
                <a:ea typeface="Arial Narrow Bold" pitchFamily="34" charset="-122"/>
                <a:cs typeface="Arial Narrow Bold" pitchFamily="34" charset="-120"/>
              </a:rPr>
              <a:t>Highlight title</a:t>
            </a:r>
            <a:endParaRPr lang="fr-FR"/>
          </a:p>
        </p:txBody>
      </p:sp>
      <p:sp>
        <p:nvSpPr>
          <p:cNvPr id="11" name="Espace réservé du texte 8">
            <a:extLst>
              <a:ext uri="{FF2B5EF4-FFF2-40B4-BE49-F238E27FC236}">
                <a16:creationId xmlns:a16="http://schemas.microsoft.com/office/drawing/2014/main" id="{B4FA4380-5E2D-D97A-A737-872CE698C890}"/>
              </a:ext>
            </a:extLst>
          </p:cNvPr>
          <p:cNvSpPr>
            <a:spLocks noGrp="1"/>
          </p:cNvSpPr>
          <p:nvPr>
            <p:ph type="body" sz="quarter" idx="13" hasCustomPrompt="1"/>
          </p:nvPr>
        </p:nvSpPr>
        <p:spPr>
          <a:xfrm>
            <a:off x="1321469" y="3307771"/>
            <a:ext cx="1838826"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a:solidFill>
                  <a:srgbClr val="009BD8"/>
                </a:solidFill>
                <a:latin typeface="Arial Narrow Regular" pitchFamily="34" charset="0"/>
                <a:ea typeface="Arial Narrow Regular" pitchFamily="34" charset="-122"/>
                <a:cs typeface="Arial Narrow Regular" pitchFamily="34" charset="-120"/>
              </a:rPr>
              <a:t>In </a:t>
            </a:r>
            <a:r>
              <a:rPr lang="en-US" sz="2000" err="1">
                <a:solidFill>
                  <a:srgbClr val="009BD8"/>
                </a:solidFill>
                <a:latin typeface="Arial Narrow Regular" pitchFamily="34" charset="0"/>
                <a:ea typeface="Arial Narrow Regular" pitchFamily="34" charset="-122"/>
                <a:cs typeface="Arial Narrow Regular" pitchFamily="34" charset="-120"/>
              </a:rPr>
              <a:t>egestas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ipsum, ac tempus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porttitor</a:t>
            </a:r>
            <a:r>
              <a:rPr lang="en-US" sz="2000">
                <a:solidFill>
                  <a:srgbClr val="009BD8"/>
                </a:solidFill>
                <a:latin typeface="Arial Narrow Regular" pitchFamily="34" charset="0"/>
                <a:ea typeface="Arial Narrow Regular" pitchFamily="34" charset="-122"/>
                <a:cs typeface="Arial Narrow Regular" pitchFamily="34" charset="-120"/>
              </a:rPr>
              <a:t> sit </a:t>
            </a:r>
            <a:r>
              <a:rPr lang="en-US" sz="2000" err="1">
                <a:solidFill>
                  <a:srgbClr val="009BD8"/>
                </a:solidFill>
                <a:latin typeface="Arial Narrow Regular" pitchFamily="34" charset="0"/>
                <a:ea typeface="Arial Narrow Regular" pitchFamily="34" charset="-122"/>
                <a:cs typeface="Arial Narrow Regular" pitchFamily="34" charset="-120"/>
              </a:rPr>
              <a:t>amet</a:t>
            </a:r>
            <a:r>
              <a:rPr lang="en-US" sz="2000">
                <a:solidFill>
                  <a:srgbClr val="009BD8"/>
                </a:solidFill>
                <a:latin typeface="Arial Narrow Regular" pitchFamily="34" charset="0"/>
                <a:ea typeface="Arial Narrow Regular" pitchFamily="34" charset="-122"/>
                <a:cs typeface="Arial Narrow Regular" pitchFamily="34" charset="-120"/>
              </a:rPr>
              <a:t>. Cras non </a:t>
            </a:r>
            <a:r>
              <a:rPr lang="en-US" sz="2000" err="1">
                <a:solidFill>
                  <a:srgbClr val="009BD8"/>
                </a:solidFill>
                <a:latin typeface="Arial Narrow Regular" pitchFamily="34" charset="0"/>
                <a:ea typeface="Arial Narrow Regular" pitchFamily="34" charset="-122"/>
                <a:cs typeface="Arial Narrow Regular" pitchFamily="34" charset="-120"/>
              </a:rPr>
              <a:t>sagittis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felis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Phasellus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mauris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massa</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ultrices</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posuere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acebe</a:t>
            </a:r>
            <a:r>
              <a:rPr lang="en-US" sz="2000">
                <a:solidFill>
                  <a:srgbClr val="009BD8"/>
                </a:solidFill>
                <a:latin typeface="Arial Narrow Regular" pitchFamily="34" charset="0"/>
                <a:ea typeface="Arial Narrow Regular" pitchFamily="34" charset="-122"/>
                <a:cs typeface="Arial Narrow Regular" pitchFamily="34" charset="-120"/>
              </a:rPr>
              <a:t>.</a:t>
            </a:r>
            <a:endParaRPr lang="fr-FR"/>
          </a:p>
        </p:txBody>
      </p:sp>
      <p:sp>
        <p:nvSpPr>
          <p:cNvPr id="12" name="Espace réservé du texte 8">
            <a:extLst>
              <a:ext uri="{FF2B5EF4-FFF2-40B4-BE49-F238E27FC236}">
                <a16:creationId xmlns:a16="http://schemas.microsoft.com/office/drawing/2014/main" id="{0A81B651-0B1D-C3BC-943B-3927A1FA9AD8}"/>
              </a:ext>
            </a:extLst>
          </p:cNvPr>
          <p:cNvSpPr>
            <a:spLocks noGrp="1"/>
          </p:cNvSpPr>
          <p:nvPr>
            <p:ph type="body" sz="quarter" idx="14" hasCustomPrompt="1"/>
          </p:nvPr>
        </p:nvSpPr>
        <p:spPr>
          <a:xfrm>
            <a:off x="3996073" y="2698171"/>
            <a:ext cx="1838827"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a:solidFill>
                  <a:srgbClr val="009BD8"/>
                </a:solidFill>
                <a:latin typeface="Arial Narrow Bold" pitchFamily="34" charset="0"/>
                <a:ea typeface="Arial Narrow Bold" pitchFamily="34" charset="-122"/>
                <a:cs typeface="Arial Narrow Bold" pitchFamily="34" charset="-120"/>
              </a:rPr>
              <a:t>Highlight title</a:t>
            </a:r>
            <a:endParaRPr lang="fr-FR"/>
          </a:p>
        </p:txBody>
      </p:sp>
      <p:sp>
        <p:nvSpPr>
          <p:cNvPr id="13" name="Espace réservé du texte 8">
            <a:extLst>
              <a:ext uri="{FF2B5EF4-FFF2-40B4-BE49-F238E27FC236}">
                <a16:creationId xmlns:a16="http://schemas.microsoft.com/office/drawing/2014/main" id="{7730E9FB-607C-5BFF-E026-40BBC8F3E36A}"/>
              </a:ext>
            </a:extLst>
          </p:cNvPr>
          <p:cNvSpPr>
            <a:spLocks noGrp="1"/>
          </p:cNvSpPr>
          <p:nvPr>
            <p:ph type="body" sz="quarter" idx="15" hasCustomPrompt="1"/>
          </p:nvPr>
        </p:nvSpPr>
        <p:spPr>
          <a:xfrm>
            <a:off x="3996074" y="3307771"/>
            <a:ext cx="1838826"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a:solidFill>
                  <a:srgbClr val="009BD8"/>
                </a:solidFill>
                <a:latin typeface="Arial Narrow Regular" pitchFamily="34" charset="0"/>
                <a:ea typeface="Arial Narrow Regular" pitchFamily="34" charset="-122"/>
                <a:cs typeface="Arial Narrow Regular" pitchFamily="34" charset="-120"/>
              </a:rPr>
              <a:t>In </a:t>
            </a:r>
            <a:r>
              <a:rPr lang="en-US" sz="2000" err="1">
                <a:solidFill>
                  <a:srgbClr val="009BD8"/>
                </a:solidFill>
                <a:latin typeface="Arial Narrow Regular" pitchFamily="34" charset="0"/>
                <a:ea typeface="Arial Narrow Regular" pitchFamily="34" charset="-122"/>
                <a:cs typeface="Arial Narrow Regular" pitchFamily="34" charset="-120"/>
              </a:rPr>
              <a:t>egestas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ipsum, ac tempus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porttitor</a:t>
            </a:r>
            <a:r>
              <a:rPr lang="en-US" sz="2000">
                <a:solidFill>
                  <a:srgbClr val="009BD8"/>
                </a:solidFill>
                <a:latin typeface="Arial Narrow Regular" pitchFamily="34" charset="0"/>
                <a:ea typeface="Arial Narrow Regular" pitchFamily="34" charset="-122"/>
                <a:cs typeface="Arial Narrow Regular" pitchFamily="34" charset="-120"/>
              </a:rPr>
              <a:t> sit </a:t>
            </a:r>
            <a:r>
              <a:rPr lang="en-US" sz="2000" err="1">
                <a:solidFill>
                  <a:srgbClr val="009BD8"/>
                </a:solidFill>
                <a:latin typeface="Arial Narrow Regular" pitchFamily="34" charset="0"/>
                <a:ea typeface="Arial Narrow Regular" pitchFamily="34" charset="-122"/>
                <a:cs typeface="Arial Narrow Regular" pitchFamily="34" charset="-120"/>
              </a:rPr>
              <a:t>amet</a:t>
            </a:r>
            <a:r>
              <a:rPr lang="en-US" sz="2000">
                <a:solidFill>
                  <a:srgbClr val="009BD8"/>
                </a:solidFill>
                <a:latin typeface="Arial Narrow Regular" pitchFamily="34" charset="0"/>
                <a:ea typeface="Arial Narrow Regular" pitchFamily="34" charset="-122"/>
                <a:cs typeface="Arial Narrow Regular" pitchFamily="34" charset="-120"/>
              </a:rPr>
              <a:t>. Cras non </a:t>
            </a:r>
            <a:r>
              <a:rPr lang="en-US" sz="2000" err="1">
                <a:solidFill>
                  <a:srgbClr val="009BD8"/>
                </a:solidFill>
                <a:latin typeface="Arial Narrow Regular" pitchFamily="34" charset="0"/>
                <a:ea typeface="Arial Narrow Regular" pitchFamily="34" charset="-122"/>
                <a:cs typeface="Arial Narrow Regular" pitchFamily="34" charset="-120"/>
              </a:rPr>
              <a:t>sagittis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felis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Phasellus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mauris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massa</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ultrices</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posuere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acebe</a:t>
            </a:r>
            <a:r>
              <a:rPr lang="en-US" sz="2000">
                <a:solidFill>
                  <a:srgbClr val="009BD8"/>
                </a:solidFill>
                <a:latin typeface="Arial Narrow Regular" pitchFamily="34" charset="0"/>
                <a:ea typeface="Arial Narrow Regular" pitchFamily="34" charset="-122"/>
                <a:cs typeface="Arial Narrow Regular" pitchFamily="34" charset="-120"/>
              </a:rPr>
              <a:t>.</a:t>
            </a:r>
            <a:endParaRPr lang="fr-FR"/>
          </a:p>
        </p:txBody>
      </p:sp>
      <p:sp>
        <p:nvSpPr>
          <p:cNvPr id="14" name="Espace réservé du texte 8">
            <a:extLst>
              <a:ext uri="{FF2B5EF4-FFF2-40B4-BE49-F238E27FC236}">
                <a16:creationId xmlns:a16="http://schemas.microsoft.com/office/drawing/2014/main" id="{F7922C18-2CE3-94EA-C21D-1F59DFAB1FAB}"/>
              </a:ext>
            </a:extLst>
          </p:cNvPr>
          <p:cNvSpPr>
            <a:spLocks noGrp="1"/>
          </p:cNvSpPr>
          <p:nvPr>
            <p:ph type="body" sz="quarter" idx="16" hasCustomPrompt="1"/>
          </p:nvPr>
        </p:nvSpPr>
        <p:spPr>
          <a:xfrm>
            <a:off x="6691147" y="2698171"/>
            <a:ext cx="1838827"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a:solidFill>
                  <a:srgbClr val="009BD8"/>
                </a:solidFill>
                <a:latin typeface="Arial Narrow Bold" pitchFamily="34" charset="0"/>
                <a:ea typeface="Arial Narrow Bold" pitchFamily="34" charset="-122"/>
                <a:cs typeface="Arial Narrow Bold" pitchFamily="34" charset="-120"/>
              </a:rPr>
              <a:t>Highlight title</a:t>
            </a:r>
            <a:endParaRPr lang="fr-FR"/>
          </a:p>
        </p:txBody>
      </p:sp>
      <p:sp>
        <p:nvSpPr>
          <p:cNvPr id="15" name="Espace réservé du texte 8">
            <a:extLst>
              <a:ext uri="{FF2B5EF4-FFF2-40B4-BE49-F238E27FC236}">
                <a16:creationId xmlns:a16="http://schemas.microsoft.com/office/drawing/2014/main" id="{75304295-2F8E-3C8B-BF1C-2648FA2948BD}"/>
              </a:ext>
            </a:extLst>
          </p:cNvPr>
          <p:cNvSpPr>
            <a:spLocks noGrp="1"/>
          </p:cNvSpPr>
          <p:nvPr>
            <p:ph type="body" sz="quarter" idx="17" hasCustomPrompt="1"/>
          </p:nvPr>
        </p:nvSpPr>
        <p:spPr>
          <a:xfrm>
            <a:off x="6691148" y="3307771"/>
            <a:ext cx="1838826"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a:solidFill>
                  <a:srgbClr val="009BD8"/>
                </a:solidFill>
                <a:latin typeface="Arial Narrow Regular" pitchFamily="34" charset="0"/>
                <a:ea typeface="Arial Narrow Regular" pitchFamily="34" charset="-122"/>
                <a:cs typeface="Arial Narrow Regular" pitchFamily="34" charset="-120"/>
              </a:rPr>
              <a:t>In </a:t>
            </a:r>
            <a:r>
              <a:rPr lang="en-US" sz="2000" err="1">
                <a:solidFill>
                  <a:srgbClr val="009BD8"/>
                </a:solidFill>
                <a:latin typeface="Arial Narrow Regular" pitchFamily="34" charset="0"/>
                <a:ea typeface="Arial Narrow Regular" pitchFamily="34" charset="-122"/>
                <a:cs typeface="Arial Narrow Regular" pitchFamily="34" charset="-120"/>
              </a:rPr>
              <a:t>egestas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ipsum, ac tempus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porttitor</a:t>
            </a:r>
            <a:r>
              <a:rPr lang="en-US" sz="2000">
                <a:solidFill>
                  <a:srgbClr val="009BD8"/>
                </a:solidFill>
                <a:latin typeface="Arial Narrow Regular" pitchFamily="34" charset="0"/>
                <a:ea typeface="Arial Narrow Regular" pitchFamily="34" charset="-122"/>
                <a:cs typeface="Arial Narrow Regular" pitchFamily="34" charset="-120"/>
              </a:rPr>
              <a:t> sit </a:t>
            </a:r>
            <a:r>
              <a:rPr lang="en-US" sz="2000" err="1">
                <a:solidFill>
                  <a:srgbClr val="009BD8"/>
                </a:solidFill>
                <a:latin typeface="Arial Narrow Regular" pitchFamily="34" charset="0"/>
                <a:ea typeface="Arial Narrow Regular" pitchFamily="34" charset="-122"/>
                <a:cs typeface="Arial Narrow Regular" pitchFamily="34" charset="-120"/>
              </a:rPr>
              <a:t>amet</a:t>
            </a:r>
            <a:r>
              <a:rPr lang="en-US" sz="2000">
                <a:solidFill>
                  <a:srgbClr val="009BD8"/>
                </a:solidFill>
                <a:latin typeface="Arial Narrow Regular" pitchFamily="34" charset="0"/>
                <a:ea typeface="Arial Narrow Regular" pitchFamily="34" charset="-122"/>
                <a:cs typeface="Arial Narrow Regular" pitchFamily="34" charset="-120"/>
              </a:rPr>
              <a:t>. Cras non </a:t>
            </a:r>
            <a:r>
              <a:rPr lang="en-US" sz="2000" err="1">
                <a:solidFill>
                  <a:srgbClr val="009BD8"/>
                </a:solidFill>
                <a:latin typeface="Arial Narrow Regular" pitchFamily="34" charset="0"/>
                <a:ea typeface="Arial Narrow Regular" pitchFamily="34" charset="-122"/>
                <a:cs typeface="Arial Narrow Regular" pitchFamily="34" charset="-120"/>
              </a:rPr>
              <a:t>sagittis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felis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Phasellus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mauris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massa</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ultrices</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posuere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acebe</a:t>
            </a:r>
            <a:r>
              <a:rPr lang="en-US" sz="2000">
                <a:solidFill>
                  <a:srgbClr val="009BD8"/>
                </a:solidFill>
                <a:latin typeface="Arial Narrow Regular" pitchFamily="34" charset="0"/>
                <a:ea typeface="Arial Narrow Regular" pitchFamily="34" charset="-122"/>
                <a:cs typeface="Arial Narrow Regular" pitchFamily="34" charset="-120"/>
              </a:rPr>
              <a:t>.</a:t>
            </a:r>
            <a:endParaRPr lang="fr-FR"/>
          </a:p>
        </p:txBody>
      </p:sp>
      <p:sp>
        <p:nvSpPr>
          <p:cNvPr id="16" name="Espace réservé du texte 8">
            <a:extLst>
              <a:ext uri="{FF2B5EF4-FFF2-40B4-BE49-F238E27FC236}">
                <a16:creationId xmlns:a16="http://schemas.microsoft.com/office/drawing/2014/main" id="{FDB96866-3D0D-C941-5662-2100B0746877}"/>
              </a:ext>
            </a:extLst>
          </p:cNvPr>
          <p:cNvSpPr>
            <a:spLocks noGrp="1"/>
          </p:cNvSpPr>
          <p:nvPr>
            <p:ph type="body" sz="quarter" idx="18" hasCustomPrompt="1"/>
          </p:nvPr>
        </p:nvSpPr>
        <p:spPr>
          <a:xfrm>
            <a:off x="9402263" y="2698171"/>
            <a:ext cx="1838827"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a:solidFill>
                  <a:srgbClr val="009BD8"/>
                </a:solidFill>
                <a:latin typeface="Arial Narrow Bold" pitchFamily="34" charset="0"/>
                <a:ea typeface="Arial Narrow Bold" pitchFamily="34" charset="-122"/>
                <a:cs typeface="Arial Narrow Bold" pitchFamily="34" charset="-120"/>
              </a:rPr>
              <a:t>Highlight title</a:t>
            </a:r>
            <a:endParaRPr lang="fr-FR"/>
          </a:p>
        </p:txBody>
      </p:sp>
      <p:sp>
        <p:nvSpPr>
          <p:cNvPr id="17" name="Espace réservé du texte 8">
            <a:extLst>
              <a:ext uri="{FF2B5EF4-FFF2-40B4-BE49-F238E27FC236}">
                <a16:creationId xmlns:a16="http://schemas.microsoft.com/office/drawing/2014/main" id="{03C926C4-D30D-58F5-1A5E-88174BF5D669}"/>
              </a:ext>
            </a:extLst>
          </p:cNvPr>
          <p:cNvSpPr>
            <a:spLocks noGrp="1"/>
          </p:cNvSpPr>
          <p:nvPr>
            <p:ph type="body" sz="quarter" idx="19" hasCustomPrompt="1"/>
          </p:nvPr>
        </p:nvSpPr>
        <p:spPr>
          <a:xfrm>
            <a:off x="9402264" y="3307771"/>
            <a:ext cx="1838826"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a:solidFill>
                  <a:srgbClr val="009BD8"/>
                </a:solidFill>
                <a:latin typeface="Arial Narrow Regular" pitchFamily="34" charset="0"/>
                <a:ea typeface="Arial Narrow Regular" pitchFamily="34" charset="-122"/>
                <a:cs typeface="Arial Narrow Regular" pitchFamily="34" charset="-120"/>
              </a:rPr>
              <a:t>In </a:t>
            </a:r>
            <a:r>
              <a:rPr lang="en-US" sz="2000" err="1">
                <a:solidFill>
                  <a:srgbClr val="009BD8"/>
                </a:solidFill>
                <a:latin typeface="Arial Narrow Regular" pitchFamily="34" charset="0"/>
                <a:ea typeface="Arial Narrow Regular" pitchFamily="34" charset="-122"/>
                <a:cs typeface="Arial Narrow Regular" pitchFamily="34" charset="-120"/>
              </a:rPr>
              <a:t>egestas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ipsum, ac tempus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porttitor</a:t>
            </a:r>
            <a:r>
              <a:rPr lang="en-US" sz="2000">
                <a:solidFill>
                  <a:srgbClr val="009BD8"/>
                </a:solidFill>
                <a:latin typeface="Arial Narrow Regular" pitchFamily="34" charset="0"/>
                <a:ea typeface="Arial Narrow Regular" pitchFamily="34" charset="-122"/>
                <a:cs typeface="Arial Narrow Regular" pitchFamily="34" charset="-120"/>
              </a:rPr>
              <a:t> sit </a:t>
            </a:r>
            <a:r>
              <a:rPr lang="en-US" sz="2000" err="1">
                <a:solidFill>
                  <a:srgbClr val="009BD8"/>
                </a:solidFill>
                <a:latin typeface="Arial Narrow Regular" pitchFamily="34" charset="0"/>
                <a:ea typeface="Arial Narrow Regular" pitchFamily="34" charset="-122"/>
                <a:cs typeface="Arial Narrow Regular" pitchFamily="34" charset="-120"/>
              </a:rPr>
              <a:t>amet</a:t>
            </a:r>
            <a:r>
              <a:rPr lang="en-US" sz="2000">
                <a:solidFill>
                  <a:srgbClr val="009BD8"/>
                </a:solidFill>
                <a:latin typeface="Arial Narrow Regular" pitchFamily="34" charset="0"/>
                <a:ea typeface="Arial Narrow Regular" pitchFamily="34" charset="-122"/>
                <a:cs typeface="Arial Narrow Regular" pitchFamily="34" charset="-120"/>
              </a:rPr>
              <a:t>. Cras non </a:t>
            </a:r>
            <a:r>
              <a:rPr lang="en-US" sz="2000" err="1">
                <a:solidFill>
                  <a:srgbClr val="009BD8"/>
                </a:solidFill>
                <a:latin typeface="Arial Narrow Regular" pitchFamily="34" charset="0"/>
                <a:ea typeface="Arial Narrow Regular" pitchFamily="34" charset="-122"/>
                <a:cs typeface="Arial Narrow Regular" pitchFamily="34" charset="-120"/>
              </a:rPr>
              <a:t>sagittis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felis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Phasellus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mauris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massa</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ultrices</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posuere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acebe</a:t>
            </a:r>
            <a:r>
              <a:rPr lang="en-US" sz="2000">
                <a:solidFill>
                  <a:srgbClr val="009BD8"/>
                </a:solidFill>
                <a:latin typeface="Arial Narrow Regular" pitchFamily="34" charset="0"/>
                <a:ea typeface="Arial Narrow Regular" pitchFamily="34" charset="-122"/>
                <a:cs typeface="Arial Narrow Regular" pitchFamily="34" charset="-120"/>
              </a:rPr>
              <a:t>.</a:t>
            </a:r>
            <a:endParaRPr lang="fr-FR"/>
          </a:p>
        </p:txBody>
      </p:sp>
      <p:pic>
        <p:nvPicPr>
          <p:cNvPr id="18" name="ESMO-Congress-2025-Logo">
            <a:extLst>
              <a:ext uri="{FF2B5EF4-FFF2-40B4-BE49-F238E27FC236}">
                <a16:creationId xmlns:a16="http://schemas.microsoft.com/office/drawing/2014/main" id="{44907A53-3D5B-A58D-BA3A-1B4ADD0A0264}"/>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10630596" y="6404411"/>
            <a:ext cx="1454966" cy="277299"/>
          </a:xfrm>
          <a:prstGeom prst="rect">
            <a:avLst/>
          </a:prstGeom>
        </p:spPr>
      </p:pic>
    </p:spTree>
    <p:extLst>
      <p:ext uri="{BB962C8B-B14F-4D97-AF65-F5344CB8AC3E}">
        <p14:creationId xmlns:p14="http://schemas.microsoft.com/office/powerpoint/2010/main" val="1984163348"/>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Visual Elements">
    <p:spTree>
      <p:nvGrpSpPr>
        <p:cNvPr id="1" name=""/>
        <p:cNvGrpSpPr/>
        <p:nvPr/>
      </p:nvGrpSpPr>
      <p:grpSpPr>
        <a:xfrm>
          <a:off x="0" y="0"/>
          <a:ext cx="0" cy="0"/>
          <a:chOff x="0" y="0"/>
          <a:chExt cx="0" cy="0"/>
        </a:xfrm>
      </p:grpSpPr>
      <p:sp>
        <p:nvSpPr>
          <p:cNvPr id="2" name="Espace réservé du texte 8">
            <a:extLst>
              <a:ext uri="{FF2B5EF4-FFF2-40B4-BE49-F238E27FC236}">
                <a16:creationId xmlns:a16="http://schemas.microsoft.com/office/drawing/2014/main" id="{B3D7B806-E031-C392-6C31-9E5AC341D196}"/>
              </a:ext>
            </a:extLst>
          </p:cNvPr>
          <p:cNvSpPr>
            <a:spLocks noGrp="1"/>
          </p:cNvSpPr>
          <p:nvPr>
            <p:ph type="body" sz="quarter" idx="10" hasCustomPrompt="1"/>
          </p:nvPr>
        </p:nvSpPr>
        <p:spPr>
          <a:xfrm>
            <a:off x="952500" y="868636"/>
            <a:ext cx="7420756"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VISUAL ELEMENTS</a:t>
            </a:r>
          </a:p>
        </p:txBody>
      </p:sp>
      <p:pic>
        <p:nvPicPr>
          <p:cNvPr id="159" name="Image 158">
            <a:extLst>
              <a:ext uri="{FF2B5EF4-FFF2-40B4-BE49-F238E27FC236}">
                <a16:creationId xmlns:a16="http://schemas.microsoft.com/office/drawing/2014/main" id="{47A9378E-D721-1D4C-240D-78AD5524AE30}"/>
              </a:ext>
            </a:extLst>
          </p:cNvPr>
          <p:cNvPicPr>
            <a:picLocks noChangeAspect="1"/>
          </p:cNvPicPr>
          <p:nvPr userDrawn="1"/>
        </p:nvPicPr>
        <p:blipFill>
          <a:blip r:embed="rId2"/>
          <a:stretch>
            <a:fillRect/>
          </a:stretch>
        </p:blipFill>
        <p:spPr>
          <a:xfrm>
            <a:off x="2220310" y="4628199"/>
            <a:ext cx="373374" cy="378352"/>
          </a:xfrm>
          <a:prstGeom prst="rect">
            <a:avLst/>
          </a:prstGeom>
        </p:spPr>
      </p:pic>
      <p:pic>
        <p:nvPicPr>
          <p:cNvPr id="160" name="Image 159">
            <a:extLst>
              <a:ext uri="{FF2B5EF4-FFF2-40B4-BE49-F238E27FC236}">
                <a16:creationId xmlns:a16="http://schemas.microsoft.com/office/drawing/2014/main" id="{ABF82A54-F43B-479E-D906-DCB024079504}"/>
              </a:ext>
            </a:extLst>
          </p:cNvPr>
          <p:cNvPicPr>
            <a:picLocks noChangeAspect="1"/>
          </p:cNvPicPr>
          <p:nvPr userDrawn="1"/>
        </p:nvPicPr>
        <p:blipFill>
          <a:blip r:embed="rId3"/>
          <a:stretch>
            <a:fillRect/>
          </a:stretch>
        </p:blipFill>
        <p:spPr>
          <a:xfrm>
            <a:off x="1601386" y="4618317"/>
            <a:ext cx="373374" cy="378352"/>
          </a:xfrm>
          <a:prstGeom prst="rect">
            <a:avLst/>
          </a:prstGeom>
        </p:spPr>
      </p:pic>
      <p:pic>
        <p:nvPicPr>
          <p:cNvPr id="161" name="Image 160">
            <a:extLst>
              <a:ext uri="{FF2B5EF4-FFF2-40B4-BE49-F238E27FC236}">
                <a16:creationId xmlns:a16="http://schemas.microsoft.com/office/drawing/2014/main" id="{88B540B4-264D-A5E9-CE65-85B4972BF364}"/>
              </a:ext>
            </a:extLst>
          </p:cNvPr>
          <p:cNvPicPr>
            <a:picLocks noChangeAspect="1"/>
          </p:cNvPicPr>
          <p:nvPr userDrawn="1"/>
        </p:nvPicPr>
        <p:blipFill>
          <a:blip r:embed="rId4"/>
          <a:stretch>
            <a:fillRect/>
          </a:stretch>
        </p:blipFill>
        <p:spPr>
          <a:xfrm>
            <a:off x="952500" y="4618384"/>
            <a:ext cx="373374" cy="378352"/>
          </a:xfrm>
          <a:prstGeom prst="rect">
            <a:avLst/>
          </a:prstGeom>
        </p:spPr>
      </p:pic>
      <p:pic>
        <p:nvPicPr>
          <p:cNvPr id="162" name="Image 161">
            <a:extLst>
              <a:ext uri="{FF2B5EF4-FFF2-40B4-BE49-F238E27FC236}">
                <a16:creationId xmlns:a16="http://schemas.microsoft.com/office/drawing/2014/main" id="{FBD157B8-E399-AB1C-DAFC-C37BFF26F171}"/>
              </a:ext>
            </a:extLst>
          </p:cNvPr>
          <p:cNvPicPr>
            <a:picLocks noChangeAspect="1"/>
          </p:cNvPicPr>
          <p:nvPr userDrawn="1"/>
        </p:nvPicPr>
        <p:blipFill>
          <a:blip r:embed="rId5"/>
          <a:stretch>
            <a:fillRect/>
          </a:stretch>
        </p:blipFill>
        <p:spPr>
          <a:xfrm>
            <a:off x="7971412" y="4022928"/>
            <a:ext cx="373374" cy="378352"/>
          </a:xfrm>
          <a:prstGeom prst="rect">
            <a:avLst/>
          </a:prstGeom>
        </p:spPr>
      </p:pic>
      <p:pic>
        <p:nvPicPr>
          <p:cNvPr id="163" name="Image 162">
            <a:extLst>
              <a:ext uri="{FF2B5EF4-FFF2-40B4-BE49-F238E27FC236}">
                <a16:creationId xmlns:a16="http://schemas.microsoft.com/office/drawing/2014/main" id="{28A3C032-6B8E-0ACD-ECA2-0D9B15AE4C04}"/>
              </a:ext>
            </a:extLst>
          </p:cNvPr>
          <p:cNvPicPr>
            <a:picLocks noChangeAspect="1"/>
          </p:cNvPicPr>
          <p:nvPr userDrawn="1"/>
        </p:nvPicPr>
        <p:blipFill>
          <a:blip r:embed="rId6"/>
          <a:stretch>
            <a:fillRect/>
          </a:stretch>
        </p:blipFill>
        <p:spPr>
          <a:xfrm>
            <a:off x="7296024" y="3977054"/>
            <a:ext cx="373374" cy="378352"/>
          </a:xfrm>
          <a:prstGeom prst="rect">
            <a:avLst/>
          </a:prstGeom>
        </p:spPr>
      </p:pic>
      <p:pic>
        <p:nvPicPr>
          <p:cNvPr id="164" name="Image 163">
            <a:extLst>
              <a:ext uri="{FF2B5EF4-FFF2-40B4-BE49-F238E27FC236}">
                <a16:creationId xmlns:a16="http://schemas.microsoft.com/office/drawing/2014/main" id="{8E98FCFB-8909-F2E9-D645-6FADCA1706FA}"/>
              </a:ext>
            </a:extLst>
          </p:cNvPr>
          <p:cNvPicPr>
            <a:picLocks noChangeAspect="1"/>
          </p:cNvPicPr>
          <p:nvPr userDrawn="1"/>
        </p:nvPicPr>
        <p:blipFill>
          <a:blip r:embed="rId7"/>
          <a:stretch>
            <a:fillRect/>
          </a:stretch>
        </p:blipFill>
        <p:spPr>
          <a:xfrm>
            <a:off x="6710966" y="3992272"/>
            <a:ext cx="373374" cy="378352"/>
          </a:xfrm>
          <a:prstGeom prst="rect">
            <a:avLst/>
          </a:prstGeom>
        </p:spPr>
      </p:pic>
      <p:pic>
        <p:nvPicPr>
          <p:cNvPr id="165" name="Image 164">
            <a:extLst>
              <a:ext uri="{FF2B5EF4-FFF2-40B4-BE49-F238E27FC236}">
                <a16:creationId xmlns:a16="http://schemas.microsoft.com/office/drawing/2014/main" id="{5A3D204A-EBEF-8B7E-577D-AD77C19E65A7}"/>
              </a:ext>
            </a:extLst>
          </p:cNvPr>
          <p:cNvPicPr>
            <a:picLocks noChangeAspect="1"/>
          </p:cNvPicPr>
          <p:nvPr userDrawn="1"/>
        </p:nvPicPr>
        <p:blipFill>
          <a:blip r:embed="rId8"/>
          <a:stretch>
            <a:fillRect/>
          </a:stretch>
        </p:blipFill>
        <p:spPr>
          <a:xfrm>
            <a:off x="6085519" y="4015577"/>
            <a:ext cx="373374" cy="378352"/>
          </a:xfrm>
          <a:prstGeom prst="rect">
            <a:avLst/>
          </a:prstGeom>
        </p:spPr>
      </p:pic>
      <p:pic>
        <p:nvPicPr>
          <p:cNvPr id="166" name="Image 165">
            <a:extLst>
              <a:ext uri="{FF2B5EF4-FFF2-40B4-BE49-F238E27FC236}">
                <a16:creationId xmlns:a16="http://schemas.microsoft.com/office/drawing/2014/main" id="{AF1EEE89-D414-B303-53C3-491D614CE17C}"/>
              </a:ext>
            </a:extLst>
          </p:cNvPr>
          <p:cNvPicPr>
            <a:picLocks noChangeAspect="1"/>
          </p:cNvPicPr>
          <p:nvPr userDrawn="1"/>
        </p:nvPicPr>
        <p:blipFill>
          <a:blip r:embed="rId9"/>
          <a:stretch>
            <a:fillRect/>
          </a:stretch>
        </p:blipFill>
        <p:spPr>
          <a:xfrm>
            <a:off x="4806075" y="4032513"/>
            <a:ext cx="373374" cy="378352"/>
          </a:xfrm>
          <a:prstGeom prst="rect">
            <a:avLst/>
          </a:prstGeom>
        </p:spPr>
      </p:pic>
      <p:pic>
        <p:nvPicPr>
          <p:cNvPr id="167" name="Image 166">
            <a:extLst>
              <a:ext uri="{FF2B5EF4-FFF2-40B4-BE49-F238E27FC236}">
                <a16:creationId xmlns:a16="http://schemas.microsoft.com/office/drawing/2014/main" id="{C11E5DB6-3BAB-51BA-D589-7BF16458736A}"/>
              </a:ext>
            </a:extLst>
          </p:cNvPr>
          <p:cNvPicPr>
            <a:picLocks noChangeAspect="1"/>
          </p:cNvPicPr>
          <p:nvPr userDrawn="1"/>
        </p:nvPicPr>
        <p:blipFill>
          <a:blip r:embed="rId10"/>
          <a:stretch>
            <a:fillRect/>
          </a:stretch>
        </p:blipFill>
        <p:spPr>
          <a:xfrm>
            <a:off x="4155038" y="3999721"/>
            <a:ext cx="373374" cy="378352"/>
          </a:xfrm>
          <a:prstGeom prst="rect">
            <a:avLst/>
          </a:prstGeom>
        </p:spPr>
      </p:pic>
      <p:pic>
        <p:nvPicPr>
          <p:cNvPr id="168" name="Image 167">
            <a:extLst>
              <a:ext uri="{FF2B5EF4-FFF2-40B4-BE49-F238E27FC236}">
                <a16:creationId xmlns:a16="http://schemas.microsoft.com/office/drawing/2014/main" id="{C0E9A6ED-B594-AFAB-FA5A-8CCAE9D25946}"/>
              </a:ext>
            </a:extLst>
          </p:cNvPr>
          <p:cNvPicPr>
            <a:picLocks noChangeAspect="1"/>
          </p:cNvPicPr>
          <p:nvPr userDrawn="1"/>
        </p:nvPicPr>
        <p:blipFill>
          <a:blip r:embed="rId11"/>
          <a:stretch>
            <a:fillRect/>
          </a:stretch>
        </p:blipFill>
        <p:spPr>
          <a:xfrm>
            <a:off x="3502527" y="3990853"/>
            <a:ext cx="373374" cy="378352"/>
          </a:xfrm>
          <a:prstGeom prst="rect">
            <a:avLst/>
          </a:prstGeom>
        </p:spPr>
      </p:pic>
      <p:pic>
        <p:nvPicPr>
          <p:cNvPr id="169" name="Image 168">
            <a:extLst>
              <a:ext uri="{FF2B5EF4-FFF2-40B4-BE49-F238E27FC236}">
                <a16:creationId xmlns:a16="http://schemas.microsoft.com/office/drawing/2014/main" id="{C577F0DC-C329-B753-052B-8D9415FC73E4}"/>
              </a:ext>
            </a:extLst>
          </p:cNvPr>
          <p:cNvPicPr>
            <a:picLocks noChangeAspect="1"/>
          </p:cNvPicPr>
          <p:nvPr userDrawn="1"/>
        </p:nvPicPr>
        <p:blipFill>
          <a:blip r:embed="rId12"/>
          <a:stretch>
            <a:fillRect/>
          </a:stretch>
        </p:blipFill>
        <p:spPr>
          <a:xfrm>
            <a:off x="2845530" y="3990853"/>
            <a:ext cx="373374" cy="378352"/>
          </a:xfrm>
          <a:prstGeom prst="rect">
            <a:avLst/>
          </a:prstGeom>
        </p:spPr>
      </p:pic>
      <p:pic>
        <p:nvPicPr>
          <p:cNvPr id="170" name="Image 169">
            <a:extLst>
              <a:ext uri="{FF2B5EF4-FFF2-40B4-BE49-F238E27FC236}">
                <a16:creationId xmlns:a16="http://schemas.microsoft.com/office/drawing/2014/main" id="{75AD8A3E-17AD-BBE8-6F9C-B45288C67804}"/>
              </a:ext>
            </a:extLst>
          </p:cNvPr>
          <p:cNvPicPr>
            <a:picLocks noChangeAspect="1"/>
          </p:cNvPicPr>
          <p:nvPr userDrawn="1"/>
        </p:nvPicPr>
        <p:blipFill>
          <a:blip r:embed="rId13"/>
          <a:stretch>
            <a:fillRect/>
          </a:stretch>
        </p:blipFill>
        <p:spPr>
          <a:xfrm>
            <a:off x="2220310" y="3990853"/>
            <a:ext cx="373374" cy="378352"/>
          </a:xfrm>
          <a:prstGeom prst="rect">
            <a:avLst/>
          </a:prstGeom>
        </p:spPr>
      </p:pic>
      <p:pic>
        <p:nvPicPr>
          <p:cNvPr id="171" name="Image 170">
            <a:extLst>
              <a:ext uri="{FF2B5EF4-FFF2-40B4-BE49-F238E27FC236}">
                <a16:creationId xmlns:a16="http://schemas.microsoft.com/office/drawing/2014/main" id="{21AFC702-F9CF-FD49-59E9-9E24F59AEAE8}"/>
              </a:ext>
            </a:extLst>
          </p:cNvPr>
          <p:cNvPicPr>
            <a:picLocks noChangeAspect="1"/>
          </p:cNvPicPr>
          <p:nvPr userDrawn="1"/>
        </p:nvPicPr>
        <p:blipFill>
          <a:blip r:embed="rId14"/>
          <a:stretch>
            <a:fillRect/>
          </a:stretch>
        </p:blipFill>
        <p:spPr>
          <a:xfrm>
            <a:off x="1601386" y="4013798"/>
            <a:ext cx="373374" cy="378352"/>
          </a:xfrm>
          <a:prstGeom prst="rect">
            <a:avLst/>
          </a:prstGeom>
        </p:spPr>
      </p:pic>
      <p:pic>
        <p:nvPicPr>
          <p:cNvPr id="172" name="Image 171">
            <a:extLst>
              <a:ext uri="{FF2B5EF4-FFF2-40B4-BE49-F238E27FC236}">
                <a16:creationId xmlns:a16="http://schemas.microsoft.com/office/drawing/2014/main" id="{57F2AAC2-2EDC-4063-1E0E-568C9FE382C0}"/>
              </a:ext>
            </a:extLst>
          </p:cNvPr>
          <p:cNvPicPr>
            <a:picLocks noChangeAspect="1"/>
          </p:cNvPicPr>
          <p:nvPr userDrawn="1"/>
        </p:nvPicPr>
        <p:blipFill>
          <a:blip r:embed="rId15"/>
          <a:stretch>
            <a:fillRect/>
          </a:stretch>
        </p:blipFill>
        <p:spPr>
          <a:xfrm>
            <a:off x="961457" y="4013798"/>
            <a:ext cx="373374" cy="378352"/>
          </a:xfrm>
          <a:prstGeom prst="rect">
            <a:avLst/>
          </a:prstGeom>
        </p:spPr>
      </p:pic>
      <p:pic>
        <p:nvPicPr>
          <p:cNvPr id="173" name="Image 172">
            <a:extLst>
              <a:ext uri="{FF2B5EF4-FFF2-40B4-BE49-F238E27FC236}">
                <a16:creationId xmlns:a16="http://schemas.microsoft.com/office/drawing/2014/main" id="{7FEFCF05-9F83-0477-7E0A-7139CE3F4B0C}"/>
              </a:ext>
            </a:extLst>
          </p:cNvPr>
          <p:cNvPicPr>
            <a:picLocks noChangeAspect="1"/>
          </p:cNvPicPr>
          <p:nvPr userDrawn="1"/>
        </p:nvPicPr>
        <p:blipFill>
          <a:blip r:embed="rId16"/>
          <a:stretch>
            <a:fillRect/>
          </a:stretch>
        </p:blipFill>
        <p:spPr>
          <a:xfrm>
            <a:off x="7999882" y="3379461"/>
            <a:ext cx="373374" cy="378352"/>
          </a:xfrm>
          <a:prstGeom prst="rect">
            <a:avLst/>
          </a:prstGeom>
        </p:spPr>
      </p:pic>
      <p:pic>
        <p:nvPicPr>
          <p:cNvPr id="174" name="Image 173">
            <a:extLst>
              <a:ext uri="{FF2B5EF4-FFF2-40B4-BE49-F238E27FC236}">
                <a16:creationId xmlns:a16="http://schemas.microsoft.com/office/drawing/2014/main" id="{7A1A9754-67AD-9DDC-C7B7-EBC40F96C5DC}"/>
              </a:ext>
            </a:extLst>
          </p:cNvPr>
          <p:cNvPicPr>
            <a:picLocks noChangeAspect="1"/>
          </p:cNvPicPr>
          <p:nvPr userDrawn="1"/>
        </p:nvPicPr>
        <p:blipFill>
          <a:blip r:embed="rId17"/>
          <a:stretch>
            <a:fillRect/>
          </a:stretch>
        </p:blipFill>
        <p:spPr>
          <a:xfrm>
            <a:off x="7319120" y="3379461"/>
            <a:ext cx="373374" cy="378352"/>
          </a:xfrm>
          <a:prstGeom prst="rect">
            <a:avLst/>
          </a:prstGeom>
        </p:spPr>
      </p:pic>
      <p:pic>
        <p:nvPicPr>
          <p:cNvPr id="175" name="Image 174">
            <a:extLst>
              <a:ext uri="{FF2B5EF4-FFF2-40B4-BE49-F238E27FC236}">
                <a16:creationId xmlns:a16="http://schemas.microsoft.com/office/drawing/2014/main" id="{1A164711-0E9F-4E69-9885-570713644ABC}"/>
              </a:ext>
            </a:extLst>
          </p:cNvPr>
          <p:cNvPicPr>
            <a:picLocks noChangeAspect="1"/>
          </p:cNvPicPr>
          <p:nvPr userDrawn="1"/>
        </p:nvPicPr>
        <p:blipFill>
          <a:blip r:embed="rId18"/>
          <a:stretch>
            <a:fillRect/>
          </a:stretch>
        </p:blipFill>
        <p:spPr>
          <a:xfrm>
            <a:off x="6734062" y="3390478"/>
            <a:ext cx="373374" cy="378352"/>
          </a:xfrm>
          <a:prstGeom prst="rect">
            <a:avLst/>
          </a:prstGeom>
        </p:spPr>
      </p:pic>
      <p:pic>
        <p:nvPicPr>
          <p:cNvPr id="176" name="Image 175">
            <a:extLst>
              <a:ext uri="{FF2B5EF4-FFF2-40B4-BE49-F238E27FC236}">
                <a16:creationId xmlns:a16="http://schemas.microsoft.com/office/drawing/2014/main" id="{5B9876EC-3050-F563-3E0E-7CACFEB688B9}"/>
              </a:ext>
            </a:extLst>
          </p:cNvPr>
          <p:cNvPicPr>
            <a:picLocks noChangeAspect="1"/>
          </p:cNvPicPr>
          <p:nvPr userDrawn="1"/>
        </p:nvPicPr>
        <p:blipFill>
          <a:blip r:embed="rId19"/>
          <a:stretch>
            <a:fillRect/>
          </a:stretch>
        </p:blipFill>
        <p:spPr>
          <a:xfrm>
            <a:off x="6086174" y="3379461"/>
            <a:ext cx="373374" cy="378352"/>
          </a:xfrm>
          <a:prstGeom prst="rect">
            <a:avLst/>
          </a:prstGeom>
        </p:spPr>
      </p:pic>
      <p:pic>
        <p:nvPicPr>
          <p:cNvPr id="177" name="Image 176">
            <a:extLst>
              <a:ext uri="{FF2B5EF4-FFF2-40B4-BE49-F238E27FC236}">
                <a16:creationId xmlns:a16="http://schemas.microsoft.com/office/drawing/2014/main" id="{D18E8AF0-59FA-A1F6-503D-F481F5D8E279}"/>
              </a:ext>
            </a:extLst>
          </p:cNvPr>
          <p:cNvPicPr>
            <a:picLocks noChangeAspect="1"/>
          </p:cNvPicPr>
          <p:nvPr userDrawn="1"/>
        </p:nvPicPr>
        <p:blipFill>
          <a:blip r:embed="rId20"/>
          <a:stretch>
            <a:fillRect/>
          </a:stretch>
        </p:blipFill>
        <p:spPr>
          <a:xfrm>
            <a:off x="5459882" y="3411053"/>
            <a:ext cx="373374" cy="378352"/>
          </a:xfrm>
          <a:prstGeom prst="rect">
            <a:avLst/>
          </a:prstGeom>
        </p:spPr>
      </p:pic>
      <p:pic>
        <p:nvPicPr>
          <p:cNvPr id="178" name="Image 177">
            <a:extLst>
              <a:ext uri="{FF2B5EF4-FFF2-40B4-BE49-F238E27FC236}">
                <a16:creationId xmlns:a16="http://schemas.microsoft.com/office/drawing/2014/main" id="{C30D2E8B-3973-2911-6B53-BF3528EE1B6D}"/>
              </a:ext>
            </a:extLst>
          </p:cNvPr>
          <p:cNvPicPr>
            <a:picLocks noChangeAspect="1"/>
          </p:cNvPicPr>
          <p:nvPr userDrawn="1"/>
        </p:nvPicPr>
        <p:blipFill>
          <a:blip r:embed="rId21"/>
          <a:stretch>
            <a:fillRect/>
          </a:stretch>
        </p:blipFill>
        <p:spPr>
          <a:xfrm>
            <a:off x="4802001" y="3355435"/>
            <a:ext cx="373374" cy="378352"/>
          </a:xfrm>
          <a:prstGeom prst="rect">
            <a:avLst/>
          </a:prstGeom>
        </p:spPr>
      </p:pic>
      <p:pic>
        <p:nvPicPr>
          <p:cNvPr id="179" name="Image 178">
            <a:extLst>
              <a:ext uri="{FF2B5EF4-FFF2-40B4-BE49-F238E27FC236}">
                <a16:creationId xmlns:a16="http://schemas.microsoft.com/office/drawing/2014/main" id="{7DF12BE3-D0A8-A3AC-CBC9-65F92185B178}"/>
              </a:ext>
            </a:extLst>
          </p:cNvPr>
          <p:cNvPicPr>
            <a:picLocks noChangeAspect="1"/>
          </p:cNvPicPr>
          <p:nvPr userDrawn="1"/>
        </p:nvPicPr>
        <p:blipFill>
          <a:blip r:embed="rId22"/>
          <a:stretch>
            <a:fillRect/>
          </a:stretch>
        </p:blipFill>
        <p:spPr>
          <a:xfrm>
            <a:off x="4148594" y="3390478"/>
            <a:ext cx="373374" cy="378352"/>
          </a:xfrm>
          <a:prstGeom prst="rect">
            <a:avLst/>
          </a:prstGeom>
        </p:spPr>
      </p:pic>
      <p:pic>
        <p:nvPicPr>
          <p:cNvPr id="180" name="Image 179">
            <a:extLst>
              <a:ext uri="{FF2B5EF4-FFF2-40B4-BE49-F238E27FC236}">
                <a16:creationId xmlns:a16="http://schemas.microsoft.com/office/drawing/2014/main" id="{F44717F4-8C2C-7841-EA42-1B784C75302C}"/>
              </a:ext>
            </a:extLst>
          </p:cNvPr>
          <p:cNvPicPr>
            <a:picLocks noChangeAspect="1"/>
          </p:cNvPicPr>
          <p:nvPr userDrawn="1"/>
        </p:nvPicPr>
        <p:blipFill>
          <a:blip r:embed="rId23"/>
          <a:stretch>
            <a:fillRect/>
          </a:stretch>
        </p:blipFill>
        <p:spPr>
          <a:xfrm>
            <a:off x="3500787" y="3353506"/>
            <a:ext cx="373374" cy="378352"/>
          </a:xfrm>
          <a:prstGeom prst="rect">
            <a:avLst/>
          </a:prstGeom>
        </p:spPr>
      </p:pic>
      <p:pic>
        <p:nvPicPr>
          <p:cNvPr id="181" name="Image 180">
            <a:extLst>
              <a:ext uri="{FF2B5EF4-FFF2-40B4-BE49-F238E27FC236}">
                <a16:creationId xmlns:a16="http://schemas.microsoft.com/office/drawing/2014/main" id="{54C58D1C-A90D-4400-D744-FDDE2D8D37C6}"/>
              </a:ext>
            </a:extLst>
          </p:cNvPr>
          <p:cNvPicPr>
            <a:picLocks noChangeAspect="1"/>
          </p:cNvPicPr>
          <p:nvPr userDrawn="1"/>
        </p:nvPicPr>
        <p:blipFill>
          <a:blip r:embed="rId24"/>
          <a:stretch>
            <a:fillRect/>
          </a:stretch>
        </p:blipFill>
        <p:spPr>
          <a:xfrm>
            <a:off x="2859705" y="3353506"/>
            <a:ext cx="373374" cy="378352"/>
          </a:xfrm>
          <a:prstGeom prst="rect">
            <a:avLst/>
          </a:prstGeom>
        </p:spPr>
      </p:pic>
      <p:pic>
        <p:nvPicPr>
          <p:cNvPr id="182" name="Image 181">
            <a:extLst>
              <a:ext uri="{FF2B5EF4-FFF2-40B4-BE49-F238E27FC236}">
                <a16:creationId xmlns:a16="http://schemas.microsoft.com/office/drawing/2014/main" id="{E07F202B-2D4D-A401-5A16-F69FAED82A74}"/>
              </a:ext>
            </a:extLst>
          </p:cNvPr>
          <p:cNvPicPr>
            <a:picLocks noChangeAspect="1"/>
          </p:cNvPicPr>
          <p:nvPr userDrawn="1"/>
        </p:nvPicPr>
        <p:blipFill>
          <a:blip r:embed="rId25"/>
          <a:stretch>
            <a:fillRect/>
          </a:stretch>
        </p:blipFill>
        <p:spPr>
          <a:xfrm>
            <a:off x="2234886" y="3353506"/>
            <a:ext cx="373374" cy="378352"/>
          </a:xfrm>
          <a:prstGeom prst="rect">
            <a:avLst/>
          </a:prstGeom>
        </p:spPr>
      </p:pic>
      <p:pic>
        <p:nvPicPr>
          <p:cNvPr id="183" name="Image 182">
            <a:extLst>
              <a:ext uri="{FF2B5EF4-FFF2-40B4-BE49-F238E27FC236}">
                <a16:creationId xmlns:a16="http://schemas.microsoft.com/office/drawing/2014/main" id="{CFDA1767-604A-B90B-54A8-FBC6C4954B1D}"/>
              </a:ext>
            </a:extLst>
          </p:cNvPr>
          <p:cNvPicPr>
            <a:picLocks noChangeAspect="1"/>
          </p:cNvPicPr>
          <p:nvPr userDrawn="1"/>
        </p:nvPicPr>
        <p:blipFill>
          <a:blip r:embed="rId26"/>
          <a:stretch>
            <a:fillRect/>
          </a:stretch>
        </p:blipFill>
        <p:spPr>
          <a:xfrm>
            <a:off x="1619338" y="3379461"/>
            <a:ext cx="373374" cy="378352"/>
          </a:xfrm>
          <a:prstGeom prst="rect">
            <a:avLst/>
          </a:prstGeom>
        </p:spPr>
      </p:pic>
      <p:pic>
        <p:nvPicPr>
          <p:cNvPr id="184" name="Image 183">
            <a:extLst>
              <a:ext uri="{FF2B5EF4-FFF2-40B4-BE49-F238E27FC236}">
                <a16:creationId xmlns:a16="http://schemas.microsoft.com/office/drawing/2014/main" id="{38E6F64C-0AD5-07CA-5049-9E37F2E9EE2B}"/>
              </a:ext>
            </a:extLst>
          </p:cNvPr>
          <p:cNvPicPr>
            <a:picLocks noChangeAspect="1"/>
          </p:cNvPicPr>
          <p:nvPr userDrawn="1"/>
        </p:nvPicPr>
        <p:blipFill>
          <a:blip r:embed="rId27"/>
          <a:stretch>
            <a:fillRect/>
          </a:stretch>
        </p:blipFill>
        <p:spPr>
          <a:xfrm>
            <a:off x="977586" y="3379461"/>
            <a:ext cx="373374" cy="378352"/>
          </a:xfrm>
          <a:prstGeom prst="rect">
            <a:avLst/>
          </a:prstGeom>
        </p:spPr>
      </p:pic>
      <p:pic>
        <p:nvPicPr>
          <p:cNvPr id="185" name="Image 184">
            <a:extLst>
              <a:ext uri="{FF2B5EF4-FFF2-40B4-BE49-F238E27FC236}">
                <a16:creationId xmlns:a16="http://schemas.microsoft.com/office/drawing/2014/main" id="{12C6FAE0-40A1-32B3-BA40-72DA75DD4959}"/>
              </a:ext>
            </a:extLst>
          </p:cNvPr>
          <p:cNvPicPr>
            <a:picLocks noChangeAspect="1"/>
          </p:cNvPicPr>
          <p:nvPr userDrawn="1"/>
        </p:nvPicPr>
        <p:blipFill>
          <a:blip r:embed="rId28"/>
          <a:stretch>
            <a:fillRect/>
          </a:stretch>
        </p:blipFill>
        <p:spPr>
          <a:xfrm>
            <a:off x="8013815" y="2774875"/>
            <a:ext cx="373374" cy="378352"/>
          </a:xfrm>
          <a:prstGeom prst="rect">
            <a:avLst/>
          </a:prstGeom>
        </p:spPr>
      </p:pic>
      <p:pic>
        <p:nvPicPr>
          <p:cNvPr id="186" name="Image 185">
            <a:extLst>
              <a:ext uri="{FF2B5EF4-FFF2-40B4-BE49-F238E27FC236}">
                <a16:creationId xmlns:a16="http://schemas.microsoft.com/office/drawing/2014/main" id="{D54C8ADD-58DA-4F9A-A614-AC5BDECC0779}"/>
              </a:ext>
            </a:extLst>
          </p:cNvPr>
          <p:cNvPicPr>
            <a:picLocks noChangeAspect="1"/>
          </p:cNvPicPr>
          <p:nvPr userDrawn="1"/>
        </p:nvPicPr>
        <p:blipFill>
          <a:blip r:embed="rId29"/>
          <a:stretch>
            <a:fillRect/>
          </a:stretch>
        </p:blipFill>
        <p:spPr>
          <a:xfrm>
            <a:off x="7396230" y="2735995"/>
            <a:ext cx="373374" cy="378352"/>
          </a:xfrm>
          <a:prstGeom prst="rect">
            <a:avLst/>
          </a:prstGeom>
        </p:spPr>
      </p:pic>
      <p:pic>
        <p:nvPicPr>
          <p:cNvPr id="187" name="Image 186">
            <a:extLst>
              <a:ext uri="{FF2B5EF4-FFF2-40B4-BE49-F238E27FC236}">
                <a16:creationId xmlns:a16="http://schemas.microsoft.com/office/drawing/2014/main" id="{C2F90EEF-1828-3B93-4FBE-7A0BFD4E9040}"/>
              </a:ext>
            </a:extLst>
          </p:cNvPr>
          <p:cNvPicPr>
            <a:picLocks noChangeAspect="1"/>
          </p:cNvPicPr>
          <p:nvPr userDrawn="1"/>
        </p:nvPicPr>
        <p:blipFill>
          <a:blip r:embed="rId30"/>
          <a:stretch>
            <a:fillRect/>
          </a:stretch>
        </p:blipFill>
        <p:spPr>
          <a:xfrm>
            <a:off x="6715468" y="2765231"/>
            <a:ext cx="373374" cy="378352"/>
          </a:xfrm>
          <a:prstGeom prst="rect">
            <a:avLst/>
          </a:prstGeom>
        </p:spPr>
      </p:pic>
      <p:pic>
        <p:nvPicPr>
          <p:cNvPr id="188" name="Image 187">
            <a:extLst>
              <a:ext uri="{FF2B5EF4-FFF2-40B4-BE49-F238E27FC236}">
                <a16:creationId xmlns:a16="http://schemas.microsoft.com/office/drawing/2014/main" id="{B82C9251-57BA-0FA8-7646-F51EB4B5642F}"/>
              </a:ext>
            </a:extLst>
          </p:cNvPr>
          <p:cNvPicPr>
            <a:picLocks noChangeAspect="1"/>
          </p:cNvPicPr>
          <p:nvPr userDrawn="1"/>
        </p:nvPicPr>
        <p:blipFill>
          <a:blip r:embed="rId31"/>
          <a:stretch>
            <a:fillRect/>
          </a:stretch>
        </p:blipFill>
        <p:spPr>
          <a:xfrm>
            <a:off x="6072001" y="2774875"/>
            <a:ext cx="373374" cy="378352"/>
          </a:xfrm>
          <a:prstGeom prst="rect">
            <a:avLst/>
          </a:prstGeom>
        </p:spPr>
      </p:pic>
      <p:pic>
        <p:nvPicPr>
          <p:cNvPr id="189" name="Image 188">
            <a:extLst>
              <a:ext uri="{FF2B5EF4-FFF2-40B4-BE49-F238E27FC236}">
                <a16:creationId xmlns:a16="http://schemas.microsoft.com/office/drawing/2014/main" id="{DBFCFF70-87A9-C7D9-7DE4-7295C301BC6A}"/>
              </a:ext>
            </a:extLst>
          </p:cNvPr>
          <p:cNvPicPr>
            <a:picLocks noChangeAspect="1"/>
          </p:cNvPicPr>
          <p:nvPr userDrawn="1"/>
        </p:nvPicPr>
        <p:blipFill>
          <a:blip r:embed="rId32"/>
          <a:stretch>
            <a:fillRect/>
          </a:stretch>
        </p:blipFill>
        <p:spPr>
          <a:xfrm>
            <a:off x="5437001" y="2774875"/>
            <a:ext cx="373374" cy="378352"/>
          </a:xfrm>
          <a:prstGeom prst="rect">
            <a:avLst/>
          </a:prstGeom>
        </p:spPr>
      </p:pic>
      <p:pic>
        <p:nvPicPr>
          <p:cNvPr id="190" name="Image 189">
            <a:extLst>
              <a:ext uri="{FF2B5EF4-FFF2-40B4-BE49-F238E27FC236}">
                <a16:creationId xmlns:a16="http://schemas.microsoft.com/office/drawing/2014/main" id="{00C0B648-56C7-D6D8-B8C5-E3ECDF58A4BC}"/>
              </a:ext>
            </a:extLst>
          </p:cNvPr>
          <p:cNvPicPr>
            <a:picLocks noChangeAspect="1"/>
          </p:cNvPicPr>
          <p:nvPr userDrawn="1"/>
        </p:nvPicPr>
        <p:blipFill>
          <a:blip r:embed="rId33"/>
          <a:stretch>
            <a:fillRect/>
          </a:stretch>
        </p:blipFill>
        <p:spPr>
          <a:xfrm>
            <a:off x="4821453" y="2791701"/>
            <a:ext cx="373374" cy="378352"/>
          </a:xfrm>
          <a:prstGeom prst="rect">
            <a:avLst/>
          </a:prstGeom>
        </p:spPr>
      </p:pic>
      <p:pic>
        <p:nvPicPr>
          <p:cNvPr id="191" name="Image 190">
            <a:extLst>
              <a:ext uri="{FF2B5EF4-FFF2-40B4-BE49-F238E27FC236}">
                <a16:creationId xmlns:a16="http://schemas.microsoft.com/office/drawing/2014/main" id="{FB8CF234-7C1D-82CA-6177-0198662DF710}"/>
              </a:ext>
            </a:extLst>
          </p:cNvPr>
          <p:cNvPicPr>
            <a:picLocks noChangeAspect="1"/>
          </p:cNvPicPr>
          <p:nvPr userDrawn="1"/>
        </p:nvPicPr>
        <p:blipFill>
          <a:blip r:embed="rId34"/>
          <a:stretch>
            <a:fillRect/>
          </a:stretch>
        </p:blipFill>
        <p:spPr>
          <a:xfrm>
            <a:off x="4186453" y="2765231"/>
            <a:ext cx="373374" cy="378352"/>
          </a:xfrm>
          <a:prstGeom prst="rect">
            <a:avLst/>
          </a:prstGeom>
        </p:spPr>
      </p:pic>
      <p:pic>
        <p:nvPicPr>
          <p:cNvPr id="192" name="Image 191">
            <a:extLst>
              <a:ext uri="{FF2B5EF4-FFF2-40B4-BE49-F238E27FC236}">
                <a16:creationId xmlns:a16="http://schemas.microsoft.com/office/drawing/2014/main" id="{D0375C9F-D301-9310-418E-3B8824D17668}"/>
              </a:ext>
            </a:extLst>
          </p:cNvPr>
          <p:cNvPicPr>
            <a:picLocks noChangeAspect="1"/>
          </p:cNvPicPr>
          <p:nvPr userDrawn="1"/>
        </p:nvPicPr>
        <p:blipFill>
          <a:blip r:embed="rId35"/>
          <a:stretch>
            <a:fillRect/>
          </a:stretch>
        </p:blipFill>
        <p:spPr>
          <a:xfrm>
            <a:off x="3534520" y="2750870"/>
            <a:ext cx="373374" cy="378352"/>
          </a:xfrm>
          <a:prstGeom prst="rect">
            <a:avLst/>
          </a:prstGeom>
        </p:spPr>
      </p:pic>
      <p:pic>
        <p:nvPicPr>
          <p:cNvPr id="193" name="Image 192">
            <a:extLst>
              <a:ext uri="{FF2B5EF4-FFF2-40B4-BE49-F238E27FC236}">
                <a16:creationId xmlns:a16="http://schemas.microsoft.com/office/drawing/2014/main" id="{55733B2E-63DE-914E-B448-BFD7E2AE646F}"/>
              </a:ext>
            </a:extLst>
          </p:cNvPr>
          <p:cNvPicPr>
            <a:picLocks noChangeAspect="1"/>
          </p:cNvPicPr>
          <p:nvPr userDrawn="1"/>
        </p:nvPicPr>
        <p:blipFill>
          <a:blip r:embed="rId36"/>
          <a:stretch>
            <a:fillRect/>
          </a:stretch>
        </p:blipFill>
        <p:spPr>
          <a:xfrm>
            <a:off x="2857186" y="2750870"/>
            <a:ext cx="373374" cy="378352"/>
          </a:xfrm>
          <a:prstGeom prst="rect">
            <a:avLst/>
          </a:prstGeom>
        </p:spPr>
      </p:pic>
      <p:pic>
        <p:nvPicPr>
          <p:cNvPr id="194" name="Image 193">
            <a:extLst>
              <a:ext uri="{FF2B5EF4-FFF2-40B4-BE49-F238E27FC236}">
                <a16:creationId xmlns:a16="http://schemas.microsoft.com/office/drawing/2014/main" id="{44447B30-FFFC-CF2F-C62C-C5A14ACD5405}"/>
              </a:ext>
            </a:extLst>
          </p:cNvPr>
          <p:cNvPicPr>
            <a:picLocks noChangeAspect="1"/>
          </p:cNvPicPr>
          <p:nvPr userDrawn="1"/>
        </p:nvPicPr>
        <p:blipFill>
          <a:blip r:embed="rId37"/>
          <a:stretch>
            <a:fillRect/>
          </a:stretch>
        </p:blipFill>
        <p:spPr>
          <a:xfrm>
            <a:off x="2239120" y="2750870"/>
            <a:ext cx="373374" cy="378352"/>
          </a:xfrm>
          <a:prstGeom prst="rect">
            <a:avLst/>
          </a:prstGeom>
        </p:spPr>
      </p:pic>
      <p:pic>
        <p:nvPicPr>
          <p:cNvPr id="195" name="Image 194">
            <a:extLst>
              <a:ext uri="{FF2B5EF4-FFF2-40B4-BE49-F238E27FC236}">
                <a16:creationId xmlns:a16="http://schemas.microsoft.com/office/drawing/2014/main" id="{F318CED0-35E6-3158-612A-D4E681980638}"/>
              </a:ext>
            </a:extLst>
          </p:cNvPr>
          <p:cNvPicPr>
            <a:picLocks noChangeAspect="1"/>
          </p:cNvPicPr>
          <p:nvPr userDrawn="1"/>
        </p:nvPicPr>
        <p:blipFill>
          <a:blip r:embed="rId38"/>
          <a:stretch>
            <a:fillRect/>
          </a:stretch>
        </p:blipFill>
        <p:spPr>
          <a:xfrm>
            <a:off x="1606638" y="2750870"/>
            <a:ext cx="373374" cy="378352"/>
          </a:xfrm>
          <a:prstGeom prst="rect">
            <a:avLst/>
          </a:prstGeom>
        </p:spPr>
      </p:pic>
      <p:pic>
        <p:nvPicPr>
          <p:cNvPr id="196" name="Image 195">
            <a:extLst>
              <a:ext uri="{FF2B5EF4-FFF2-40B4-BE49-F238E27FC236}">
                <a16:creationId xmlns:a16="http://schemas.microsoft.com/office/drawing/2014/main" id="{A1E71D77-087D-301C-2425-407E7033BD8E}"/>
              </a:ext>
            </a:extLst>
          </p:cNvPr>
          <p:cNvPicPr>
            <a:picLocks noChangeAspect="1"/>
          </p:cNvPicPr>
          <p:nvPr userDrawn="1"/>
        </p:nvPicPr>
        <p:blipFill>
          <a:blip r:embed="rId39"/>
          <a:stretch>
            <a:fillRect/>
          </a:stretch>
        </p:blipFill>
        <p:spPr>
          <a:xfrm>
            <a:off x="986053" y="2750870"/>
            <a:ext cx="373374" cy="378352"/>
          </a:xfrm>
          <a:prstGeom prst="rect">
            <a:avLst/>
          </a:prstGeom>
        </p:spPr>
      </p:pic>
      <p:pic>
        <p:nvPicPr>
          <p:cNvPr id="197" name="Image 196">
            <a:extLst>
              <a:ext uri="{FF2B5EF4-FFF2-40B4-BE49-F238E27FC236}">
                <a16:creationId xmlns:a16="http://schemas.microsoft.com/office/drawing/2014/main" id="{07D055B2-A34C-842B-CDF8-836F2BA349F0}"/>
              </a:ext>
            </a:extLst>
          </p:cNvPr>
          <p:cNvPicPr>
            <a:picLocks noChangeAspect="1"/>
          </p:cNvPicPr>
          <p:nvPr userDrawn="1"/>
        </p:nvPicPr>
        <p:blipFill>
          <a:blip r:embed="rId40"/>
          <a:stretch>
            <a:fillRect/>
          </a:stretch>
        </p:blipFill>
        <p:spPr>
          <a:xfrm>
            <a:off x="8014297" y="2131409"/>
            <a:ext cx="373374" cy="378352"/>
          </a:xfrm>
          <a:prstGeom prst="rect">
            <a:avLst/>
          </a:prstGeom>
        </p:spPr>
      </p:pic>
      <p:pic>
        <p:nvPicPr>
          <p:cNvPr id="198" name="Image 197">
            <a:extLst>
              <a:ext uri="{FF2B5EF4-FFF2-40B4-BE49-F238E27FC236}">
                <a16:creationId xmlns:a16="http://schemas.microsoft.com/office/drawing/2014/main" id="{74358CD0-E93D-0C60-59C9-6D353089FB30}"/>
              </a:ext>
            </a:extLst>
          </p:cNvPr>
          <p:cNvPicPr>
            <a:picLocks noChangeAspect="1"/>
          </p:cNvPicPr>
          <p:nvPr userDrawn="1"/>
        </p:nvPicPr>
        <p:blipFill>
          <a:blip r:embed="rId41"/>
          <a:stretch>
            <a:fillRect/>
          </a:stretch>
        </p:blipFill>
        <p:spPr>
          <a:xfrm>
            <a:off x="7395320" y="2107403"/>
            <a:ext cx="373374" cy="378352"/>
          </a:xfrm>
          <a:prstGeom prst="rect">
            <a:avLst/>
          </a:prstGeom>
        </p:spPr>
      </p:pic>
      <p:pic>
        <p:nvPicPr>
          <p:cNvPr id="199" name="Image 198">
            <a:extLst>
              <a:ext uri="{FF2B5EF4-FFF2-40B4-BE49-F238E27FC236}">
                <a16:creationId xmlns:a16="http://schemas.microsoft.com/office/drawing/2014/main" id="{2BC125C9-E3B9-EFE2-5F7C-995BD9FBAEF3}"/>
              </a:ext>
            </a:extLst>
          </p:cNvPr>
          <p:cNvPicPr>
            <a:picLocks noChangeAspect="1"/>
          </p:cNvPicPr>
          <p:nvPr userDrawn="1"/>
        </p:nvPicPr>
        <p:blipFill>
          <a:blip r:embed="rId42"/>
          <a:stretch>
            <a:fillRect/>
          </a:stretch>
        </p:blipFill>
        <p:spPr>
          <a:xfrm>
            <a:off x="6760320" y="2107403"/>
            <a:ext cx="373374" cy="378352"/>
          </a:xfrm>
          <a:prstGeom prst="rect">
            <a:avLst/>
          </a:prstGeom>
        </p:spPr>
      </p:pic>
      <p:pic>
        <p:nvPicPr>
          <p:cNvPr id="200" name="Image 199">
            <a:extLst>
              <a:ext uri="{FF2B5EF4-FFF2-40B4-BE49-F238E27FC236}">
                <a16:creationId xmlns:a16="http://schemas.microsoft.com/office/drawing/2014/main" id="{F1D3D9BB-6AFD-101A-6142-930F317AB3B5}"/>
              </a:ext>
            </a:extLst>
          </p:cNvPr>
          <p:cNvPicPr>
            <a:picLocks noChangeAspect="1"/>
          </p:cNvPicPr>
          <p:nvPr userDrawn="1"/>
        </p:nvPicPr>
        <p:blipFill>
          <a:blip r:embed="rId43"/>
          <a:stretch>
            <a:fillRect/>
          </a:stretch>
        </p:blipFill>
        <p:spPr>
          <a:xfrm>
            <a:off x="6091453" y="2131409"/>
            <a:ext cx="373374" cy="378352"/>
          </a:xfrm>
          <a:prstGeom prst="rect">
            <a:avLst/>
          </a:prstGeom>
        </p:spPr>
      </p:pic>
      <p:pic>
        <p:nvPicPr>
          <p:cNvPr id="201" name="Image 200">
            <a:extLst>
              <a:ext uri="{FF2B5EF4-FFF2-40B4-BE49-F238E27FC236}">
                <a16:creationId xmlns:a16="http://schemas.microsoft.com/office/drawing/2014/main" id="{B94BAED3-8E13-DBCC-6879-10AC0405E51D}"/>
              </a:ext>
            </a:extLst>
          </p:cNvPr>
          <p:cNvPicPr>
            <a:picLocks noChangeAspect="1"/>
          </p:cNvPicPr>
          <p:nvPr userDrawn="1"/>
        </p:nvPicPr>
        <p:blipFill>
          <a:blip r:embed="rId44"/>
          <a:stretch>
            <a:fillRect/>
          </a:stretch>
        </p:blipFill>
        <p:spPr>
          <a:xfrm>
            <a:off x="5456453" y="2131409"/>
            <a:ext cx="373374" cy="378352"/>
          </a:xfrm>
          <a:prstGeom prst="rect">
            <a:avLst/>
          </a:prstGeom>
        </p:spPr>
      </p:pic>
      <p:pic>
        <p:nvPicPr>
          <p:cNvPr id="202" name="Image 201">
            <a:extLst>
              <a:ext uri="{FF2B5EF4-FFF2-40B4-BE49-F238E27FC236}">
                <a16:creationId xmlns:a16="http://schemas.microsoft.com/office/drawing/2014/main" id="{CA6F6D5D-8836-1589-CD08-588D403DA002}"/>
              </a:ext>
            </a:extLst>
          </p:cNvPr>
          <p:cNvPicPr>
            <a:picLocks noChangeAspect="1"/>
          </p:cNvPicPr>
          <p:nvPr userDrawn="1"/>
        </p:nvPicPr>
        <p:blipFill>
          <a:blip r:embed="rId45"/>
          <a:stretch>
            <a:fillRect/>
          </a:stretch>
        </p:blipFill>
        <p:spPr>
          <a:xfrm>
            <a:off x="4838386" y="2121764"/>
            <a:ext cx="373374" cy="378352"/>
          </a:xfrm>
          <a:prstGeom prst="rect">
            <a:avLst/>
          </a:prstGeom>
        </p:spPr>
      </p:pic>
      <p:pic>
        <p:nvPicPr>
          <p:cNvPr id="203" name="Image 202">
            <a:extLst>
              <a:ext uri="{FF2B5EF4-FFF2-40B4-BE49-F238E27FC236}">
                <a16:creationId xmlns:a16="http://schemas.microsoft.com/office/drawing/2014/main" id="{4634E4BA-E299-F497-F4E9-965E086DFD40}"/>
              </a:ext>
            </a:extLst>
          </p:cNvPr>
          <p:cNvPicPr>
            <a:picLocks noChangeAspect="1"/>
          </p:cNvPicPr>
          <p:nvPr userDrawn="1"/>
        </p:nvPicPr>
        <p:blipFill>
          <a:blip r:embed="rId46"/>
          <a:stretch>
            <a:fillRect/>
          </a:stretch>
        </p:blipFill>
        <p:spPr>
          <a:xfrm>
            <a:off x="4186453" y="2121764"/>
            <a:ext cx="373374" cy="378352"/>
          </a:xfrm>
          <a:prstGeom prst="rect">
            <a:avLst/>
          </a:prstGeom>
        </p:spPr>
      </p:pic>
      <p:pic>
        <p:nvPicPr>
          <p:cNvPr id="204" name="Image 203">
            <a:extLst>
              <a:ext uri="{FF2B5EF4-FFF2-40B4-BE49-F238E27FC236}">
                <a16:creationId xmlns:a16="http://schemas.microsoft.com/office/drawing/2014/main" id="{60B0579D-4D36-84F8-CB9F-68560BD48F6D}"/>
              </a:ext>
            </a:extLst>
          </p:cNvPr>
          <p:cNvPicPr>
            <a:picLocks noChangeAspect="1"/>
          </p:cNvPicPr>
          <p:nvPr userDrawn="1"/>
        </p:nvPicPr>
        <p:blipFill>
          <a:blip r:embed="rId47"/>
          <a:stretch>
            <a:fillRect/>
          </a:stretch>
        </p:blipFill>
        <p:spPr>
          <a:xfrm>
            <a:off x="5437632" y="4033969"/>
            <a:ext cx="373374" cy="378352"/>
          </a:xfrm>
          <a:prstGeom prst="rect">
            <a:avLst/>
          </a:prstGeom>
        </p:spPr>
      </p:pic>
      <p:pic>
        <p:nvPicPr>
          <p:cNvPr id="205" name="Image 204">
            <a:extLst>
              <a:ext uri="{FF2B5EF4-FFF2-40B4-BE49-F238E27FC236}">
                <a16:creationId xmlns:a16="http://schemas.microsoft.com/office/drawing/2014/main" id="{C0D678F1-A641-B63B-6E0E-83B5FF1E78A9}"/>
              </a:ext>
            </a:extLst>
          </p:cNvPr>
          <p:cNvPicPr>
            <a:picLocks noChangeAspect="1"/>
          </p:cNvPicPr>
          <p:nvPr userDrawn="1"/>
        </p:nvPicPr>
        <p:blipFill>
          <a:blip r:embed="rId48"/>
          <a:stretch>
            <a:fillRect/>
          </a:stretch>
        </p:blipFill>
        <p:spPr>
          <a:xfrm>
            <a:off x="3534520" y="2131409"/>
            <a:ext cx="373374" cy="378352"/>
          </a:xfrm>
          <a:prstGeom prst="rect">
            <a:avLst/>
          </a:prstGeom>
        </p:spPr>
      </p:pic>
      <p:pic>
        <p:nvPicPr>
          <p:cNvPr id="206" name="Image 205">
            <a:extLst>
              <a:ext uri="{FF2B5EF4-FFF2-40B4-BE49-F238E27FC236}">
                <a16:creationId xmlns:a16="http://schemas.microsoft.com/office/drawing/2014/main" id="{F3CE975D-22FE-5BCD-0706-A2E1A3183E54}"/>
              </a:ext>
            </a:extLst>
          </p:cNvPr>
          <p:cNvPicPr>
            <a:picLocks noChangeAspect="1"/>
          </p:cNvPicPr>
          <p:nvPr userDrawn="1"/>
        </p:nvPicPr>
        <p:blipFill>
          <a:blip r:embed="rId49"/>
          <a:stretch>
            <a:fillRect/>
          </a:stretch>
        </p:blipFill>
        <p:spPr>
          <a:xfrm>
            <a:off x="2882586" y="2131409"/>
            <a:ext cx="373374" cy="378352"/>
          </a:xfrm>
          <a:prstGeom prst="rect">
            <a:avLst/>
          </a:prstGeom>
        </p:spPr>
      </p:pic>
      <p:pic>
        <p:nvPicPr>
          <p:cNvPr id="207" name="Image 206">
            <a:extLst>
              <a:ext uri="{FF2B5EF4-FFF2-40B4-BE49-F238E27FC236}">
                <a16:creationId xmlns:a16="http://schemas.microsoft.com/office/drawing/2014/main" id="{C173F9A8-885E-6303-922B-12826FC719F2}"/>
              </a:ext>
            </a:extLst>
          </p:cNvPr>
          <p:cNvPicPr>
            <a:picLocks noChangeAspect="1"/>
          </p:cNvPicPr>
          <p:nvPr userDrawn="1"/>
        </p:nvPicPr>
        <p:blipFill>
          <a:blip r:embed="rId50"/>
          <a:stretch>
            <a:fillRect/>
          </a:stretch>
        </p:blipFill>
        <p:spPr>
          <a:xfrm>
            <a:off x="2247586" y="2131409"/>
            <a:ext cx="373374" cy="378352"/>
          </a:xfrm>
          <a:prstGeom prst="rect">
            <a:avLst/>
          </a:prstGeom>
        </p:spPr>
      </p:pic>
      <p:pic>
        <p:nvPicPr>
          <p:cNvPr id="208" name="Image 207">
            <a:extLst>
              <a:ext uri="{FF2B5EF4-FFF2-40B4-BE49-F238E27FC236}">
                <a16:creationId xmlns:a16="http://schemas.microsoft.com/office/drawing/2014/main" id="{48A9846E-6127-C62F-94EF-0F54CEA5FD66}"/>
              </a:ext>
            </a:extLst>
          </p:cNvPr>
          <p:cNvPicPr>
            <a:picLocks noChangeAspect="1"/>
          </p:cNvPicPr>
          <p:nvPr userDrawn="1"/>
        </p:nvPicPr>
        <p:blipFill>
          <a:blip r:embed="rId51"/>
          <a:stretch>
            <a:fillRect/>
          </a:stretch>
        </p:blipFill>
        <p:spPr>
          <a:xfrm>
            <a:off x="1612586" y="2131409"/>
            <a:ext cx="373374" cy="378352"/>
          </a:xfrm>
          <a:prstGeom prst="rect">
            <a:avLst/>
          </a:prstGeom>
        </p:spPr>
      </p:pic>
      <p:pic>
        <p:nvPicPr>
          <p:cNvPr id="209" name="Image 208">
            <a:extLst>
              <a:ext uri="{FF2B5EF4-FFF2-40B4-BE49-F238E27FC236}">
                <a16:creationId xmlns:a16="http://schemas.microsoft.com/office/drawing/2014/main" id="{0753E863-46D6-91EC-9D42-A31CF2E70174}"/>
              </a:ext>
            </a:extLst>
          </p:cNvPr>
          <p:cNvPicPr>
            <a:picLocks noChangeAspect="1"/>
          </p:cNvPicPr>
          <p:nvPr userDrawn="1"/>
        </p:nvPicPr>
        <p:blipFill>
          <a:blip r:embed="rId52"/>
          <a:stretch>
            <a:fillRect/>
          </a:stretch>
        </p:blipFill>
        <p:spPr>
          <a:xfrm>
            <a:off x="977586" y="2131409"/>
            <a:ext cx="373374" cy="378352"/>
          </a:xfrm>
          <a:prstGeom prst="rect">
            <a:avLst/>
          </a:prstGeom>
        </p:spPr>
      </p:pic>
      <p:pic>
        <p:nvPicPr>
          <p:cNvPr id="4" name="Rectangle 95" descr="preencoded.png">
            <a:extLst>
              <a:ext uri="{FF2B5EF4-FFF2-40B4-BE49-F238E27FC236}">
                <a16:creationId xmlns:a16="http://schemas.microsoft.com/office/drawing/2014/main" id="{1AD483AB-9763-AAC8-E104-7794B0B11797}"/>
              </a:ext>
            </a:extLst>
          </p:cNvPr>
          <p:cNvPicPr>
            <a:picLocks noChangeAspect="1"/>
          </p:cNvPicPr>
          <p:nvPr userDrawn="1"/>
        </p:nvPicPr>
        <p:blipFill>
          <a:blip r:embed="rId53"/>
          <a:srcRect/>
          <a:stretch/>
        </p:blipFill>
        <p:spPr>
          <a:xfrm>
            <a:off x="10159677" y="6159177"/>
            <a:ext cx="2032323" cy="698823"/>
          </a:xfrm>
          <a:prstGeom prst="rect">
            <a:avLst/>
          </a:prstGeom>
        </p:spPr>
      </p:pic>
      <p:pic>
        <p:nvPicPr>
          <p:cNvPr id="5" name="ESMO-Congress-2025-Logo">
            <a:extLst>
              <a:ext uri="{FF2B5EF4-FFF2-40B4-BE49-F238E27FC236}">
                <a16:creationId xmlns:a16="http://schemas.microsoft.com/office/drawing/2014/main" id="{A948F6CE-2C99-61C4-A74C-2EDBD0D504A6}"/>
              </a:ext>
            </a:extLst>
          </p:cNvPr>
          <p:cNvPicPr>
            <a:picLocks noChangeAspect="1"/>
          </p:cNvPicPr>
          <p:nvPr userDrawn="1"/>
        </p:nvPicPr>
        <p:blipFill>
          <a:blip r:embed="rId54">
            <a:extLst>
              <a:ext uri="{96DAC541-7B7A-43D3-8B79-37D633B846F1}">
                <asvg:svgBlip xmlns:asvg="http://schemas.microsoft.com/office/drawing/2016/SVG/main" r:embed="rId55"/>
              </a:ext>
            </a:extLst>
          </a:blip>
          <a:srcRect/>
          <a:stretch/>
        </p:blipFill>
        <p:spPr>
          <a:xfrm>
            <a:off x="10630596" y="6404411"/>
            <a:ext cx="1454966" cy="277299"/>
          </a:xfrm>
          <a:prstGeom prst="rect">
            <a:avLst/>
          </a:prstGeom>
        </p:spPr>
      </p:pic>
    </p:spTree>
    <p:extLst>
      <p:ext uri="{BB962C8B-B14F-4D97-AF65-F5344CB8AC3E}">
        <p14:creationId xmlns:p14="http://schemas.microsoft.com/office/powerpoint/2010/main" val="3097931981"/>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rgbClr val="17AD86"/>
        </a:solidFill>
        <a:effectLst/>
      </p:bgPr>
    </p:bg>
    <p:spTree>
      <p:nvGrpSpPr>
        <p:cNvPr id="1" name=""/>
        <p:cNvGrpSpPr/>
        <p:nvPr/>
      </p:nvGrpSpPr>
      <p:grpSpPr>
        <a:xfrm>
          <a:off x="0" y="0"/>
          <a:ext cx="0" cy="0"/>
          <a:chOff x="0" y="0"/>
          <a:chExt cx="0" cy="0"/>
        </a:xfrm>
      </p:grpSpPr>
      <p:sp>
        <p:nvSpPr>
          <p:cNvPr id="8" name="European Society for Medical Oncology ESMO Via Ginevra 4 CH-6900 LuganoT 41 091 973 19 00esmoesmoorg esmoorg">
            <a:extLst>
              <a:ext uri="{FF2B5EF4-FFF2-40B4-BE49-F238E27FC236}">
                <a16:creationId xmlns:a16="http://schemas.microsoft.com/office/drawing/2014/main" id="{1EB4AE90-A266-178B-4665-CC5B8AA603E2}"/>
              </a:ext>
            </a:extLst>
          </p:cNvPr>
          <p:cNvSpPr/>
          <p:nvPr userDrawn="1"/>
        </p:nvSpPr>
        <p:spPr>
          <a:xfrm>
            <a:off x="962896" y="5035550"/>
            <a:ext cx="3575050" cy="1219200"/>
          </a:xfrm>
          <a:prstGeom prst="rect">
            <a:avLst/>
          </a:prstGeom>
          <a:noFill/>
          <a:ln/>
        </p:spPr>
        <p:txBody>
          <a:bodyPr wrap="square" lIns="0" tIns="0" rIns="0" bIns="0" rtlCol="0" anchor="t"/>
          <a:lstStyle/>
          <a:p>
            <a:pPr marL="0" indent="0" algn="l">
              <a:lnSpc>
                <a:spcPts val="1600"/>
              </a:lnSpc>
              <a:buNone/>
            </a:pPr>
            <a:r>
              <a:rPr lang="en-US" sz="1500">
                <a:solidFill>
                  <a:srgbClr val="FFFFFF"/>
                </a:solidFill>
                <a:latin typeface="Arial Narrow Bold" pitchFamily="34" charset="0"/>
                <a:ea typeface="Arial Narrow Bold" pitchFamily="34" charset="-122"/>
                <a:cs typeface="Arial Narrow Bold" pitchFamily="34" charset="-120"/>
              </a:rPr>
              <a:t>European Society for Medical Oncology (ESMO)
</a:t>
            </a:r>
            <a:r>
              <a:rPr lang="en-US" sz="1500">
                <a:solidFill>
                  <a:srgbClr val="FFFFFF"/>
                </a:solidFill>
                <a:latin typeface="Arial Narrow" pitchFamily="34" charset="0"/>
                <a:ea typeface="Arial Narrow" pitchFamily="34" charset="-122"/>
                <a:cs typeface="Arial Narrow" pitchFamily="34" charset="-120"/>
              </a:rPr>
              <a:t>Via Ginevra 4, CH-6900 Lugano</a:t>
            </a:r>
            <a:br>
              <a:rPr/>
            </a:br>
            <a:r>
              <a:rPr lang="en-US" sz="1500">
                <a:solidFill>
                  <a:srgbClr val="FFFFFF"/>
                </a:solidFill>
                <a:latin typeface="Arial Narrow" pitchFamily="34" charset="0"/>
                <a:ea typeface="Arial Narrow" pitchFamily="34" charset="-122"/>
                <a:cs typeface="Arial Narrow" pitchFamily="34" charset="-120"/>
              </a:rPr>
              <a:t>T. +41 (0)91 973 19 00</a:t>
            </a:r>
            <a:br>
              <a:rPr/>
            </a:br>
            <a:r>
              <a:rPr lang="en-US" sz="1500">
                <a:solidFill>
                  <a:srgbClr val="FFFFFF"/>
                </a:solidFill>
                <a:latin typeface="Arial Narrow" pitchFamily="34" charset="0"/>
                <a:ea typeface="Arial Narrow" pitchFamily="34" charset="-122"/>
                <a:cs typeface="Arial Narrow" pitchFamily="34" charset="-120"/>
              </a:rPr>
              <a:t>esmo@esmo.org</a:t>
            </a:r>
            <a:br>
              <a:rPr/>
            </a:br>
            <a:r>
              <a:rPr lang="en-US" sz="1500">
                <a:solidFill>
                  <a:srgbClr val="FFFFFF"/>
                </a:solidFill>
                <a:latin typeface="Arial Narrow" pitchFamily="34" charset="0"/>
                <a:ea typeface="Arial Narrow" pitchFamily="34" charset="-122"/>
                <a:cs typeface="Arial Narrow" pitchFamily="34" charset="-120"/>
              </a:rPr>
              <a:t>
</a:t>
            </a:r>
            <a:r>
              <a:rPr lang="en-US" sz="1500">
                <a:solidFill>
                  <a:srgbClr val="FFFFFF"/>
                </a:solidFill>
                <a:latin typeface="Arial Narrow Bold" pitchFamily="34" charset="0"/>
                <a:ea typeface="Arial Narrow Bold" pitchFamily="34" charset="-122"/>
                <a:cs typeface="Arial Narrow Bold" pitchFamily="34" charset="-120"/>
              </a:rPr>
              <a:t>esmo.org</a:t>
            </a:r>
            <a:endParaRPr lang="en-US" sz="1500"/>
          </a:p>
        </p:txBody>
      </p:sp>
      <p:sp>
        <p:nvSpPr>
          <p:cNvPr id="2" name="Espace réservé du texte 8">
            <a:extLst>
              <a:ext uri="{FF2B5EF4-FFF2-40B4-BE49-F238E27FC236}">
                <a16:creationId xmlns:a16="http://schemas.microsoft.com/office/drawing/2014/main" id="{6B71D57D-FF14-FD10-D701-174D0129A758}"/>
              </a:ext>
            </a:extLst>
          </p:cNvPr>
          <p:cNvSpPr>
            <a:spLocks noGrp="1"/>
          </p:cNvSpPr>
          <p:nvPr>
            <p:ph type="body" sz="quarter" idx="10" hasCustomPrompt="1"/>
          </p:nvPr>
        </p:nvSpPr>
        <p:spPr>
          <a:xfrm>
            <a:off x="4591050" y="3021108"/>
            <a:ext cx="3009900" cy="815785"/>
          </a:xfrm>
          <a:prstGeom prst="rect">
            <a:avLst/>
          </a:prstGeom>
        </p:spPr>
        <p:txBody>
          <a:bodyPr/>
          <a:lstStyle>
            <a:lvl1pPr marL="0" indent="0" algn="ctr">
              <a:buNone/>
              <a:defRPr sz="5000" b="1" i="0">
                <a:solidFill>
                  <a:schemeClr val="bg1"/>
                </a:solidFill>
                <a:latin typeface="Arial Narrow" panose="020B0604020202020204" pitchFamily="34" charset="0"/>
                <a:cs typeface="Arial Narrow" panose="020B0604020202020204" pitchFamily="34" charset="0"/>
              </a:defRPr>
            </a:lvl1pPr>
          </a:lstStyle>
          <a:p>
            <a:pPr lvl="0"/>
            <a:r>
              <a:rPr lang="fr-FR" err="1"/>
              <a:t>Thank</a:t>
            </a:r>
            <a:r>
              <a:rPr lang="fr-FR"/>
              <a:t> </a:t>
            </a:r>
            <a:r>
              <a:rPr lang="fr-FR" err="1"/>
              <a:t>you</a:t>
            </a:r>
            <a:r>
              <a:rPr lang="fr-FR"/>
              <a:t>!</a:t>
            </a:r>
          </a:p>
        </p:txBody>
      </p:sp>
      <p:pic>
        <p:nvPicPr>
          <p:cNvPr id="5" name="Picture 4" descr="A white letter on a black background&#10;&#10;Description automatically generated">
            <a:extLst>
              <a:ext uri="{FF2B5EF4-FFF2-40B4-BE49-F238E27FC236}">
                <a16:creationId xmlns:a16="http://schemas.microsoft.com/office/drawing/2014/main" id="{5F378500-0109-FEA4-0A26-B7F6D3E95C0D}"/>
              </a:ext>
            </a:extLst>
          </p:cNvPr>
          <p:cNvPicPr>
            <a:picLocks noChangeAspect="1"/>
          </p:cNvPicPr>
          <p:nvPr userDrawn="1"/>
        </p:nvPicPr>
        <p:blipFill>
          <a:blip r:embed="rId2"/>
          <a:stretch>
            <a:fillRect/>
          </a:stretch>
        </p:blipFill>
        <p:spPr>
          <a:xfrm>
            <a:off x="962895" y="922473"/>
            <a:ext cx="3645907" cy="804727"/>
          </a:xfrm>
          <a:prstGeom prst="rect">
            <a:avLst/>
          </a:prstGeom>
        </p:spPr>
      </p:pic>
    </p:spTree>
    <p:extLst>
      <p:ext uri="{BB962C8B-B14F-4D97-AF65-F5344CB8AC3E}">
        <p14:creationId xmlns:p14="http://schemas.microsoft.com/office/powerpoint/2010/main" val="1874035517"/>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0C97AA3-9C79-9BE8-6613-30D9DDE6B4F4}"/>
              </a:ext>
            </a:extLst>
          </p:cNvPr>
          <p:cNvSpPr/>
          <p:nvPr userDrawn="1"/>
        </p:nvSpPr>
        <p:spPr>
          <a:xfrm>
            <a:off x="0" y="1"/>
            <a:ext cx="12192000" cy="973015"/>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0316903"/>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Title">
    <p:bg>
      <p:bgRef idx="1001">
        <a:schemeClr val="bg1"/>
      </p:bgRef>
    </p:bg>
    <p:spTree>
      <p:nvGrpSpPr>
        <p:cNvPr id="1" name=""/>
        <p:cNvGrpSpPr/>
        <p:nvPr/>
      </p:nvGrpSpPr>
      <p:grpSpPr>
        <a:xfrm>
          <a:off x="0" y="0"/>
          <a:ext cx="0" cy="0"/>
          <a:chOff x="0" y="0"/>
          <a:chExt cx="0" cy="0"/>
        </a:xfrm>
      </p:grpSpPr>
      <p:pic>
        <p:nvPicPr>
          <p:cNvPr id="2" name="ESMO-Congress-2025-Logo">
            <a:extLst>
              <a:ext uri="{FF2B5EF4-FFF2-40B4-BE49-F238E27FC236}">
                <a16:creationId xmlns:a16="http://schemas.microsoft.com/office/drawing/2014/main" id="{DC626866-6D7D-C852-9E4D-F04A6E2CF20E}"/>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81000" y="498974"/>
            <a:ext cx="3528060" cy="647700"/>
          </a:xfrm>
          <a:prstGeom prst="rect">
            <a:avLst/>
          </a:prstGeom>
        </p:spPr>
      </p:pic>
      <p:pic>
        <p:nvPicPr>
          <p:cNvPr id="5" name="ESMO-Congress-2025-Visual">
            <a:extLst>
              <a:ext uri="{FF2B5EF4-FFF2-40B4-BE49-F238E27FC236}">
                <a16:creationId xmlns:a16="http://schemas.microsoft.com/office/drawing/2014/main" id="{8DFAA68D-F503-F1F1-3AA9-1F247F0AA06A}"/>
              </a:ext>
            </a:extLst>
          </p:cNvPr>
          <p:cNvPicPr>
            <a:picLocks noChangeAspect="1"/>
          </p:cNvPicPr>
          <p:nvPr userDrawn="1"/>
        </p:nvPicPr>
        <p:blipFill>
          <a:blip r:embed="rId4"/>
          <a:srcRect/>
          <a:stretch/>
        </p:blipFill>
        <p:spPr>
          <a:xfrm>
            <a:off x="4356100" y="1549400"/>
            <a:ext cx="7835900" cy="5308600"/>
          </a:xfrm>
          <a:prstGeom prst="rect">
            <a:avLst/>
          </a:prstGeom>
        </p:spPr>
      </p:pic>
      <p:sp>
        <p:nvSpPr>
          <p:cNvPr id="9" name="Espace réservé du texte 8">
            <a:extLst>
              <a:ext uri="{FF2B5EF4-FFF2-40B4-BE49-F238E27FC236}">
                <a16:creationId xmlns:a16="http://schemas.microsoft.com/office/drawing/2014/main" id="{B9C9DA18-7D6C-795E-EA6E-C8E5EE4F00F6}"/>
              </a:ext>
            </a:extLst>
          </p:cNvPr>
          <p:cNvSpPr>
            <a:spLocks noGrp="1"/>
          </p:cNvSpPr>
          <p:nvPr>
            <p:ph type="body" sz="quarter" idx="10" hasCustomPrompt="1"/>
          </p:nvPr>
        </p:nvSpPr>
        <p:spPr>
          <a:xfrm>
            <a:off x="381000" y="1549400"/>
            <a:ext cx="7960360" cy="1705793"/>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dirty="0"/>
              <a:t>TITLE OF THE PRESENTATION</a:t>
            </a:r>
          </a:p>
        </p:txBody>
      </p:sp>
      <p:sp>
        <p:nvSpPr>
          <p:cNvPr id="11" name="Espace réservé du texte 8">
            <a:extLst>
              <a:ext uri="{FF2B5EF4-FFF2-40B4-BE49-F238E27FC236}">
                <a16:creationId xmlns:a16="http://schemas.microsoft.com/office/drawing/2014/main" id="{F8031B90-170E-5D98-EF42-C140F79DE2F4}"/>
              </a:ext>
            </a:extLst>
          </p:cNvPr>
          <p:cNvSpPr>
            <a:spLocks noGrp="1"/>
          </p:cNvSpPr>
          <p:nvPr>
            <p:ph type="body" sz="quarter" idx="11" hasCustomPrompt="1"/>
          </p:nvPr>
        </p:nvSpPr>
        <p:spPr>
          <a:xfrm>
            <a:off x="381000" y="3426669"/>
            <a:ext cx="796036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dirty="0" err="1"/>
              <a:t>Subtitle</a:t>
            </a:r>
            <a:endParaRPr lang="fr-FR" dirty="0"/>
          </a:p>
        </p:txBody>
      </p:sp>
      <p:sp>
        <p:nvSpPr>
          <p:cNvPr id="12" name="Espace réservé du texte 8">
            <a:extLst>
              <a:ext uri="{FF2B5EF4-FFF2-40B4-BE49-F238E27FC236}">
                <a16:creationId xmlns:a16="http://schemas.microsoft.com/office/drawing/2014/main" id="{44893A91-0868-42EB-3E81-2657D83C2A14}"/>
              </a:ext>
            </a:extLst>
          </p:cNvPr>
          <p:cNvSpPr>
            <a:spLocks noGrp="1"/>
          </p:cNvSpPr>
          <p:nvPr>
            <p:ph type="body" sz="quarter" idx="12" hasCustomPrompt="1"/>
          </p:nvPr>
        </p:nvSpPr>
        <p:spPr>
          <a:xfrm>
            <a:off x="386364" y="4950669"/>
            <a:ext cx="3241292" cy="648027"/>
          </a:xfrm>
          <a:prstGeom prst="rect">
            <a:avLst/>
          </a:prstGeom>
        </p:spPr>
        <p:txBody>
          <a:bodyPr/>
          <a:lstStyle>
            <a:lvl1pPr marL="0" indent="0">
              <a:spcBef>
                <a:spcPts val="67"/>
              </a:spcBef>
              <a:buNone/>
              <a:defRPr sz="1753" b="1" i="0">
                <a:solidFill>
                  <a:srgbClr val="00305D"/>
                </a:solidFill>
                <a:latin typeface="Arial Narrow" panose="020B0604020202020204" pitchFamily="34" charset="0"/>
                <a:cs typeface="Arial Narrow" panose="020B0604020202020204" pitchFamily="34" charset="0"/>
              </a:defRPr>
            </a:lvl1pPr>
          </a:lstStyle>
          <a:p>
            <a:pPr lvl="0"/>
            <a:r>
              <a:rPr lang="fr-FR" dirty="0"/>
              <a:t>Name</a:t>
            </a:r>
          </a:p>
          <a:p>
            <a:pPr lvl="0"/>
            <a:r>
              <a:rPr lang="fr-FR" dirty="0"/>
              <a:t>First </a:t>
            </a:r>
            <a:r>
              <a:rPr lang="fr-FR" dirty="0" err="1"/>
              <a:t>name</a:t>
            </a:r>
            <a:r>
              <a:rPr lang="fr-FR" dirty="0"/>
              <a:t>, last </a:t>
            </a:r>
            <a:r>
              <a:rPr lang="fr-FR" dirty="0" err="1"/>
              <a:t>name</a:t>
            </a:r>
            <a:endParaRPr lang="fr-FR" dirty="0"/>
          </a:p>
        </p:txBody>
      </p:sp>
      <p:sp>
        <p:nvSpPr>
          <p:cNvPr id="13" name="Espace réservé du texte 8">
            <a:extLst>
              <a:ext uri="{FF2B5EF4-FFF2-40B4-BE49-F238E27FC236}">
                <a16:creationId xmlns:a16="http://schemas.microsoft.com/office/drawing/2014/main" id="{CEB38686-4747-1069-55C2-B15B44B92B74}"/>
              </a:ext>
            </a:extLst>
          </p:cNvPr>
          <p:cNvSpPr>
            <a:spLocks noGrp="1"/>
          </p:cNvSpPr>
          <p:nvPr>
            <p:ph type="body" sz="quarter" idx="13" hasCustomPrompt="1"/>
          </p:nvPr>
        </p:nvSpPr>
        <p:spPr>
          <a:xfrm>
            <a:off x="386364" y="5672565"/>
            <a:ext cx="3241292" cy="362611"/>
          </a:xfrm>
          <a:prstGeom prst="rect">
            <a:avLst/>
          </a:prstGeom>
        </p:spPr>
        <p:txBody>
          <a:bodyPr/>
          <a:lstStyle>
            <a:lvl1pPr marL="0" indent="0">
              <a:spcBef>
                <a:spcPts val="400"/>
              </a:spcBef>
              <a:buNone/>
              <a:defRPr sz="1753" b="0" i="0">
                <a:solidFill>
                  <a:srgbClr val="00305D"/>
                </a:solidFill>
                <a:latin typeface="Arial Narrow" panose="020B0604020202020204" pitchFamily="34" charset="0"/>
                <a:cs typeface="Arial Narrow" panose="020B0604020202020204" pitchFamily="34" charset="0"/>
              </a:defRPr>
            </a:lvl1pPr>
          </a:lstStyle>
          <a:p>
            <a:pPr lvl="0"/>
            <a:r>
              <a:rPr lang="fr-FR" dirty="0"/>
              <a:t>00 </a:t>
            </a:r>
            <a:r>
              <a:rPr lang="fr-FR" dirty="0" err="1"/>
              <a:t>Month</a:t>
            </a:r>
            <a:r>
              <a:rPr lang="fr-FR" dirty="0"/>
              <a:t> XXXX </a:t>
            </a:r>
            <a:r>
              <a:rPr lang="fr-FR" dirty="0" err="1"/>
              <a:t>Year</a:t>
            </a:r>
            <a:endParaRPr lang="fr-FR" dirty="0"/>
          </a:p>
          <a:p>
            <a:pPr lvl="0"/>
            <a:endParaRPr lang="fr-FR" dirty="0"/>
          </a:p>
        </p:txBody>
      </p:sp>
      <p:grpSp>
        <p:nvGrpSpPr>
          <p:cNvPr id="4" name="Group 3">
            <a:extLst>
              <a:ext uri="{FF2B5EF4-FFF2-40B4-BE49-F238E27FC236}">
                <a16:creationId xmlns:a16="http://schemas.microsoft.com/office/drawing/2014/main" id="{B30E13CB-33D7-3B5A-C962-DE4B2EB087A7}"/>
              </a:ext>
            </a:extLst>
          </p:cNvPr>
          <p:cNvGrpSpPr/>
          <p:nvPr userDrawn="1"/>
        </p:nvGrpSpPr>
        <p:grpSpPr>
          <a:xfrm>
            <a:off x="10712127" y="6159177"/>
            <a:ext cx="1479873" cy="698823"/>
            <a:chOff x="16068190" y="9227649"/>
            <a:chExt cx="2219810" cy="1048234"/>
          </a:xfrm>
        </p:grpSpPr>
        <p:pic>
          <p:nvPicPr>
            <p:cNvPr id="6" name="Rectangle 95">
              <a:extLst>
                <a:ext uri="{FF2B5EF4-FFF2-40B4-BE49-F238E27FC236}">
                  <a16:creationId xmlns:a16="http://schemas.microsoft.com/office/drawing/2014/main" id="{52804FC8-31F2-6BE8-0FE3-F38F403EEFF4}"/>
                </a:ext>
              </a:extLst>
            </p:cNvPr>
            <p:cNvPicPr>
              <a:picLocks noChangeAspect="1"/>
            </p:cNvPicPr>
            <p:nvPr userDrawn="1"/>
          </p:nvPicPr>
          <p:blipFill>
            <a:blip r:embed="rId5"/>
            <a:srcRect/>
            <a:stretch/>
          </p:blipFill>
          <p:spPr>
            <a:xfrm>
              <a:off x="16068190" y="9227649"/>
              <a:ext cx="2219810" cy="1048234"/>
            </a:xfrm>
            <a:prstGeom prst="rect">
              <a:avLst/>
            </a:prstGeom>
          </p:spPr>
        </p:pic>
        <p:pic>
          <p:nvPicPr>
            <p:cNvPr id="7" name="Picture 6" descr="A logo for esm&#10;&#10;AI-generated content may be incorrect.">
              <a:extLst>
                <a:ext uri="{FF2B5EF4-FFF2-40B4-BE49-F238E27FC236}">
                  <a16:creationId xmlns:a16="http://schemas.microsoft.com/office/drawing/2014/main" id="{1BE4515D-79BC-FD1C-977A-1F355C63A92E}"/>
                </a:ext>
              </a:extLst>
            </p:cNvPr>
            <p:cNvPicPr>
              <a:picLocks noChangeAspect="1"/>
            </p:cNvPicPr>
            <p:nvPr userDrawn="1"/>
          </p:nvPicPr>
          <p:blipFill>
            <a:blip r:embed="rId6"/>
            <a:stretch>
              <a:fillRect/>
            </a:stretch>
          </p:blipFill>
          <p:spPr>
            <a:xfrm>
              <a:off x="16959304" y="9497766"/>
              <a:ext cx="892662" cy="624416"/>
            </a:xfrm>
            <a:prstGeom prst="rect">
              <a:avLst/>
            </a:prstGeom>
          </p:spPr>
        </p:pic>
      </p:grpSp>
    </p:spTree>
    <p:extLst>
      <p:ext uri="{BB962C8B-B14F-4D97-AF65-F5344CB8AC3E}">
        <p14:creationId xmlns:p14="http://schemas.microsoft.com/office/powerpoint/2010/main" val="596827094"/>
      </p:ext>
    </p:extLst>
  </p:cSld>
  <p:clrMapOvr>
    <a:masterClrMapping/>
  </p:clrMapOvr>
  <p:extLst>
    <p:ext uri="{DCECCB84-F9BA-43D5-87BE-67443E8EF086}">
      <p15:sldGuideLst xmlns:p15="http://schemas.microsoft.com/office/powerpoint/2012/main">
        <p15:guide id="1" orient="horz" pos="3240">
          <p15:clr>
            <a:srgbClr val="FBAE40"/>
          </p15:clr>
        </p15:guide>
        <p15:guide id="2" pos="5760">
          <p15:clr>
            <a:srgbClr val="FBAE40"/>
          </p15:clr>
        </p15:guide>
      </p15:sldGuideLst>
    </p:ext>
  </p:extLst>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74904" y="786384"/>
            <a:ext cx="10978081" cy="2239920"/>
          </a:xfrm>
        </p:spPr>
        <p:txBody>
          <a:bodyPr lIns="0" tIns="0" rIns="0" bIns="0">
            <a:normAutofit/>
          </a:bodyPr>
          <a:lstStyle>
            <a:lvl1pPr>
              <a:lnSpc>
                <a:spcPct val="90000"/>
              </a:lnSpc>
              <a:defRPr sz="3800" b="0" cap="none" spc="131">
                <a:solidFill>
                  <a:schemeClr val="tx1"/>
                </a:solidFill>
                <a:latin typeface="Arial" panose="020B0604020202020204" pitchFamily="34" charset="0"/>
                <a:cs typeface="Arial" panose="020B0604020202020204" pitchFamily="34" charset="0"/>
              </a:defRPr>
            </a:lvl1pPr>
          </a:lstStyle>
          <a:p>
            <a:r>
              <a:rPr lang="en-US" dirty="0"/>
              <a:t>&lt;Section Title&gt;</a:t>
            </a:r>
          </a:p>
        </p:txBody>
      </p:sp>
      <p:sp>
        <p:nvSpPr>
          <p:cNvPr id="9" name="Text Placeholder 8"/>
          <p:cNvSpPr>
            <a:spLocks noGrp="1"/>
          </p:cNvSpPr>
          <p:nvPr>
            <p:ph type="body" sz="quarter" idx="13" hasCustomPrompt="1"/>
          </p:nvPr>
        </p:nvSpPr>
        <p:spPr>
          <a:xfrm>
            <a:off x="374904" y="3582608"/>
            <a:ext cx="10978081" cy="924364"/>
          </a:xfrm>
          <a:prstGeom prst="rect">
            <a:avLst/>
          </a:prstGeom>
        </p:spPr>
        <p:txBody>
          <a:bodyPr lIns="0" tIns="0" rIns="0" bIns="0">
            <a:noAutofit/>
          </a:bodyPr>
          <a:lstStyle>
            <a:lvl1pPr marL="0" indent="0">
              <a:buNone/>
              <a:defRPr sz="2400" b="0" spc="31">
                <a:solidFill>
                  <a:srgbClr val="000000"/>
                </a:solidFill>
                <a:latin typeface="Arial" panose="020B0604020202020204" pitchFamily="34" charset="0"/>
                <a:cs typeface="Arial" panose="020B0604020202020204" pitchFamily="34" charset="0"/>
              </a:defRPr>
            </a:lvl1pPr>
            <a:lvl2pPr>
              <a:defRPr sz="1467"/>
            </a:lvl2pPr>
            <a:lvl3pPr>
              <a:defRPr sz="1467"/>
            </a:lvl3pPr>
            <a:lvl4pPr>
              <a:defRPr sz="1467"/>
            </a:lvl4pPr>
            <a:lvl5pPr>
              <a:defRPr sz="1467"/>
            </a:lvl5pPr>
          </a:lstStyle>
          <a:p>
            <a:pPr lvl="0"/>
            <a:r>
              <a:rPr lang="en-US" dirty="0"/>
              <a:t>&lt;Subsection Title&gt;</a:t>
            </a:r>
          </a:p>
        </p:txBody>
      </p:sp>
      <p:sp>
        <p:nvSpPr>
          <p:cNvPr id="7" name="Text Placeholder 4">
            <a:extLst>
              <a:ext uri="{FF2B5EF4-FFF2-40B4-BE49-F238E27FC236}">
                <a16:creationId xmlns:a16="http://schemas.microsoft.com/office/drawing/2014/main" id="{D2571DC2-D6A3-4185-B1A8-3DB7ADC1CFEA}"/>
              </a:ext>
            </a:extLst>
          </p:cNvPr>
          <p:cNvSpPr>
            <a:spLocks noGrp="1"/>
          </p:cNvSpPr>
          <p:nvPr>
            <p:ph type="body" sz="quarter" idx="15" hasCustomPrompt="1"/>
          </p:nvPr>
        </p:nvSpPr>
        <p:spPr>
          <a:xfrm>
            <a:off x="7610947" y="-1"/>
            <a:ext cx="4572000" cy="252239"/>
          </a:xfrm>
        </p:spPr>
        <p:txBody>
          <a:bodyPr tIns="45720" rIns="137160">
            <a:noAutofit/>
          </a:bodyPr>
          <a:lstStyle>
            <a:lvl1pPr marL="0" indent="0" algn="r">
              <a:buFontTx/>
              <a:buNone/>
              <a:defRPr sz="1200">
                <a:solidFill>
                  <a:srgbClr val="000000"/>
                </a:solidFill>
                <a:latin typeface="Arial" panose="020B0604020202020204" pitchFamily="34" charset="0"/>
                <a:cs typeface="Arial" panose="020B0604020202020204" pitchFamily="34" charset="0"/>
              </a:defRPr>
            </a:lvl1pPr>
            <a:lvl2pPr marL="609584" indent="0">
              <a:buFontTx/>
              <a:buNone/>
              <a:defRPr/>
            </a:lvl2pPr>
            <a:lvl3pPr marL="1217052" indent="0">
              <a:buFontTx/>
              <a:buNone/>
              <a:defRPr/>
            </a:lvl3pPr>
            <a:lvl4pPr marL="1680591" indent="0">
              <a:buFontTx/>
              <a:buNone/>
              <a:defRPr/>
            </a:lvl4pPr>
            <a:lvl5pPr marL="2142013" indent="0">
              <a:buFontTx/>
              <a:buNone/>
              <a:defRPr/>
            </a:lvl5pPr>
          </a:lstStyle>
          <a:p>
            <a:pPr lvl="0"/>
            <a:r>
              <a:rPr lang="en-US" dirty="0"/>
              <a:t>Label for locking</a:t>
            </a:r>
          </a:p>
        </p:txBody>
      </p:sp>
      <p:cxnSp>
        <p:nvCxnSpPr>
          <p:cNvPr id="5" name="Straight Connector 4">
            <a:extLst>
              <a:ext uri="{FF2B5EF4-FFF2-40B4-BE49-F238E27FC236}">
                <a16:creationId xmlns:a16="http://schemas.microsoft.com/office/drawing/2014/main" id="{945CEA5A-B47A-97CE-EFBE-29381B3A3D22}"/>
              </a:ext>
            </a:extLst>
          </p:cNvPr>
          <p:cNvCxnSpPr>
            <a:cxnSpLocks/>
          </p:cNvCxnSpPr>
          <p:nvPr userDrawn="1"/>
        </p:nvCxnSpPr>
        <p:spPr>
          <a:xfrm>
            <a:off x="368710" y="3275393"/>
            <a:ext cx="11436327"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
        <p:nvSpPr>
          <p:cNvPr id="4" name="Footer Placeholder 2">
            <a:extLst>
              <a:ext uri="{FF2B5EF4-FFF2-40B4-BE49-F238E27FC236}">
                <a16:creationId xmlns:a16="http://schemas.microsoft.com/office/drawing/2014/main" id="{C02C131B-F3D0-8F26-92C3-58C2162D4034}"/>
              </a:ext>
            </a:extLst>
          </p:cNvPr>
          <p:cNvSpPr>
            <a:spLocks noGrp="1"/>
          </p:cNvSpPr>
          <p:nvPr>
            <p:ph type="ftr" sz="quarter" idx="3"/>
          </p:nvPr>
        </p:nvSpPr>
        <p:spPr>
          <a:xfrm>
            <a:off x="-2" y="6263744"/>
            <a:ext cx="12192001" cy="246464"/>
          </a:xfrm>
          <a:prstGeom prst="rect">
            <a:avLst/>
          </a:prstGeom>
        </p:spPr>
        <p:txBody>
          <a:bodyPr vert="horz" lIns="137160" tIns="0" rIns="137160" bIns="91440" rtlCol="0" anchor="b" anchorCtr="0"/>
          <a:lstStyle>
            <a:lvl1pPr algn="l">
              <a:defRPr sz="1000">
                <a:solidFill>
                  <a:srgbClr val="000000"/>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1901059496"/>
      </p:ext>
    </p:extLst>
  </p:cSld>
  <p:clrMapOvr>
    <a:masterClrMapping/>
  </p:clrMapOvr>
  <p:hf hdr="0" dt="0"/>
  <p:extLst>
    <p:ext uri="{DCECCB84-F9BA-43D5-87BE-67443E8EF086}">
      <p15:sldGuideLst xmlns:p15="http://schemas.microsoft.com/office/powerpoint/2012/main">
        <p15:guide id="3" orient="horz" pos="480">
          <p15:clr>
            <a:srgbClr val="FBAE40"/>
          </p15:clr>
        </p15:guide>
        <p15:guide id="4" orient="horz" pos="4056">
          <p15:clr>
            <a:srgbClr val="FBAE40"/>
          </p15:clr>
        </p15:guide>
        <p15:guide id="5" pos="528">
          <p15:clr>
            <a:srgbClr val="FBAE40"/>
          </p15:clr>
        </p15:guide>
      </p15:sldGuideLst>
    </p:ext>
  </p:extLst>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Text &amp;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84048" y="1598085"/>
            <a:ext cx="11436348" cy="4482044"/>
          </a:xfrm>
          <a:prstGeom prst="rect">
            <a:avLst/>
          </a:prstGeom>
        </p:spPr>
        <p:txBody>
          <a:bodyPr lIns="0" tIns="0" rIns="0" bIns="0">
            <a:normAutofit/>
          </a:bodyPr>
          <a:lstStyle>
            <a:lvl1pPr>
              <a:lnSpc>
                <a:spcPct val="100000"/>
              </a:lnSpc>
              <a:spcBef>
                <a:spcPts val="1200"/>
              </a:spcBef>
              <a:buClr>
                <a:schemeClr val="bg2"/>
              </a:buClr>
              <a:defRPr sz="2200">
                <a:solidFill>
                  <a:srgbClr val="000000"/>
                </a:solidFill>
                <a:latin typeface="Arial" panose="020B0604020202020204" pitchFamily="34" charset="0"/>
                <a:cs typeface="Arial" panose="020B0604020202020204" pitchFamily="34" charset="0"/>
              </a:defRPr>
            </a:lvl1pPr>
            <a:lvl2pPr marL="514350" indent="-285750">
              <a:lnSpc>
                <a:spcPct val="100000"/>
              </a:lnSpc>
              <a:spcBef>
                <a:spcPts val="200"/>
              </a:spcBef>
              <a:buClr>
                <a:schemeClr val="bg2"/>
              </a:buClr>
              <a:buSzPct val="100000"/>
              <a:buFont typeface="Arial Narrow" panose="020B0606020202030204" pitchFamily="34" charset="0"/>
              <a:buChar char="–"/>
              <a:defRPr sz="2200">
                <a:solidFill>
                  <a:srgbClr val="000000"/>
                </a:solidFill>
                <a:latin typeface="Arial" panose="020B0604020202020204" pitchFamily="34" charset="0"/>
                <a:cs typeface="Arial" panose="020B0604020202020204" pitchFamily="34" charset="0"/>
              </a:defRPr>
            </a:lvl2pPr>
            <a:lvl3pPr marL="742950" indent="-228600">
              <a:lnSpc>
                <a:spcPct val="100000"/>
              </a:lnSpc>
              <a:spcBef>
                <a:spcPts val="200"/>
              </a:spcBef>
              <a:buClr>
                <a:schemeClr val="bg2"/>
              </a:buClr>
              <a:buFont typeface="Wingdings" panose="05000000000000000000" pitchFamily="2" charset="2"/>
              <a:buChar char="§"/>
              <a:defRPr sz="2200">
                <a:solidFill>
                  <a:srgbClr val="000000"/>
                </a:solidFill>
                <a:latin typeface="Arial" panose="020B0604020202020204" pitchFamily="34" charset="0"/>
                <a:cs typeface="Arial" panose="020B0604020202020204" pitchFamily="34" charset="0"/>
              </a:defRPr>
            </a:lvl3pPr>
            <a:lvl4pPr marL="1028700" indent="-228600">
              <a:lnSpc>
                <a:spcPct val="100000"/>
              </a:lnSpc>
              <a:spcBef>
                <a:spcPts val="200"/>
              </a:spcBef>
              <a:buClr>
                <a:schemeClr val="bg2"/>
              </a:buClr>
              <a:buSzPct val="100000"/>
              <a:tabLst/>
              <a:defRPr sz="2200">
                <a:solidFill>
                  <a:srgbClr val="000000"/>
                </a:solidFill>
                <a:latin typeface="Arial" panose="020B0604020202020204" pitchFamily="34" charset="0"/>
                <a:cs typeface="Arial" panose="020B0604020202020204" pitchFamily="34" charset="0"/>
              </a:defRPr>
            </a:lvl4pPr>
            <a:lvl5pPr marL="1257300" indent="-171450">
              <a:lnSpc>
                <a:spcPct val="100000"/>
              </a:lnSpc>
              <a:spcBef>
                <a:spcPts val="200"/>
              </a:spcBef>
              <a:buClr>
                <a:schemeClr val="bg2"/>
              </a:buClr>
              <a:defRPr sz="2200">
                <a:solidFill>
                  <a:srgbClr val="000000"/>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a:xfrm>
            <a:off x="377825" y="255181"/>
            <a:ext cx="11436349" cy="972746"/>
          </a:xfrm>
        </p:spPr>
        <p:txBody>
          <a:bodyPr lIns="0" tIns="0" rIns="0" bIns="45720" anchor="b">
            <a:noAutofit/>
          </a:bodyPr>
          <a:lstStyle>
            <a:lvl1pPr>
              <a:defRPr sz="3200" b="0">
                <a:solidFill>
                  <a:schemeClr val="tx1"/>
                </a:solidFill>
                <a:latin typeface="Arial" panose="020B0604020202020204" pitchFamily="34" charset="0"/>
                <a:cs typeface="Arial" panose="020B0604020202020204" pitchFamily="34" charset="0"/>
              </a:defRPr>
            </a:lvl1pPr>
          </a:lstStyle>
          <a:p>
            <a:r>
              <a:rPr lang="en-US" dirty="0"/>
              <a:t>&lt;Slide Title&gt;</a:t>
            </a:r>
          </a:p>
        </p:txBody>
      </p:sp>
      <p:cxnSp>
        <p:nvCxnSpPr>
          <p:cNvPr id="10" name="Straight Connector 9">
            <a:extLst>
              <a:ext uri="{FF2B5EF4-FFF2-40B4-BE49-F238E27FC236}">
                <a16:creationId xmlns:a16="http://schemas.microsoft.com/office/drawing/2014/main" id="{A0D126F0-0D23-46CA-BFB7-A1BFB0B90603}"/>
              </a:ext>
            </a:extLst>
          </p:cNvPr>
          <p:cNvCxnSpPr/>
          <p:nvPr/>
        </p:nvCxnSpPr>
        <p:spPr>
          <a:xfrm>
            <a:off x="377825" y="1227932"/>
            <a:ext cx="11436350"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6CFC96CB-0B90-4F97-BEB8-48B483269B75}"/>
              </a:ext>
            </a:extLst>
          </p:cNvPr>
          <p:cNvSpPr>
            <a:spLocks noGrp="1"/>
          </p:cNvSpPr>
          <p:nvPr>
            <p:ph type="body" sz="quarter" idx="15" hasCustomPrompt="1"/>
          </p:nvPr>
        </p:nvSpPr>
        <p:spPr>
          <a:xfrm>
            <a:off x="7620000" y="-1"/>
            <a:ext cx="4572000" cy="252239"/>
          </a:xfrm>
        </p:spPr>
        <p:txBody>
          <a:bodyPr tIns="45720" rIns="137160">
            <a:noAutofit/>
          </a:bodyPr>
          <a:lstStyle>
            <a:lvl1pPr marL="0" indent="0" algn="r">
              <a:buFontTx/>
              <a:buNone/>
              <a:defRPr sz="1200">
                <a:solidFill>
                  <a:srgbClr val="000000"/>
                </a:solidFill>
                <a:latin typeface="Arial" panose="020B0604020202020204" pitchFamily="34" charset="0"/>
                <a:cs typeface="Arial" panose="020B0604020202020204" pitchFamily="34" charset="0"/>
              </a:defRPr>
            </a:lvl1pPr>
            <a:lvl2pPr marL="609584" indent="0">
              <a:buFontTx/>
              <a:buNone/>
              <a:defRPr/>
            </a:lvl2pPr>
            <a:lvl3pPr marL="1217052" indent="0">
              <a:buFontTx/>
              <a:buNone/>
              <a:defRPr/>
            </a:lvl3pPr>
            <a:lvl4pPr marL="1680591" indent="0">
              <a:buFontTx/>
              <a:buNone/>
              <a:defRPr/>
            </a:lvl4pPr>
            <a:lvl5pPr marL="2142013" indent="0">
              <a:buFontTx/>
              <a:buNone/>
              <a:defRPr/>
            </a:lvl5pPr>
          </a:lstStyle>
          <a:p>
            <a:pPr marL="0" marR="0" lvl="0" indent="0" algn="r" defTabSz="457250" rtl="0" eaLnBrk="1" fontAlgn="auto" latinLnBrk="0" hangingPunct="1">
              <a:lnSpc>
                <a:spcPct val="100000"/>
              </a:lnSpc>
              <a:spcBef>
                <a:spcPts val="0"/>
              </a:spcBef>
              <a:spcAft>
                <a:spcPts val="0"/>
              </a:spcAft>
              <a:buClr>
                <a:schemeClr val="bg2"/>
              </a:buClr>
              <a:buSzPct val="95000"/>
              <a:buFontTx/>
              <a:buNone/>
              <a:tabLst/>
              <a:defRPr/>
            </a:pPr>
            <a:r>
              <a:rPr lang="en-US" dirty="0"/>
              <a:t>Label for locking</a:t>
            </a:r>
          </a:p>
        </p:txBody>
      </p:sp>
      <p:sp>
        <p:nvSpPr>
          <p:cNvPr id="13" name="Footer Placeholder 2">
            <a:extLst>
              <a:ext uri="{FF2B5EF4-FFF2-40B4-BE49-F238E27FC236}">
                <a16:creationId xmlns:a16="http://schemas.microsoft.com/office/drawing/2014/main" id="{A06EBFE6-03B6-C7F2-53BD-B9CCF72E2324}"/>
              </a:ext>
            </a:extLst>
          </p:cNvPr>
          <p:cNvSpPr>
            <a:spLocks noGrp="1"/>
          </p:cNvSpPr>
          <p:nvPr>
            <p:ph type="ftr" sz="quarter" idx="3"/>
          </p:nvPr>
        </p:nvSpPr>
        <p:spPr>
          <a:xfrm>
            <a:off x="-2" y="6450281"/>
            <a:ext cx="12192001" cy="399002"/>
          </a:xfrm>
          <a:prstGeom prst="rect">
            <a:avLst/>
          </a:prstGeom>
        </p:spPr>
        <p:txBody>
          <a:bodyPr vert="horz" lIns="137160" tIns="0" rIns="137160" bIns="91440" rtlCol="0" anchor="b" anchorCtr="0"/>
          <a:lstStyle>
            <a:lvl1pPr algn="l">
              <a:defRPr sz="1000">
                <a:solidFill>
                  <a:srgbClr val="000000"/>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3947023459"/>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userDrawn="1">
  <p:cSld name="2_Text &amp;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84048" y="1219202"/>
            <a:ext cx="11436348" cy="4860927"/>
          </a:xfrm>
          <a:prstGeom prst="rect">
            <a:avLst/>
          </a:prstGeom>
        </p:spPr>
        <p:txBody>
          <a:bodyPr lIns="0" tIns="0" rIns="0" bIns="0">
            <a:normAutofit/>
          </a:bodyPr>
          <a:lstStyle>
            <a:lvl1pPr>
              <a:lnSpc>
                <a:spcPct val="100000"/>
              </a:lnSpc>
              <a:spcBef>
                <a:spcPts val="1200"/>
              </a:spcBef>
              <a:buClr>
                <a:schemeClr val="bg2"/>
              </a:buClr>
              <a:defRPr sz="2200">
                <a:solidFill>
                  <a:srgbClr val="000000"/>
                </a:solidFill>
                <a:latin typeface="Arial" panose="020B0604020202020204" pitchFamily="34" charset="0"/>
                <a:cs typeface="Arial" panose="020B0604020202020204" pitchFamily="34" charset="0"/>
              </a:defRPr>
            </a:lvl1pPr>
            <a:lvl2pPr marL="514350" indent="-285750">
              <a:lnSpc>
                <a:spcPct val="100000"/>
              </a:lnSpc>
              <a:spcBef>
                <a:spcPts val="200"/>
              </a:spcBef>
              <a:buClr>
                <a:schemeClr val="bg2"/>
              </a:buClr>
              <a:buSzPct val="100000"/>
              <a:buFont typeface="Arial Narrow" panose="020B0606020202030204" pitchFamily="34" charset="0"/>
              <a:buChar char="–"/>
              <a:defRPr sz="2200">
                <a:solidFill>
                  <a:srgbClr val="000000"/>
                </a:solidFill>
                <a:latin typeface="Arial" panose="020B0604020202020204" pitchFamily="34" charset="0"/>
                <a:cs typeface="Arial" panose="020B0604020202020204" pitchFamily="34" charset="0"/>
              </a:defRPr>
            </a:lvl2pPr>
            <a:lvl3pPr marL="742950" indent="-228600">
              <a:lnSpc>
                <a:spcPct val="100000"/>
              </a:lnSpc>
              <a:spcBef>
                <a:spcPts val="200"/>
              </a:spcBef>
              <a:buClr>
                <a:schemeClr val="bg2"/>
              </a:buClr>
              <a:buFont typeface="Wingdings" panose="05000000000000000000" pitchFamily="2" charset="2"/>
              <a:buChar char="§"/>
              <a:defRPr sz="2200">
                <a:solidFill>
                  <a:srgbClr val="000000"/>
                </a:solidFill>
                <a:latin typeface="Arial" panose="020B0604020202020204" pitchFamily="34" charset="0"/>
                <a:cs typeface="Arial" panose="020B0604020202020204" pitchFamily="34" charset="0"/>
              </a:defRPr>
            </a:lvl3pPr>
            <a:lvl4pPr marL="1028700" indent="-228600">
              <a:lnSpc>
                <a:spcPct val="100000"/>
              </a:lnSpc>
              <a:spcBef>
                <a:spcPts val="200"/>
              </a:spcBef>
              <a:buClr>
                <a:schemeClr val="bg2"/>
              </a:buClr>
              <a:buSzPct val="100000"/>
              <a:tabLst/>
              <a:defRPr sz="2200">
                <a:solidFill>
                  <a:srgbClr val="000000"/>
                </a:solidFill>
                <a:latin typeface="Arial" panose="020B0604020202020204" pitchFamily="34" charset="0"/>
                <a:cs typeface="Arial" panose="020B0604020202020204" pitchFamily="34" charset="0"/>
              </a:defRPr>
            </a:lvl4pPr>
            <a:lvl5pPr marL="1257300" indent="-171450">
              <a:lnSpc>
                <a:spcPct val="100000"/>
              </a:lnSpc>
              <a:spcBef>
                <a:spcPts val="200"/>
              </a:spcBef>
              <a:buClr>
                <a:schemeClr val="bg2"/>
              </a:buClr>
              <a:defRPr sz="2200">
                <a:solidFill>
                  <a:srgbClr val="000000"/>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6CFC96CB-0B90-4F97-BEB8-48B483269B75}"/>
              </a:ext>
            </a:extLst>
          </p:cNvPr>
          <p:cNvSpPr>
            <a:spLocks noGrp="1"/>
          </p:cNvSpPr>
          <p:nvPr>
            <p:ph type="body" sz="quarter" idx="15" hasCustomPrompt="1"/>
          </p:nvPr>
        </p:nvSpPr>
        <p:spPr>
          <a:xfrm>
            <a:off x="7620000" y="-1"/>
            <a:ext cx="4572000" cy="252239"/>
          </a:xfrm>
        </p:spPr>
        <p:txBody>
          <a:bodyPr tIns="45720" rIns="137160">
            <a:noAutofit/>
          </a:bodyPr>
          <a:lstStyle>
            <a:lvl1pPr marL="0" indent="0" algn="r">
              <a:buFontTx/>
              <a:buNone/>
              <a:defRPr sz="1200">
                <a:solidFill>
                  <a:srgbClr val="000000"/>
                </a:solidFill>
                <a:latin typeface="Arial" panose="020B0604020202020204" pitchFamily="34" charset="0"/>
                <a:cs typeface="Arial" panose="020B0604020202020204" pitchFamily="34" charset="0"/>
              </a:defRPr>
            </a:lvl1pPr>
            <a:lvl2pPr marL="609584" indent="0">
              <a:buFontTx/>
              <a:buNone/>
              <a:defRPr/>
            </a:lvl2pPr>
            <a:lvl3pPr marL="1217052" indent="0">
              <a:buFontTx/>
              <a:buNone/>
              <a:defRPr/>
            </a:lvl3pPr>
            <a:lvl4pPr marL="1680591" indent="0">
              <a:buFontTx/>
              <a:buNone/>
              <a:defRPr/>
            </a:lvl4pPr>
            <a:lvl5pPr marL="2142013" indent="0">
              <a:buFontTx/>
              <a:buNone/>
              <a:defRPr/>
            </a:lvl5pPr>
          </a:lstStyle>
          <a:p>
            <a:pPr marL="0" marR="0" lvl="0" indent="0" algn="r" defTabSz="457250" rtl="0" eaLnBrk="1" fontAlgn="auto" latinLnBrk="0" hangingPunct="1">
              <a:lnSpc>
                <a:spcPct val="100000"/>
              </a:lnSpc>
              <a:spcBef>
                <a:spcPts val="0"/>
              </a:spcBef>
              <a:spcAft>
                <a:spcPts val="0"/>
              </a:spcAft>
              <a:buClr>
                <a:schemeClr val="bg2"/>
              </a:buClr>
              <a:buSzPct val="95000"/>
              <a:buFontTx/>
              <a:buNone/>
              <a:tabLst/>
              <a:defRPr/>
            </a:pPr>
            <a:r>
              <a:rPr lang="en-US" dirty="0"/>
              <a:t>Label for locking</a:t>
            </a:r>
          </a:p>
        </p:txBody>
      </p:sp>
      <p:sp>
        <p:nvSpPr>
          <p:cNvPr id="13" name="Footer Placeholder 2">
            <a:extLst>
              <a:ext uri="{FF2B5EF4-FFF2-40B4-BE49-F238E27FC236}">
                <a16:creationId xmlns:a16="http://schemas.microsoft.com/office/drawing/2014/main" id="{A06EBFE6-03B6-C7F2-53BD-B9CCF72E2324}"/>
              </a:ext>
            </a:extLst>
          </p:cNvPr>
          <p:cNvSpPr>
            <a:spLocks noGrp="1"/>
          </p:cNvSpPr>
          <p:nvPr>
            <p:ph type="ftr" sz="quarter" idx="3"/>
          </p:nvPr>
        </p:nvSpPr>
        <p:spPr>
          <a:xfrm>
            <a:off x="-2" y="6450281"/>
            <a:ext cx="12192001" cy="399002"/>
          </a:xfrm>
          <a:prstGeom prst="rect">
            <a:avLst/>
          </a:prstGeom>
        </p:spPr>
        <p:txBody>
          <a:bodyPr vert="horz" lIns="137160" tIns="0" rIns="137160" bIns="91440" rtlCol="0" anchor="b" anchorCtr="0"/>
          <a:lstStyle>
            <a:lvl1pPr algn="l">
              <a:defRPr sz="1000">
                <a:solidFill>
                  <a:srgbClr val="000000"/>
                </a:solidFill>
                <a:latin typeface="Arial" panose="020B0604020202020204" pitchFamily="34" charset="0"/>
                <a:cs typeface="Arial" panose="020B0604020202020204" pitchFamily="34" charset="0"/>
              </a:defRPr>
            </a:lvl1pPr>
          </a:lstStyle>
          <a:p>
            <a:endParaRPr lang="en-US" dirty="0"/>
          </a:p>
        </p:txBody>
      </p:sp>
      <p:sp>
        <p:nvSpPr>
          <p:cNvPr id="4" name="Title 1">
            <a:extLst>
              <a:ext uri="{FF2B5EF4-FFF2-40B4-BE49-F238E27FC236}">
                <a16:creationId xmlns:a16="http://schemas.microsoft.com/office/drawing/2014/main" id="{B739AFE5-0D05-6D4D-4582-91F82282A1A7}"/>
              </a:ext>
            </a:extLst>
          </p:cNvPr>
          <p:cNvSpPr>
            <a:spLocks noGrp="1"/>
          </p:cNvSpPr>
          <p:nvPr>
            <p:ph type="title" hasCustomPrompt="1"/>
          </p:nvPr>
        </p:nvSpPr>
        <p:spPr>
          <a:xfrm>
            <a:off x="377825" y="318961"/>
            <a:ext cx="11436349" cy="547443"/>
          </a:xfrm>
        </p:spPr>
        <p:txBody>
          <a:bodyPr lIns="0" tIns="0" rIns="0" bIns="45720" anchor="b">
            <a:normAutofit/>
          </a:bodyPr>
          <a:lstStyle>
            <a:lvl1pPr>
              <a:defRPr sz="3200" b="0">
                <a:solidFill>
                  <a:schemeClr val="tx1"/>
                </a:solidFill>
                <a:latin typeface="Arial" panose="020B0604020202020204" pitchFamily="34" charset="0"/>
                <a:cs typeface="Arial" panose="020B0604020202020204" pitchFamily="34" charset="0"/>
              </a:defRPr>
            </a:lvl1pPr>
          </a:lstStyle>
          <a:p>
            <a:r>
              <a:rPr lang="en-US" dirty="0"/>
              <a:t>&lt;Smaller Slide Title&gt;</a:t>
            </a:r>
          </a:p>
        </p:txBody>
      </p:sp>
      <p:cxnSp>
        <p:nvCxnSpPr>
          <p:cNvPr id="6" name="Straight Connector 5">
            <a:extLst>
              <a:ext uri="{FF2B5EF4-FFF2-40B4-BE49-F238E27FC236}">
                <a16:creationId xmlns:a16="http://schemas.microsoft.com/office/drawing/2014/main" id="{65E35C16-7A13-2F1A-586F-2A323AD50D95}"/>
              </a:ext>
            </a:extLst>
          </p:cNvPr>
          <p:cNvCxnSpPr/>
          <p:nvPr userDrawn="1"/>
        </p:nvCxnSpPr>
        <p:spPr>
          <a:xfrm>
            <a:off x="377825" y="866410"/>
            <a:ext cx="11436350" cy="0"/>
          </a:xfrm>
          <a:prstGeom prst="line">
            <a:avLst/>
          </a:prstGeom>
          <a:ln w="31750">
            <a:solidFill>
              <a:srgbClr val="00857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9814638"/>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Header with Subhea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4048" y="2061029"/>
            <a:ext cx="11436348" cy="4019099"/>
          </a:xfrm>
          <a:prstGeom prst="rect">
            <a:avLst/>
          </a:prstGeom>
        </p:spPr>
        <p:txBody>
          <a:bodyPr lIns="0" tIns="0" rIns="0" bIns="0">
            <a:normAutofit/>
          </a:bodyPr>
          <a:lstStyle>
            <a:lvl1pPr>
              <a:lnSpc>
                <a:spcPct val="100000"/>
              </a:lnSpc>
              <a:spcBef>
                <a:spcPts val="1200"/>
              </a:spcBef>
              <a:buClr>
                <a:schemeClr val="bg2"/>
              </a:buClr>
              <a:defRPr sz="2200">
                <a:solidFill>
                  <a:srgbClr val="000000"/>
                </a:solidFill>
                <a:latin typeface="Arial" panose="020B0604020202020204" pitchFamily="34" charset="0"/>
                <a:cs typeface="Arial" panose="020B0604020202020204" pitchFamily="34" charset="0"/>
              </a:defRPr>
            </a:lvl1pPr>
            <a:lvl2pPr marL="514350" indent="-285750">
              <a:lnSpc>
                <a:spcPct val="100000"/>
              </a:lnSpc>
              <a:spcBef>
                <a:spcPts val="200"/>
              </a:spcBef>
              <a:buClr>
                <a:schemeClr val="bg2"/>
              </a:buClr>
              <a:buSzPct val="100000"/>
              <a:buFont typeface="Arial Narrow" panose="020B0606020202030204" pitchFamily="34" charset="0"/>
              <a:buChar char="–"/>
              <a:defRPr sz="2200">
                <a:solidFill>
                  <a:srgbClr val="000000"/>
                </a:solidFill>
                <a:latin typeface="Arial" panose="020B0604020202020204" pitchFamily="34" charset="0"/>
                <a:cs typeface="Arial" panose="020B0604020202020204" pitchFamily="34" charset="0"/>
              </a:defRPr>
            </a:lvl2pPr>
            <a:lvl3pPr marL="742950" indent="-228600">
              <a:lnSpc>
                <a:spcPct val="100000"/>
              </a:lnSpc>
              <a:spcBef>
                <a:spcPts val="200"/>
              </a:spcBef>
              <a:buClr>
                <a:schemeClr val="bg2"/>
              </a:buClr>
              <a:buFont typeface="Wingdings" panose="05000000000000000000" pitchFamily="2" charset="2"/>
              <a:buChar char="§"/>
              <a:defRPr sz="2200">
                <a:solidFill>
                  <a:srgbClr val="000000"/>
                </a:solidFill>
                <a:latin typeface="Arial" panose="020B0604020202020204" pitchFamily="34" charset="0"/>
                <a:cs typeface="Arial" panose="020B0604020202020204" pitchFamily="34" charset="0"/>
              </a:defRPr>
            </a:lvl3pPr>
            <a:lvl4pPr marL="1028700" indent="-228600">
              <a:lnSpc>
                <a:spcPct val="100000"/>
              </a:lnSpc>
              <a:spcBef>
                <a:spcPts val="200"/>
              </a:spcBef>
              <a:buClr>
                <a:schemeClr val="bg2"/>
              </a:buClr>
              <a:buSzPct val="100000"/>
              <a:tabLst/>
              <a:defRPr sz="2200">
                <a:solidFill>
                  <a:srgbClr val="000000"/>
                </a:solidFill>
                <a:latin typeface="Arial" panose="020B0604020202020204" pitchFamily="34" charset="0"/>
                <a:cs typeface="Arial" panose="020B0604020202020204" pitchFamily="34" charset="0"/>
              </a:defRPr>
            </a:lvl4pPr>
            <a:lvl5pPr marL="1257300" indent="-171450">
              <a:lnSpc>
                <a:spcPct val="100000"/>
              </a:lnSpc>
              <a:spcBef>
                <a:spcPts val="200"/>
              </a:spcBef>
              <a:buClr>
                <a:schemeClr val="bg2"/>
              </a:buClr>
              <a:defRPr sz="2200">
                <a:solidFill>
                  <a:srgbClr val="000000"/>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a:xfrm>
            <a:off x="377825" y="276447"/>
            <a:ext cx="11436349" cy="951480"/>
          </a:xfrm>
        </p:spPr>
        <p:txBody>
          <a:bodyPr lIns="0" tIns="0" rIns="0" bIns="45720" anchor="b">
            <a:noAutofit/>
          </a:bodyPr>
          <a:lstStyle>
            <a:lvl1pPr>
              <a:defRPr sz="3200" b="0">
                <a:solidFill>
                  <a:schemeClr val="tx1"/>
                </a:solidFill>
                <a:latin typeface="Arial" panose="020B0604020202020204" pitchFamily="34" charset="0"/>
                <a:cs typeface="Arial" panose="020B0604020202020204" pitchFamily="34" charset="0"/>
              </a:defRPr>
            </a:lvl1pPr>
          </a:lstStyle>
          <a:p>
            <a:r>
              <a:rPr lang="en-US" dirty="0"/>
              <a:t>&lt;Slide Title&gt;</a:t>
            </a:r>
          </a:p>
        </p:txBody>
      </p:sp>
      <p:cxnSp>
        <p:nvCxnSpPr>
          <p:cNvPr id="10" name="Straight Connector 9">
            <a:extLst>
              <a:ext uri="{FF2B5EF4-FFF2-40B4-BE49-F238E27FC236}">
                <a16:creationId xmlns:a16="http://schemas.microsoft.com/office/drawing/2014/main" id="{A0D126F0-0D23-46CA-BFB7-A1BFB0B90603}"/>
              </a:ext>
            </a:extLst>
          </p:cNvPr>
          <p:cNvCxnSpPr/>
          <p:nvPr/>
        </p:nvCxnSpPr>
        <p:spPr>
          <a:xfrm>
            <a:off x="377825" y="1227932"/>
            <a:ext cx="11436350"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6CFC96CB-0B90-4F97-BEB8-48B483269B75}"/>
              </a:ext>
            </a:extLst>
          </p:cNvPr>
          <p:cNvSpPr>
            <a:spLocks noGrp="1"/>
          </p:cNvSpPr>
          <p:nvPr>
            <p:ph type="body" sz="quarter" idx="15" hasCustomPrompt="1"/>
          </p:nvPr>
        </p:nvSpPr>
        <p:spPr>
          <a:xfrm>
            <a:off x="7620000" y="-1"/>
            <a:ext cx="4572000" cy="252239"/>
          </a:xfrm>
        </p:spPr>
        <p:txBody>
          <a:bodyPr tIns="45720" rIns="137160">
            <a:noAutofit/>
          </a:bodyPr>
          <a:lstStyle>
            <a:lvl1pPr marL="0" indent="0" algn="r">
              <a:buFontTx/>
              <a:buNone/>
              <a:defRPr sz="1200">
                <a:solidFill>
                  <a:srgbClr val="000000"/>
                </a:solidFill>
                <a:latin typeface="Arial" panose="020B0604020202020204" pitchFamily="34" charset="0"/>
                <a:cs typeface="Arial" panose="020B0604020202020204" pitchFamily="34" charset="0"/>
              </a:defRPr>
            </a:lvl1pPr>
            <a:lvl2pPr marL="609584" indent="0">
              <a:buFontTx/>
              <a:buNone/>
              <a:defRPr/>
            </a:lvl2pPr>
            <a:lvl3pPr marL="1217052" indent="0">
              <a:buFontTx/>
              <a:buNone/>
              <a:defRPr/>
            </a:lvl3pPr>
            <a:lvl4pPr marL="1680591" indent="0">
              <a:buFontTx/>
              <a:buNone/>
              <a:defRPr/>
            </a:lvl4pPr>
            <a:lvl5pPr marL="2142013" indent="0">
              <a:buFontTx/>
              <a:buNone/>
              <a:defRPr/>
            </a:lvl5pPr>
          </a:lstStyle>
          <a:p>
            <a:pPr marL="0" marR="0" lvl="0" indent="0" algn="r" defTabSz="457250" rtl="0" eaLnBrk="1" fontAlgn="auto" latinLnBrk="0" hangingPunct="1">
              <a:lnSpc>
                <a:spcPct val="100000"/>
              </a:lnSpc>
              <a:spcBef>
                <a:spcPts val="0"/>
              </a:spcBef>
              <a:spcAft>
                <a:spcPts val="0"/>
              </a:spcAft>
              <a:buClr>
                <a:schemeClr val="bg2"/>
              </a:buClr>
              <a:buSzPct val="95000"/>
              <a:buFontTx/>
              <a:buNone/>
              <a:tabLst/>
              <a:defRPr/>
            </a:pPr>
            <a:r>
              <a:rPr lang="en-US" dirty="0"/>
              <a:t>Label for locking</a:t>
            </a:r>
          </a:p>
        </p:txBody>
      </p:sp>
      <p:sp>
        <p:nvSpPr>
          <p:cNvPr id="4" name="Text Placeholder 9">
            <a:extLst>
              <a:ext uri="{FF2B5EF4-FFF2-40B4-BE49-F238E27FC236}">
                <a16:creationId xmlns:a16="http://schemas.microsoft.com/office/drawing/2014/main" id="{6E75E460-B64C-67C2-925D-7E0841CF3ED5}"/>
              </a:ext>
            </a:extLst>
          </p:cNvPr>
          <p:cNvSpPr>
            <a:spLocks noGrp="1"/>
          </p:cNvSpPr>
          <p:nvPr>
            <p:ph type="body" sz="quarter" idx="13" hasCustomPrompt="1"/>
          </p:nvPr>
        </p:nvSpPr>
        <p:spPr>
          <a:xfrm>
            <a:off x="381000" y="1382487"/>
            <a:ext cx="11433175" cy="547914"/>
          </a:xfrm>
          <a:prstGeom prst="rect">
            <a:avLst/>
          </a:prstGeom>
        </p:spPr>
        <p:txBody>
          <a:bodyPr>
            <a:normAutofit/>
          </a:bodyPr>
          <a:lstStyle>
            <a:lvl1pPr marL="0" indent="0">
              <a:buNone/>
              <a:defRPr sz="2400" b="1">
                <a:solidFill>
                  <a:schemeClr val="tx1"/>
                </a:solidFill>
              </a:defRPr>
            </a:lvl1pPr>
          </a:lstStyle>
          <a:p>
            <a:pPr lvl="0"/>
            <a:r>
              <a:rPr lang="en-US" dirty="0"/>
              <a:t>&lt;Insert Subhead&gt;</a:t>
            </a:r>
          </a:p>
        </p:txBody>
      </p:sp>
      <p:sp>
        <p:nvSpPr>
          <p:cNvPr id="6" name="Footer Placeholder 2">
            <a:extLst>
              <a:ext uri="{FF2B5EF4-FFF2-40B4-BE49-F238E27FC236}">
                <a16:creationId xmlns:a16="http://schemas.microsoft.com/office/drawing/2014/main" id="{812CD4D8-3ECC-A30A-5757-43AC1D78C746}"/>
              </a:ext>
            </a:extLst>
          </p:cNvPr>
          <p:cNvSpPr>
            <a:spLocks noGrp="1"/>
          </p:cNvSpPr>
          <p:nvPr>
            <p:ph type="ftr" sz="quarter" idx="3"/>
          </p:nvPr>
        </p:nvSpPr>
        <p:spPr>
          <a:xfrm>
            <a:off x="-2" y="6437381"/>
            <a:ext cx="12192001" cy="397653"/>
          </a:xfrm>
          <a:prstGeom prst="rect">
            <a:avLst/>
          </a:prstGeom>
        </p:spPr>
        <p:txBody>
          <a:bodyPr vert="horz" lIns="137160" tIns="0" rIns="137160" bIns="91440" rtlCol="0" anchor="b" anchorCtr="0"/>
          <a:lstStyle>
            <a:lvl1pPr algn="l">
              <a:defRPr sz="1000">
                <a:solidFill>
                  <a:srgbClr val="000000"/>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1978240252"/>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22035271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p:cSld name="2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7825" y="244549"/>
            <a:ext cx="11436349" cy="983378"/>
          </a:xfrm>
        </p:spPr>
        <p:txBody>
          <a:bodyPr lIns="0" tIns="0" rIns="0" bIns="45720" anchor="b">
            <a:noAutofit/>
          </a:bodyPr>
          <a:lstStyle>
            <a:lvl1pPr>
              <a:defRPr sz="3200" b="0">
                <a:solidFill>
                  <a:schemeClr val="tx1"/>
                </a:solidFill>
                <a:latin typeface="Arial" panose="020B0604020202020204" pitchFamily="34" charset="0"/>
                <a:cs typeface="Arial" panose="020B0604020202020204" pitchFamily="34" charset="0"/>
              </a:defRPr>
            </a:lvl1pPr>
          </a:lstStyle>
          <a:p>
            <a:r>
              <a:rPr lang="en-US" dirty="0"/>
              <a:t>&lt;Slide Title&gt;</a:t>
            </a:r>
          </a:p>
        </p:txBody>
      </p:sp>
      <p:cxnSp>
        <p:nvCxnSpPr>
          <p:cNvPr id="10" name="Straight Connector 9">
            <a:extLst>
              <a:ext uri="{FF2B5EF4-FFF2-40B4-BE49-F238E27FC236}">
                <a16:creationId xmlns:a16="http://schemas.microsoft.com/office/drawing/2014/main" id="{A0D126F0-0D23-46CA-BFB7-A1BFB0B90603}"/>
              </a:ext>
            </a:extLst>
          </p:cNvPr>
          <p:cNvCxnSpPr/>
          <p:nvPr/>
        </p:nvCxnSpPr>
        <p:spPr>
          <a:xfrm>
            <a:off x="377825" y="1227932"/>
            <a:ext cx="11436350"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Text Placeholder 4">
            <a:extLst>
              <a:ext uri="{FF2B5EF4-FFF2-40B4-BE49-F238E27FC236}">
                <a16:creationId xmlns:a16="http://schemas.microsoft.com/office/drawing/2014/main" id="{E3D41DD0-2BAD-40ED-B59C-AAADB26A054A}"/>
              </a:ext>
            </a:extLst>
          </p:cNvPr>
          <p:cNvSpPr>
            <a:spLocks noGrp="1"/>
          </p:cNvSpPr>
          <p:nvPr>
            <p:ph type="body" sz="quarter" idx="15" hasCustomPrompt="1"/>
          </p:nvPr>
        </p:nvSpPr>
        <p:spPr>
          <a:xfrm>
            <a:off x="7620000" y="-1"/>
            <a:ext cx="4572000" cy="252239"/>
          </a:xfrm>
        </p:spPr>
        <p:txBody>
          <a:bodyPr tIns="45720" rIns="137160">
            <a:noAutofit/>
          </a:bodyPr>
          <a:lstStyle>
            <a:lvl1pPr marL="0" indent="0" algn="r">
              <a:buFontTx/>
              <a:buNone/>
              <a:defRPr sz="1200">
                <a:solidFill>
                  <a:srgbClr val="000000"/>
                </a:solidFill>
                <a:latin typeface="Arial" panose="020B0604020202020204" pitchFamily="34" charset="0"/>
                <a:cs typeface="Arial" panose="020B0604020202020204" pitchFamily="34" charset="0"/>
              </a:defRPr>
            </a:lvl1pPr>
            <a:lvl2pPr marL="609584" indent="0">
              <a:buFontTx/>
              <a:buNone/>
              <a:defRPr/>
            </a:lvl2pPr>
            <a:lvl3pPr marL="1217052" indent="0">
              <a:buFontTx/>
              <a:buNone/>
              <a:defRPr/>
            </a:lvl3pPr>
            <a:lvl4pPr marL="1680591" indent="0">
              <a:buFontTx/>
              <a:buNone/>
              <a:defRPr/>
            </a:lvl4pPr>
            <a:lvl5pPr marL="2142013" indent="0">
              <a:buFontTx/>
              <a:buNone/>
              <a:defRPr/>
            </a:lvl5pPr>
          </a:lstStyle>
          <a:p>
            <a:pPr lvl="0"/>
            <a:r>
              <a:rPr lang="en-US" dirty="0"/>
              <a:t>Label for locking</a:t>
            </a:r>
          </a:p>
        </p:txBody>
      </p:sp>
      <p:sp>
        <p:nvSpPr>
          <p:cNvPr id="3" name="Footer Placeholder 2">
            <a:extLst>
              <a:ext uri="{FF2B5EF4-FFF2-40B4-BE49-F238E27FC236}">
                <a16:creationId xmlns:a16="http://schemas.microsoft.com/office/drawing/2014/main" id="{19608E18-B418-9D77-7228-1EDFFB544312}"/>
              </a:ext>
            </a:extLst>
          </p:cNvPr>
          <p:cNvSpPr>
            <a:spLocks noGrp="1"/>
          </p:cNvSpPr>
          <p:nvPr>
            <p:ph type="ftr" sz="quarter" idx="3"/>
          </p:nvPr>
        </p:nvSpPr>
        <p:spPr>
          <a:xfrm>
            <a:off x="-2" y="6446534"/>
            <a:ext cx="12192001" cy="411466"/>
          </a:xfrm>
          <a:prstGeom prst="rect">
            <a:avLst/>
          </a:prstGeom>
        </p:spPr>
        <p:txBody>
          <a:bodyPr vert="horz" lIns="137160" tIns="0" rIns="137160" bIns="91440" rtlCol="0" anchor="b" anchorCtr="0"/>
          <a:lstStyle>
            <a:lvl1pPr algn="l">
              <a:defRPr sz="1000">
                <a:solidFill>
                  <a:srgbClr val="000000"/>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2764424464"/>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2" name="Text Placeholder 4">
            <a:extLst>
              <a:ext uri="{FF2B5EF4-FFF2-40B4-BE49-F238E27FC236}">
                <a16:creationId xmlns:a16="http://schemas.microsoft.com/office/drawing/2014/main" id="{E3D41DD0-2BAD-40ED-B59C-AAADB26A054A}"/>
              </a:ext>
            </a:extLst>
          </p:cNvPr>
          <p:cNvSpPr>
            <a:spLocks noGrp="1"/>
          </p:cNvSpPr>
          <p:nvPr>
            <p:ph type="body" sz="quarter" idx="15" hasCustomPrompt="1"/>
          </p:nvPr>
        </p:nvSpPr>
        <p:spPr>
          <a:xfrm>
            <a:off x="7620000" y="-1"/>
            <a:ext cx="4572000" cy="252239"/>
          </a:xfrm>
        </p:spPr>
        <p:txBody>
          <a:bodyPr tIns="45720" rIns="137160">
            <a:noAutofit/>
          </a:bodyPr>
          <a:lstStyle>
            <a:lvl1pPr marL="0" indent="0" algn="r">
              <a:buFontTx/>
              <a:buNone/>
              <a:defRPr sz="1200">
                <a:solidFill>
                  <a:srgbClr val="000000"/>
                </a:solidFill>
                <a:latin typeface="Arial" panose="020B0604020202020204" pitchFamily="34" charset="0"/>
                <a:cs typeface="Arial" panose="020B0604020202020204" pitchFamily="34" charset="0"/>
              </a:defRPr>
            </a:lvl1pPr>
            <a:lvl2pPr marL="609584" indent="0">
              <a:buFontTx/>
              <a:buNone/>
              <a:defRPr/>
            </a:lvl2pPr>
            <a:lvl3pPr marL="1217052" indent="0">
              <a:buFontTx/>
              <a:buNone/>
              <a:defRPr/>
            </a:lvl3pPr>
            <a:lvl4pPr marL="1680591" indent="0">
              <a:buFontTx/>
              <a:buNone/>
              <a:defRPr/>
            </a:lvl4pPr>
            <a:lvl5pPr marL="2142013" indent="0">
              <a:buFontTx/>
              <a:buNone/>
              <a:defRPr/>
            </a:lvl5pPr>
          </a:lstStyle>
          <a:p>
            <a:pPr lvl="0"/>
            <a:r>
              <a:rPr lang="en-US" dirty="0"/>
              <a:t>Label for locking</a:t>
            </a:r>
          </a:p>
        </p:txBody>
      </p:sp>
      <p:sp>
        <p:nvSpPr>
          <p:cNvPr id="2" name="Footer Placeholder 2">
            <a:extLst>
              <a:ext uri="{FF2B5EF4-FFF2-40B4-BE49-F238E27FC236}">
                <a16:creationId xmlns:a16="http://schemas.microsoft.com/office/drawing/2014/main" id="{4BE74634-1A1B-A8A6-532F-DB2F2BDA58AC}"/>
              </a:ext>
            </a:extLst>
          </p:cNvPr>
          <p:cNvSpPr>
            <a:spLocks noGrp="1"/>
          </p:cNvSpPr>
          <p:nvPr>
            <p:ph type="ftr" sz="quarter" idx="3"/>
          </p:nvPr>
        </p:nvSpPr>
        <p:spPr>
          <a:xfrm>
            <a:off x="-2" y="6473952"/>
            <a:ext cx="12192001" cy="384048"/>
          </a:xfrm>
          <a:prstGeom prst="rect">
            <a:avLst/>
          </a:prstGeom>
        </p:spPr>
        <p:txBody>
          <a:bodyPr vert="horz" lIns="137160" tIns="0" rIns="137160" bIns="91440" rtlCol="0" anchor="b" anchorCtr="0"/>
          <a:lstStyle>
            <a:lvl1pPr algn="l">
              <a:defRPr sz="1000">
                <a:solidFill>
                  <a:srgbClr val="000000"/>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557404358"/>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2-column">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6CE5D1F0-AB30-43D1-A0AE-998C4E040FC2}"/>
              </a:ext>
            </a:extLst>
          </p:cNvPr>
          <p:cNvSpPr>
            <a:spLocks noGrp="1"/>
          </p:cNvSpPr>
          <p:nvPr>
            <p:ph type="title" hasCustomPrompt="1"/>
          </p:nvPr>
        </p:nvSpPr>
        <p:spPr>
          <a:xfrm>
            <a:off x="377825" y="313267"/>
            <a:ext cx="11436349" cy="914660"/>
          </a:xfrm>
        </p:spPr>
        <p:txBody>
          <a:bodyPr lIns="0" tIns="0" rIns="0" bIns="45720" anchor="b">
            <a:noAutofit/>
          </a:bodyPr>
          <a:lstStyle>
            <a:lvl1pPr>
              <a:defRPr sz="3200" b="0">
                <a:solidFill>
                  <a:schemeClr val="tx1"/>
                </a:solidFill>
                <a:latin typeface="Arial" panose="020B0604020202020204" pitchFamily="34" charset="0"/>
                <a:cs typeface="Arial" panose="020B0604020202020204" pitchFamily="34" charset="0"/>
              </a:defRPr>
            </a:lvl1pPr>
          </a:lstStyle>
          <a:p>
            <a:r>
              <a:rPr lang="en-US" dirty="0"/>
              <a:t>&lt;Slide Title&gt;</a:t>
            </a:r>
          </a:p>
        </p:txBody>
      </p:sp>
      <p:sp>
        <p:nvSpPr>
          <p:cNvPr id="12" name="Content Placeholder 2"/>
          <p:cNvSpPr>
            <a:spLocks noGrp="1"/>
          </p:cNvSpPr>
          <p:nvPr>
            <p:ph idx="13"/>
          </p:nvPr>
        </p:nvSpPr>
        <p:spPr>
          <a:xfrm>
            <a:off x="381001" y="1598085"/>
            <a:ext cx="5514564" cy="4482044"/>
          </a:xfrm>
          <a:prstGeom prst="rect">
            <a:avLst/>
          </a:prstGeom>
        </p:spPr>
        <p:txBody>
          <a:bodyPr lIns="0" tIns="0" rIns="0" bIns="0"/>
          <a:lstStyle>
            <a:lvl1pPr>
              <a:spcBef>
                <a:spcPts val="1200"/>
              </a:spcBef>
              <a:buClr>
                <a:schemeClr val="bg2"/>
              </a:buClr>
              <a:defRPr>
                <a:solidFill>
                  <a:srgbClr val="000000"/>
                </a:solidFill>
              </a:defRPr>
            </a:lvl1pPr>
            <a:lvl2pPr marL="509588" indent="-276225">
              <a:buClr>
                <a:schemeClr val="bg2"/>
              </a:buClr>
              <a:buFont typeface="Arial Narrow" panose="020B0606020202030204" pitchFamily="34" charset="0"/>
              <a:buChar char="–"/>
              <a:defRPr>
                <a:solidFill>
                  <a:srgbClr val="000000"/>
                </a:solidFill>
              </a:defRPr>
            </a:lvl2pPr>
            <a:lvl3pPr>
              <a:buClr>
                <a:schemeClr val="bg2"/>
              </a:buClr>
              <a:defRPr>
                <a:solidFill>
                  <a:srgbClr val="000000"/>
                </a:solidFill>
              </a:defRPr>
            </a:lvl3pPr>
            <a:lvl4pPr>
              <a:buClr>
                <a:schemeClr val="bg2"/>
              </a:buClr>
              <a:defRPr>
                <a:solidFill>
                  <a:srgbClr val="000000"/>
                </a:solidFill>
              </a:defRPr>
            </a:lvl4pPr>
            <a:lvl5pPr>
              <a:buClr>
                <a:schemeClr val="bg2"/>
              </a:buCl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idx="1"/>
          </p:nvPr>
        </p:nvSpPr>
        <p:spPr>
          <a:xfrm>
            <a:off x="6307016" y="1598085"/>
            <a:ext cx="5514564" cy="4482044"/>
          </a:xfrm>
          <a:prstGeom prst="rect">
            <a:avLst/>
          </a:prstGeom>
        </p:spPr>
        <p:txBody>
          <a:bodyPr lIns="0" tIns="0" rIns="0" bIns="0"/>
          <a:lstStyle>
            <a:lvl1pPr>
              <a:spcBef>
                <a:spcPts val="1200"/>
              </a:spcBef>
              <a:buClr>
                <a:schemeClr val="bg2"/>
              </a:buClr>
              <a:defRPr>
                <a:solidFill>
                  <a:srgbClr val="000000"/>
                </a:solidFill>
              </a:defRPr>
            </a:lvl1pPr>
            <a:lvl2pPr marL="509588" indent="-276225">
              <a:buClr>
                <a:schemeClr val="bg2"/>
              </a:buClr>
              <a:buFont typeface="Arial Narrow" panose="020B0606020202030204" pitchFamily="34" charset="0"/>
              <a:buChar char="–"/>
              <a:defRPr>
                <a:solidFill>
                  <a:srgbClr val="000000"/>
                </a:solidFill>
              </a:defRPr>
            </a:lvl2pPr>
            <a:lvl3pPr>
              <a:buClr>
                <a:schemeClr val="bg2"/>
              </a:buClr>
              <a:defRPr>
                <a:solidFill>
                  <a:srgbClr val="000000"/>
                </a:solidFill>
              </a:defRPr>
            </a:lvl3pPr>
            <a:lvl4pPr>
              <a:buClr>
                <a:schemeClr val="bg2"/>
              </a:buClr>
              <a:defRPr>
                <a:solidFill>
                  <a:srgbClr val="000000"/>
                </a:solidFill>
              </a:defRPr>
            </a:lvl4pPr>
            <a:lvl5pPr>
              <a:buClr>
                <a:schemeClr val="bg2"/>
              </a:buCl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a:extLst>
              <a:ext uri="{FF2B5EF4-FFF2-40B4-BE49-F238E27FC236}">
                <a16:creationId xmlns:a16="http://schemas.microsoft.com/office/drawing/2014/main" id="{C260AA23-087E-4675-9E2F-DDEBC5D945D6}"/>
              </a:ext>
            </a:extLst>
          </p:cNvPr>
          <p:cNvCxnSpPr/>
          <p:nvPr/>
        </p:nvCxnSpPr>
        <p:spPr>
          <a:xfrm>
            <a:off x="377825" y="1227932"/>
            <a:ext cx="11436350"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17" name="Text Placeholder 4">
            <a:extLst>
              <a:ext uri="{FF2B5EF4-FFF2-40B4-BE49-F238E27FC236}">
                <a16:creationId xmlns:a16="http://schemas.microsoft.com/office/drawing/2014/main" id="{D1C18BB7-8B96-401D-A546-77E2D23E1CAA}"/>
              </a:ext>
            </a:extLst>
          </p:cNvPr>
          <p:cNvSpPr>
            <a:spLocks noGrp="1"/>
          </p:cNvSpPr>
          <p:nvPr>
            <p:ph type="body" sz="quarter" idx="15" hasCustomPrompt="1"/>
          </p:nvPr>
        </p:nvSpPr>
        <p:spPr>
          <a:xfrm>
            <a:off x="7620000" y="-1"/>
            <a:ext cx="4572000" cy="252239"/>
          </a:xfrm>
        </p:spPr>
        <p:txBody>
          <a:bodyPr tIns="45720" rIns="137160">
            <a:noAutofit/>
          </a:bodyPr>
          <a:lstStyle>
            <a:lvl1pPr marL="0" indent="0" algn="r">
              <a:buFontTx/>
              <a:buNone/>
              <a:defRPr sz="1200">
                <a:solidFill>
                  <a:srgbClr val="000000"/>
                </a:solidFill>
                <a:latin typeface="Arial" panose="020B0604020202020204" pitchFamily="34" charset="0"/>
                <a:cs typeface="Arial" panose="020B0604020202020204" pitchFamily="34" charset="0"/>
              </a:defRPr>
            </a:lvl1pPr>
            <a:lvl2pPr marL="609584" indent="0">
              <a:buFontTx/>
              <a:buNone/>
              <a:defRPr/>
            </a:lvl2pPr>
            <a:lvl3pPr marL="1217052" indent="0">
              <a:buFontTx/>
              <a:buNone/>
              <a:defRPr/>
            </a:lvl3pPr>
            <a:lvl4pPr marL="1680591" indent="0">
              <a:buFontTx/>
              <a:buNone/>
              <a:defRPr/>
            </a:lvl4pPr>
            <a:lvl5pPr marL="2142013" indent="0">
              <a:buFontTx/>
              <a:buNone/>
              <a:defRPr/>
            </a:lvl5pPr>
          </a:lstStyle>
          <a:p>
            <a:pPr lvl="0"/>
            <a:r>
              <a:rPr lang="en-US" dirty="0"/>
              <a:t>Label for locking</a:t>
            </a:r>
          </a:p>
        </p:txBody>
      </p:sp>
      <p:sp>
        <p:nvSpPr>
          <p:cNvPr id="2" name="Footer Placeholder 2">
            <a:extLst>
              <a:ext uri="{FF2B5EF4-FFF2-40B4-BE49-F238E27FC236}">
                <a16:creationId xmlns:a16="http://schemas.microsoft.com/office/drawing/2014/main" id="{CE308786-79FC-43DF-C7DF-85FC99BF2360}"/>
              </a:ext>
            </a:extLst>
          </p:cNvPr>
          <p:cNvSpPr>
            <a:spLocks noGrp="1"/>
          </p:cNvSpPr>
          <p:nvPr>
            <p:ph type="ftr" sz="quarter" idx="3"/>
          </p:nvPr>
        </p:nvSpPr>
        <p:spPr>
          <a:xfrm>
            <a:off x="-2" y="6450281"/>
            <a:ext cx="12192001" cy="407719"/>
          </a:xfrm>
          <a:prstGeom prst="rect">
            <a:avLst/>
          </a:prstGeom>
        </p:spPr>
        <p:txBody>
          <a:bodyPr vert="horz" lIns="137160" tIns="0" rIns="137160" bIns="91440" rtlCol="0" anchor="b" anchorCtr="0"/>
          <a:lstStyle>
            <a:lvl1pPr algn="l">
              <a:defRPr sz="1000">
                <a:solidFill>
                  <a:srgbClr val="000000"/>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3884352203"/>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p:cSld name="2 stacked text content">
    <p:spTree>
      <p:nvGrpSpPr>
        <p:cNvPr id="1" name=""/>
        <p:cNvGrpSpPr/>
        <p:nvPr/>
      </p:nvGrpSpPr>
      <p:grpSpPr>
        <a:xfrm>
          <a:off x="0" y="0"/>
          <a:ext cx="0" cy="0"/>
          <a:chOff x="0" y="0"/>
          <a:chExt cx="0" cy="0"/>
        </a:xfrm>
      </p:grpSpPr>
      <p:sp>
        <p:nvSpPr>
          <p:cNvPr id="9" name="Content Placeholder 2"/>
          <p:cNvSpPr>
            <a:spLocks noGrp="1"/>
          </p:cNvSpPr>
          <p:nvPr>
            <p:ph idx="15"/>
          </p:nvPr>
        </p:nvSpPr>
        <p:spPr>
          <a:xfrm>
            <a:off x="381000" y="1598084"/>
            <a:ext cx="11430000" cy="2622224"/>
          </a:xfrm>
          <a:prstGeom prst="rect">
            <a:avLst/>
          </a:prstGeom>
        </p:spPr>
        <p:txBody>
          <a:bodyPr lIns="0" tIns="0" rIns="0" bIns="0"/>
          <a:lstStyle>
            <a:lvl1pPr>
              <a:spcBef>
                <a:spcPts val="1200"/>
              </a:spcBef>
              <a:buClr>
                <a:schemeClr val="bg2"/>
              </a:buClr>
              <a:defRPr>
                <a:solidFill>
                  <a:srgbClr val="000000"/>
                </a:solidFill>
              </a:defRPr>
            </a:lvl1pPr>
            <a:lvl2pPr marL="509588" indent="-276225">
              <a:buFont typeface="Arial Narrow" panose="020B0606020202030204" pitchFamily="34" charset="0"/>
              <a:buChar char="–"/>
              <a:tabLst/>
              <a:defRPr>
                <a:solidFill>
                  <a:srgbClr val="000000"/>
                </a:solidFill>
              </a:defRPr>
            </a:lvl2pPr>
            <a:lvl3pPr>
              <a:buClr>
                <a:schemeClr val="bg2"/>
              </a:buClr>
              <a:defRPr>
                <a:solidFill>
                  <a:srgbClr val="000000"/>
                </a:solidFill>
              </a:defRPr>
            </a:lvl3pPr>
            <a:lvl4pPr>
              <a:defRPr>
                <a:solidFill>
                  <a:srgbClr val="000000"/>
                </a:solidFill>
              </a:defRPr>
            </a:lvl4pPr>
            <a:lvl5pPr>
              <a:buClr>
                <a:schemeClr val="bg2"/>
              </a:buCl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p:cNvSpPr>
            <a:spLocks noGrp="1"/>
          </p:cNvSpPr>
          <p:nvPr>
            <p:ph idx="16"/>
          </p:nvPr>
        </p:nvSpPr>
        <p:spPr>
          <a:xfrm>
            <a:off x="377826" y="4392248"/>
            <a:ext cx="11433174" cy="1727200"/>
          </a:xfrm>
          <a:prstGeom prst="rect">
            <a:avLst/>
          </a:prstGeom>
        </p:spPr>
        <p:txBody>
          <a:bodyPr lIns="0" tIns="0" rIns="0" bIns="0"/>
          <a:lstStyle>
            <a:lvl1pPr>
              <a:spcBef>
                <a:spcPts val="1200"/>
              </a:spcBef>
              <a:defRPr>
                <a:solidFill>
                  <a:srgbClr val="000000"/>
                </a:solidFill>
              </a:defRPr>
            </a:lvl1pPr>
            <a:lvl2pPr marL="509588" indent="-276225">
              <a:buFont typeface="Arial Narrow" panose="020B0606020202030204" pitchFamily="34" charset="0"/>
              <a:buChar cha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a:extLst>
              <a:ext uri="{FF2B5EF4-FFF2-40B4-BE49-F238E27FC236}">
                <a16:creationId xmlns:a16="http://schemas.microsoft.com/office/drawing/2014/main" id="{ED8B0AF7-33D8-4EB8-97F6-21BCAD234435}"/>
              </a:ext>
            </a:extLst>
          </p:cNvPr>
          <p:cNvSpPr>
            <a:spLocks noGrp="1"/>
          </p:cNvSpPr>
          <p:nvPr>
            <p:ph type="title" hasCustomPrompt="1"/>
          </p:nvPr>
        </p:nvSpPr>
        <p:spPr>
          <a:xfrm>
            <a:off x="377825" y="313267"/>
            <a:ext cx="11436349" cy="914660"/>
          </a:xfrm>
        </p:spPr>
        <p:txBody>
          <a:bodyPr lIns="0" tIns="0" rIns="0" bIns="45720" anchor="b">
            <a:normAutofit/>
          </a:bodyPr>
          <a:lstStyle>
            <a:lvl1pPr>
              <a:defRPr sz="3200" b="0">
                <a:solidFill>
                  <a:schemeClr val="tx1"/>
                </a:solidFill>
                <a:latin typeface="Arial" panose="020B0604020202020204" pitchFamily="34" charset="0"/>
                <a:cs typeface="Arial" panose="020B0604020202020204" pitchFamily="34" charset="0"/>
              </a:defRPr>
            </a:lvl1pPr>
          </a:lstStyle>
          <a:p>
            <a:r>
              <a:rPr lang="en-US" dirty="0"/>
              <a:t>&lt;Slide Title&gt;</a:t>
            </a:r>
          </a:p>
        </p:txBody>
      </p:sp>
      <p:cxnSp>
        <p:nvCxnSpPr>
          <p:cNvPr id="13" name="Straight Connector 12">
            <a:extLst>
              <a:ext uri="{FF2B5EF4-FFF2-40B4-BE49-F238E27FC236}">
                <a16:creationId xmlns:a16="http://schemas.microsoft.com/office/drawing/2014/main" id="{65E91ED9-7601-4209-BA9A-3074EC6DAD40}"/>
              </a:ext>
            </a:extLst>
          </p:cNvPr>
          <p:cNvCxnSpPr/>
          <p:nvPr/>
        </p:nvCxnSpPr>
        <p:spPr>
          <a:xfrm>
            <a:off x="377825" y="1227932"/>
            <a:ext cx="11436350"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Text Placeholder 4">
            <a:extLst>
              <a:ext uri="{FF2B5EF4-FFF2-40B4-BE49-F238E27FC236}">
                <a16:creationId xmlns:a16="http://schemas.microsoft.com/office/drawing/2014/main" id="{D1A9998E-C754-4ED1-9ABC-7B99E87CA2AE}"/>
              </a:ext>
            </a:extLst>
          </p:cNvPr>
          <p:cNvSpPr>
            <a:spLocks noGrp="1"/>
          </p:cNvSpPr>
          <p:nvPr>
            <p:ph type="body" sz="quarter" idx="17" hasCustomPrompt="1"/>
          </p:nvPr>
        </p:nvSpPr>
        <p:spPr>
          <a:xfrm>
            <a:off x="7620000" y="-1"/>
            <a:ext cx="4572000" cy="252239"/>
          </a:xfrm>
        </p:spPr>
        <p:txBody>
          <a:bodyPr tIns="45720" rIns="137160">
            <a:noAutofit/>
          </a:bodyPr>
          <a:lstStyle>
            <a:lvl1pPr marL="0" indent="0" algn="r">
              <a:buFontTx/>
              <a:buNone/>
              <a:defRPr sz="1200">
                <a:solidFill>
                  <a:srgbClr val="000000"/>
                </a:solidFill>
                <a:latin typeface="Arial" panose="020B0604020202020204" pitchFamily="34" charset="0"/>
                <a:cs typeface="Arial" panose="020B0604020202020204" pitchFamily="34" charset="0"/>
              </a:defRPr>
            </a:lvl1pPr>
            <a:lvl2pPr marL="609584" indent="0">
              <a:buFontTx/>
              <a:buNone/>
              <a:defRPr/>
            </a:lvl2pPr>
            <a:lvl3pPr marL="1217052" indent="0">
              <a:buFontTx/>
              <a:buNone/>
              <a:defRPr/>
            </a:lvl3pPr>
            <a:lvl4pPr marL="1680591" indent="0">
              <a:buFontTx/>
              <a:buNone/>
              <a:defRPr/>
            </a:lvl4pPr>
            <a:lvl5pPr marL="2142013" indent="0">
              <a:buFontTx/>
              <a:buNone/>
              <a:defRPr/>
            </a:lvl5pPr>
          </a:lstStyle>
          <a:p>
            <a:pPr lvl="0"/>
            <a:r>
              <a:rPr lang="en-US" dirty="0"/>
              <a:t>Label for locking</a:t>
            </a:r>
          </a:p>
        </p:txBody>
      </p:sp>
      <p:sp>
        <p:nvSpPr>
          <p:cNvPr id="2" name="Footer Placeholder 2">
            <a:extLst>
              <a:ext uri="{FF2B5EF4-FFF2-40B4-BE49-F238E27FC236}">
                <a16:creationId xmlns:a16="http://schemas.microsoft.com/office/drawing/2014/main" id="{36EEAD21-5170-56B9-2C16-1E345D2E38B4}"/>
              </a:ext>
            </a:extLst>
          </p:cNvPr>
          <p:cNvSpPr>
            <a:spLocks noGrp="1"/>
          </p:cNvSpPr>
          <p:nvPr>
            <p:ph type="ftr" sz="quarter" idx="3"/>
          </p:nvPr>
        </p:nvSpPr>
        <p:spPr>
          <a:xfrm>
            <a:off x="-2" y="6464808"/>
            <a:ext cx="12192001" cy="393192"/>
          </a:xfrm>
          <a:prstGeom prst="rect">
            <a:avLst/>
          </a:prstGeom>
        </p:spPr>
        <p:txBody>
          <a:bodyPr vert="horz" lIns="137160" tIns="0" rIns="137160" bIns="91440" rtlCol="0" anchor="b" anchorCtr="0"/>
          <a:lstStyle>
            <a:lvl1pPr algn="l">
              <a:defRPr sz="1000">
                <a:solidFill>
                  <a:srgbClr val="000000"/>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300259487"/>
      </p:ext>
    </p:extLst>
  </p:cSld>
  <p:clrMapOvr>
    <a:masterClrMapping/>
  </p:clrMapOvr>
  <p:extLst>
    <p:ext uri="{DCECCB84-F9BA-43D5-87BE-67443E8EF086}">
      <p15:sldGuideLst xmlns:p15="http://schemas.microsoft.com/office/powerpoint/2012/main">
        <p15:guide id="3" pos="3840">
          <p15:clr>
            <a:srgbClr val="FBAE40"/>
          </p15:clr>
        </p15:guide>
        <p15:guide id="4" orient="horz" pos="2760">
          <p15:clr>
            <a:srgbClr val="FBAE40"/>
          </p15:clr>
        </p15:guide>
      </p15:sldGuideLst>
    </p:ext>
  </p:extLst>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Clos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1000" y="1185408"/>
            <a:ext cx="10978081" cy="2239920"/>
          </a:xfrm>
        </p:spPr>
        <p:txBody>
          <a:bodyPr lIns="0" tIns="0" rIns="0" bIns="0">
            <a:normAutofit/>
          </a:bodyPr>
          <a:lstStyle>
            <a:lvl1pPr>
              <a:lnSpc>
                <a:spcPct val="90000"/>
              </a:lnSpc>
              <a:defRPr sz="3800" b="0" cap="none" spc="131">
                <a:solidFill>
                  <a:schemeClr val="tx1"/>
                </a:solidFill>
                <a:latin typeface="Arial" panose="020B0604020202020204" pitchFamily="34" charset="0"/>
                <a:cs typeface="Arial" panose="020B0604020202020204" pitchFamily="34" charset="0"/>
              </a:defRPr>
            </a:lvl1pPr>
          </a:lstStyle>
          <a:p>
            <a:r>
              <a:rPr lang="en-US" dirty="0"/>
              <a:t>&lt;Closing Slide&gt;</a:t>
            </a:r>
          </a:p>
        </p:txBody>
      </p:sp>
      <p:sp>
        <p:nvSpPr>
          <p:cNvPr id="7" name="Text Placeholder 4">
            <a:extLst>
              <a:ext uri="{FF2B5EF4-FFF2-40B4-BE49-F238E27FC236}">
                <a16:creationId xmlns:a16="http://schemas.microsoft.com/office/drawing/2014/main" id="{D2571DC2-D6A3-4185-B1A8-3DB7ADC1CFEA}"/>
              </a:ext>
            </a:extLst>
          </p:cNvPr>
          <p:cNvSpPr>
            <a:spLocks noGrp="1"/>
          </p:cNvSpPr>
          <p:nvPr>
            <p:ph type="body" sz="quarter" idx="15" hasCustomPrompt="1"/>
          </p:nvPr>
        </p:nvSpPr>
        <p:spPr>
          <a:xfrm>
            <a:off x="7610947" y="-1"/>
            <a:ext cx="4572000" cy="252239"/>
          </a:xfrm>
        </p:spPr>
        <p:txBody>
          <a:bodyPr tIns="45720" rIns="137160">
            <a:noAutofit/>
          </a:bodyPr>
          <a:lstStyle>
            <a:lvl1pPr marL="0" indent="0" algn="r">
              <a:buFontTx/>
              <a:buNone/>
              <a:defRPr sz="1200">
                <a:solidFill>
                  <a:srgbClr val="000000"/>
                </a:solidFill>
                <a:latin typeface="Arial" panose="020B0604020202020204" pitchFamily="34" charset="0"/>
                <a:cs typeface="Arial" panose="020B0604020202020204" pitchFamily="34" charset="0"/>
              </a:defRPr>
            </a:lvl1pPr>
            <a:lvl2pPr marL="609584" indent="0">
              <a:buFontTx/>
              <a:buNone/>
              <a:defRPr/>
            </a:lvl2pPr>
            <a:lvl3pPr marL="1217052" indent="0">
              <a:buFontTx/>
              <a:buNone/>
              <a:defRPr/>
            </a:lvl3pPr>
            <a:lvl4pPr marL="1680591" indent="0">
              <a:buFontTx/>
              <a:buNone/>
              <a:defRPr/>
            </a:lvl4pPr>
            <a:lvl5pPr marL="2142013" indent="0">
              <a:buFontTx/>
              <a:buNone/>
              <a:defRPr/>
            </a:lvl5pPr>
          </a:lstStyle>
          <a:p>
            <a:pPr lvl="0"/>
            <a:r>
              <a:rPr lang="en-US" dirty="0"/>
              <a:t>Label for locking</a:t>
            </a:r>
          </a:p>
        </p:txBody>
      </p:sp>
      <p:cxnSp>
        <p:nvCxnSpPr>
          <p:cNvPr id="5" name="Straight Connector 4">
            <a:extLst>
              <a:ext uri="{FF2B5EF4-FFF2-40B4-BE49-F238E27FC236}">
                <a16:creationId xmlns:a16="http://schemas.microsoft.com/office/drawing/2014/main" id="{945CEA5A-B47A-97CE-EFBE-29381B3A3D22}"/>
              </a:ext>
            </a:extLst>
          </p:cNvPr>
          <p:cNvCxnSpPr>
            <a:cxnSpLocks/>
          </p:cNvCxnSpPr>
          <p:nvPr userDrawn="1"/>
        </p:nvCxnSpPr>
        <p:spPr>
          <a:xfrm>
            <a:off x="368710" y="3688347"/>
            <a:ext cx="11436327"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
        <p:nvSpPr>
          <p:cNvPr id="4" name="Footer Placeholder 2">
            <a:extLst>
              <a:ext uri="{FF2B5EF4-FFF2-40B4-BE49-F238E27FC236}">
                <a16:creationId xmlns:a16="http://schemas.microsoft.com/office/drawing/2014/main" id="{5767AD72-DC79-591B-C8F3-2CAEC0F506B8}"/>
              </a:ext>
            </a:extLst>
          </p:cNvPr>
          <p:cNvSpPr>
            <a:spLocks noGrp="1"/>
          </p:cNvSpPr>
          <p:nvPr>
            <p:ph type="ftr" sz="quarter" idx="3"/>
          </p:nvPr>
        </p:nvSpPr>
        <p:spPr>
          <a:xfrm>
            <a:off x="-2" y="6263744"/>
            <a:ext cx="12192001" cy="246464"/>
          </a:xfrm>
          <a:prstGeom prst="rect">
            <a:avLst/>
          </a:prstGeom>
        </p:spPr>
        <p:txBody>
          <a:bodyPr vert="horz" lIns="137160" tIns="0" rIns="137160" bIns="91440" rtlCol="0" anchor="b" anchorCtr="0"/>
          <a:lstStyle>
            <a:lvl1pPr algn="l">
              <a:defRPr sz="1000">
                <a:solidFill>
                  <a:srgbClr val="000000"/>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330884322"/>
      </p:ext>
    </p:extLst>
  </p:cSld>
  <p:clrMapOvr>
    <a:masterClrMapping/>
  </p:clrMapOvr>
  <p:hf hdr="0" dt="0"/>
  <p:extLst>
    <p:ext uri="{DCECCB84-F9BA-43D5-87BE-67443E8EF086}">
      <p15:sldGuideLst xmlns:p15="http://schemas.microsoft.com/office/powerpoint/2012/main">
        <p15:guide id="3" orient="horz" pos="480">
          <p15:clr>
            <a:srgbClr val="FBAE40"/>
          </p15:clr>
        </p15:guide>
        <p15:guide id="4" orient="horz" pos="4056">
          <p15:clr>
            <a:srgbClr val="FBAE40"/>
          </p15:clr>
        </p15:guide>
        <p15:guide id="5" pos="528">
          <p15:clr>
            <a:srgbClr val="FBAE40"/>
          </p15:clr>
        </p15:guide>
      </p15:sldGuideLst>
    </p:ext>
  </p:extLst>
</p:sldLayout>
</file>

<file path=ppt/slideLayouts/slideLayout375.xml><?xml version="1.0" encoding="utf-8"?>
<p:sldLayout xmlns:a="http://schemas.openxmlformats.org/drawingml/2006/main" xmlns:r="http://schemas.openxmlformats.org/officeDocument/2006/relationships" xmlns:p="http://schemas.openxmlformats.org/presentationml/2006/main">
  <p:cSld name="3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7825" y="318961"/>
            <a:ext cx="11436349" cy="547443"/>
          </a:xfrm>
        </p:spPr>
        <p:txBody>
          <a:bodyPr lIns="0" tIns="0" rIns="0" bIns="45720" anchor="b">
            <a:normAutofit/>
          </a:bodyPr>
          <a:lstStyle>
            <a:lvl1pPr>
              <a:defRPr sz="3200" b="0">
                <a:solidFill>
                  <a:schemeClr val="tx1"/>
                </a:solidFill>
                <a:latin typeface="Arial" panose="020B0604020202020204" pitchFamily="34" charset="0"/>
                <a:cs typeface="Arial" panose="020B0604020202020204" pitchFamily="34" charset="0"/>
              </a:defRPr>
            </a:lvl1pPr>
          </a:lstStyle>
          <a:p>
            <a:r>
              <a:rPr lang="en-US" dirty="0"/>
              <a:t>&lt;Smaller Slide Title&gt;</a:t>
            </a:r>
          </a:p>
        </p:txBody>
      </p:sp>
      <p:cxnSp>
        <p:nvCxnSpPr>
          <p:cNvPr id="10" name="Straight Connector 9">
            <a:extLst>
              <a:ext uri="{FF2B5EF4-FFF2-40B4-BE49-F238E27FC236}">
                <a16:creationId xmlns:a16="http://schemas.microsoft.com/office/drawing/2014/main" id="{A0D126F0-0D23-46CA-BFB7-A1BFB0B90603}"/>
              </a:ext>
            </a:extLst>
          </p:cNvPr>
          <p:cNvCxnSpPr/>
          <p:nvPr/>
        </p:nvCxnSpPr>
        <p:spPr>
          <a:xfrm>
            <a:off x="377825" y="866410"/>
            <a:ext cx="11436350" cy="0"/>
          </a:xfrm>
          <a:prstGeom prst="line">
            <a:avLst/>
          </a:prstGeom>
          <a:ln w="31750">
            <a:solidFill>
              <a:srgbClr val="00857C"/>
            </a:solidFill>
          </a:ln>
        </p:spPr>
        <p:style>
          <a:lnRef idx="1">
            <a:schemeClr val="accent1"/>
          </a:lnRef>
          <a:fillRef idx="0">
            <a:schemeClr val="accent1"/>
          </a:fillRef>
          <a:effectRef idx="0">
            <a:schemeClr val="accent1"/>
          </a:effectRef>
          <a:fontRef idx="minor">
            <a:schemeClr val="tx1"/>
          </a:fontRef>
        </p:style>
      </p:cxnSp>
      <p:sp>
        <p:nvSpPr>
          <p:cNvPr id="12" name="Text Placeholder 4">
            <a:extLst>
              <a:ext uri="{FF2B5EF4-FFF2-40B4-BE49-F238E27FC236}">
                <a16:creationId xmlns:a16="http://schemas.microsoft.com/office/drawing/2014/main" id="{E3D41DD0-2BAD-40ED-B59C-AAADB26A054A}"/>
              </a:ext>
            </a:extLst>
          </p:cNvPr>
          <p:cNvSpPr>
            <a:spLocks noGrp="1"/>
          </p:cNvSpPr>
          <p:nvPr>
            <p:ph type="body" sz="quarter" idx="15" hasCustomPrompt="1"/>
          </p:nvPr>
        </p:nvSpPr>
        <p:spPr>
          <a:xfrm>
            <a:off x="7620000" y="-1"/>
            <a:ext cx="4572000" cy="252239"/>
          </a:xfrm>
        </p:spPr>
        <p:txBody>
          <a:bodyPr tIns="45720" rIns="137160">
            <a:noAutofit/>
          </a:bodyPr>
          <a:lstStyle>
            <a:lvl1pPr marL="0" indent="0" algn="r">
              <a:buFontTx/>
              <a:buNone/>
              <a:defRPr sz="1200">
                <a:latin typeface="Arial Narrow" panose="020B0606020202030204" pitchFamily="34" charset="0"/>
              </a:defRPr>
            </a:lvl1pPr>
            <a:lvl2pPr marL="609584" indent="0">
              <a:buFontTx/>
              <a:buNone/>
              <a:defRPr/>
            </a:lvl2pPr>
            <a:lvl3pPr marL="1217052" indent="0">
              <a:buFontTx/>
              <a:buNone/>
              <a:defRPr/>
            </a:lvl3pPr>
            <a:lvl4pPr marL="1680591" indent="0">
              <a:buFontTx/>
              <a:buNone/>
              <a:defRPr/>
            </a:lvl4pPr>
            <a:lvl5pPr marL="2142013" indent="0">
              <a:buFontTx/>
              <a:buNone/>
              <a:defRPr/>
            </a:lvl5pPr>
          </a:lstStyle>
          <a:p>
            <a:pPr lvl="0"/>
            <a:r>
              <a:rPr lang="en-US" dirty="0"/>
              <a:t>Label for locking</a:t>
            </a:r>
          </a:p>
        </p:txBody>
      </p:sp>
      <p:cxnSp>
        <p:nvCxnSpPr>
          <p:cNvPr id="6" name="Straight Connector 5">
            <a:extLst>
              <a:ext uri="{FF2B5EF4-FFF2-40B4-BE49-F238E27FC236}">
                <a16:creationId xmlns:a16="http://schemas.microsoft.com/office/drawing/2014/main" id="{4EB9C006-BCA4-4C80-8B88-4E082E8ECFF4}"/>
              </a:ext>
            </a:extLst>
          </p:cNvPr>
          <p:cNvCxnSpPr/>
          <p:nvPr userDrawn="1"/>
        </p:nvCxnSpPr>
        <p:spPr>
          <a:xfrm>
            <a:off x="377825" y="866410"/>
            <a:ext cx="11436350" cy="0"/>
          </a:xfrm>
          <a:prstGeom prst="line">
            <a:avLst/>
          </a:prstGeom>
          <a:ln w="31750">
            <a:solidFill>
              <a:srgbClr val="00857C"/>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97AACA05-5B50-1D80-5A2B-027D4A57DC0C}"/>
              </a:ext>
            </a:extLst>
          </p:cNvPr>
          <p:cNvSpPr>
            <a:spLocks noGrp="1"/>
          </p:cNvSpPr>
          <p:nvPr>
            <p:ph type="ftr" sz="quarter" idx="3"/>
          </p:nvPr>
        </p:nvSpPr>
        <p:spPr>
          <a:xfrm>
            <a:off x="-2" y="6473954"/>
            <a:ext cx="12192001" cy="384046"/>
          </a:xfrm>
          <a:prstGeom prst="rect">
            <a:avLst/>
          </a:prstGeom>
        </p:spPr>
        <p:txBody>
          <a:bodyPr vert="horz" lIns="137160" tIns="0" rIns="137160" bIns="91440" rtlCol="0" anchor="b" anchorCtr="0"/>
          <a:lstStyle>
            <a:lvl1pPr algn="l">
              <a:defRPr sz="1000">
                <a:solidFill>
                  <a:srgbClr val="000000"/>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4145707634"/>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376.xml><?xml version="1.0" encoding="utf-8"?>
<p:sldLayout xmlns:a="http://schemas.openxmlformats.org/drawingml/2006/main" xmlns:r="http://schemas.openxmlformats.org/officeDocument/2006/relationships" xmlns:p="http://schemas.openxmlformats.org/presentationml/2006/main" showMasterSp="0" preserve="1">
  <p:cSld name="4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7825" y="133606"/>
            <a:ext cx="11436349" cy="547443"/>
          </a:xfrm>
        </p:spPr>
        <p:txBody>
          <a:bodyPr lIns="0" tIns="0" rIns="0" bIns="45720" anchor="b">
            <a:normAutofit/>
          </a:bodyPr>
          <a:lstStyle>
            <a:lvl1pPr>
              <a:defRPr sz="3000" b="0">
                <a:solidFill>
                  <a:schemeClr val="tx1"/>
                </a:solidFill>
                <a:latin typeface="Arial" panose="020B0604020202020204" pitchFamily="34" charset="0"/>
                <a:cs typeface="Arial" panose="020B0604020202020204" pitchFamily="34" charset="0"/>
              </a:defRPr>
            </a:lvl1pPr>
          </a:lstStyle>
          <a:p>
            <a:r>
              <a:rPr lang="en-US" dirty="0"/>
              <a:t>&lt;Smallest Slide Title&gt;</a:t>
            </a:r>
          </a:p>
        </p:txBody>
      </p:sp>
      <p:cxnSp>
        <p:nvCxnSpPr>
          <p:cNvPr id="10" name="Straight Connector 9">
            <a:extLst>
              <a:ext uri="{FF2B5EF4-FFF2-40B4-BE49-F238E27FC236}">
                <a16:creationId xmlns:a16="http://schemas.microsoft.com/office/drawing/2014/main" id="{A0D126F0-0D23-46CA-BFB7-A1BFB0B90603}"/>
              </a:ext>
            </a:extLst>
          </p:cNvPr>
          <p:cNvCxnSpPr/>
          <p:nvPr/>
        </p:nvCxnSpPr>
        <p:spPr>
          <a:xfrm>
            <a:off x="377825" y="681055"/>
            <a:ext cx="11436350" cy="0"/>
          </a:xfrm>
          <a:prstGeom prst="line">
            <a:avLst/>
          </a:prstGeom>
          <a:ln w="31750">
            <a:solidFill>
              <a:srgbClr val="00857C"/>
            </a:solidFill>
          </a:ln>
        </p:spPr>
        <p:style>
          <a:lnRef idx="1">
            <a:schemeClr val="accent1"/>
          </a:lnRef>
          <a:fillRef idx="0">
            <a:schemeClr val="accent1"/>
          </a:fillRef>
          <a:effectRef idx="0">
            <a:schemeClr val="accent1"/>
          </a:effectRef>
          <a:fontRef idx="minor">
            <a:schemeClr val="tx1"/>
          </a:fontRef>
        </p:style>
      </p:cxnSp>
      <p:sp>
        <p:nvSpPr>
          <p:cNvPr id="12" name="Text Placeholder 4">
            <a:extLst>
              <a:ext uri="{FF2B5EF4-FFF2-40B4-BE49-F238E27FC236}">
                <a16:creationId xmlns:a16="http://schemas.microsoft.com/office/drawing/2014/main" id="{E3D41DD0-2BAD-40ED-B59C-AAADB26A054A}"/>
              </a:ext>
            </a:extLst>
          </p:cNvPr>
          <p:cNvSpPr>
            <a:spLocks noGrp="1"/>
          </p:cNvSpPr>
          <p:nvPr>
            <p:ph type="body" sz="quarter" idx="15" hasCustomPrompt="1"/>
          </p:nvPr>
        </p:nvSpPr>
        <p:spPr>
          <a:xfrm>
            <a:off x="7620000" y="-1"/>
            <a:ext cx="4572000" cy="252239"/>
          </a:xfrm>
        </p:spPr>
        <p:txBody>
          <a:bodyPr tIns="45720" rIns="137160">
            <a:noAutofit/>
          </a:bodyPr>
          <a:lstStyle>
            <a:lvl1pPr marL="0" indent="0" algn="r">
              <a:buFontTx/>
              <a:buNone/>
              <a:defRPr sz="1200">
                <a:latin typeface="Arial Narrow" panose="020B0606020202030204" pitchFamily="34" charset="0"/>
              </a:defRPr>
            </a:lvl1pPr>
            <a:lvl2pPr marL="609584" indent="0">
              <a:buFontTx/>
              <a:buNone/>
              <a:defRPr/>
            </a:lvl2pPr>
            <a:lvl3pPr marL="1217052" indent="0">
              <a:buFontTx/>
              <a:buNone/>
              <a:defRPr/>
            </a:lvl3pPr>
            <a:lvl4pPr marL="1680591" indent="0">
              <a:buFontTx/>
              <a:buNone/>
              <a:defRPr/>
            </a:lvl4pPr>
            <a:lvl5pPr marL="2142013" indent="0">
              <a:buFontTx/>
              <a:buNone/>
              <a:defRPr/>
            </a:lvl5pPr>
          </a:lstStyle>
          <a:p>
            <a:pPr lvl="0"/>
            <a:r>
              <a:rPr lang="en-US" dirty="0"/>
              <a:t>Label for locking</a:t>
            </a:r>
          </a:p>
        </p:txBody>
      </p:sp>
      <p:cxnSp>
        <p:nvCxnSpPr>
          <p:cNvPr id="6" name="Straight Connector 5">
            <a:extLst>
              <a:ext uri="{FF2B5EF4-FFF2-40B4-BE49-F238E27FC236}">
                <a16:creationId xmlns:a16="http://schemas.microsoft.com/office/drawing/2014/main" id="{4EB9C006-BCA4-4C80-8B88-4E082E8ECFF4}"/>
              </a:ext>
            </a:extLst>
          </p:cNvPr>
          <p:cNvCxnSpPr/>
          <p:nvPr userDrawn="1"/>
        </p:nvCxnSpPr>
        <p:spPr>
          <a:xfrm>
            <a:off x="377825" y="681055"/>
            <a:ext cx="11436350" cy="0"/>
          </a:xfrm>
          <a:prstGeom prst="line">
            <a:avLst/>
          </a:prstGeom>
          <a:ln w="31750">
            <a:solidFill>
              <a:srgbClr val="00857C"/>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97AACA05-5B50-1D80-5A2B-027D4A57DC0C}"/>
              </a:ext>
            </a:extLst>
          </p:cNvPr>
          <p:cNvSpPr>
            <a:spLocks noGrp="1"/>
          </p:cNvSpPr>
          <p:nvPr>
            <p:ph type="ftr" sz="quarter" idx="3"/>
          </p:nvPr>
        </p:nvSpPr>
        <p:spPr>
          <a:xfrm>
            <a:off x="-2" y="6573794"/>
            <a:ext cx="9786553" cy="284205"/>
          </a:xfrm>
          <a:prstGeom prst="rect">
            <a:avLst/>
          </a:prstGeom>
        </p:spPr>
        <p:txBody>
          <a:bodyPr vert="horz" lIns="137160" tIns="0" rIns="137160" bIns="91440" rtlCol="0" anchor="b" anchorCtr="0"/>
          <a:lstStyle>
            <a:lvl1pPr algn="l">
              <a:defRPr sz="800">
                <a:solidFill>
                  <a:srgbClr val="000000"/>
                </a:solidFill>
                <a:latin typeface="Arial" panose="020B0604020202020204" pitchFamily="34" charset="0"/>
                <a:cs typeface="Arial" panose="020B0604020202020204" pitchFamily="34" charset="0"/>
              </a:defRPr>
            </a:lvl1pPr>
          </a:lstStyle>
          <a:p>
            <a:endParaRPr lang="en-US" dirty="0"/>
          </a:p>
        </p:txBody>
      </p:sp>
      <p:pic>
        <p:nvPicPr>
          <p:cNvPr id="4" name="Picture 3" descr="A logo with colorful letters&#10;&#10;Description automatically generated with medium confidence">
            <a:extLst>
              <a:ext uri="{FF2B5EF4-FFF2-40B4-BE49-F238E27FC236}">
                <a16:creationId xmlns:a16="http://schemas.microsoft.com/office/drawing/2014/main" id="{DEE7BEC2-B811-37E5-B479-8366A048D0CC}"/>
              </a:ext>
            </a:extLst>
          </p:cNvPr>
          <p:cNvPicPr>
            <a:picLocks noChangeAspect="1"/>
          </p:cNvPicPr>
          <p:nvPr userDrawn="1"/>
        </p:nvPicPr>
        <p:blipFill>
          <a:blip r:embed="rId2"/>
          <a:stretch>
            <a:fillRect/>
          </a:stretch>
        </p:blipFill>
        <p:spPr>
          <a:xfrm>
            <a:off x="9997439" y="6100627"/>
            <a:ext cx="2194560" cy="757373"/>
          </a:xfrm>
          <a:prstGeom prst="rect">
            <a:avLst/>
          </a:prstGeom>
        </p:spPr>
      </p:pic>
    </p:spTree>
    <p:extLst>
      <p:ext uri="{BB962C8B-B14F-4D97-AF65-F5344CB8AC3E}">
        <p14:creationId xmlns:p14="http://schemas.microsoft.com/office/powerpoint/2010/main" val="4203725548"/>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377.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7825" y="244549"/>
            <a:ext cx="11436349" cy="983378"/>
          </a:xfrm>
        </p:spPr>
        <p:txBody>
          <a:bodyPr lIns="0" tIns="0" rIns="0" bIns="45720" anchor="b">
            <a:noAutofit/>
          </a:bodyPr>
          <a:lstStyle>
            <a:lvl1pPr>
              <a:defRPr sz="3200" b="0">
                <a:solidFill>
                  <a:schemeClr val="tx1"/>
                </a:solidFill>
                <a:latin typeface="Arial" panose="020B0604020202020204" pitchFamily="34" charset="0"/>
                <a:cs typeface="Arial" panose="020B0604020202020204" pitchFamily="34" charset="0"/>
              </a:defRPr>
            </a:lvl1pPr>
          </a:lstStyle>
          <a:p>
            <a:r>
              <a:rPr lang="en-US" dirty="0"/>
              <a:t>&lt;Slide Title&gt;</a:t>
            </a:r>
          </a:p>
        </p:txBody>
      </p:sp>
      <p:cxnSp>
        <p:nvCxnSpPr>
          <p:cNvPr id="10" name="Straight Connector 9">
            <a:extLst>
              <a:ext uri="{FF2B5EF4-FFF2-40B4-BE49-F238E27FC236}">
                <a16:creationId xmlns:a16="http://schemas.microsoft.com/office/drawing/2014/main" id="{A0D126F0-0D23-46CA-BFB7-A1BFB0B90603}"/>
              </a:ext>
            </a:extLst>
          </p:cNvPr>
          <p:cNvCxnSpPr/>
          <p:nvPr/>
        </p:nvCxnSpPr>
        <p:spPr>
          <a:xfrm>
            <a:off x="377825" y="1227932"/>
            <a:ext cx="11436350"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19608E18-B418-9D77-7228-1EDFFB544312}"/>
              </a:ext>
            </a:extLst>
          </p:cNvPr>
          <p:cNvSpPr>
            <a:spLocks noGrp="1"/>
          </p:cNvSpPr>
          <p:nvPr>
            <p:ph type="ftr" sz="quarter" idx="3"/>
          </p:nvPr>
        </p:nvSpPr>
        <p:spPr>
          <a:xfrm>
            <a:off x="-2" y="6263744"/>
            <a:ext cx="12192001" cy="246464"/>
          </a:xfrm>
          <a:prstGeom prst="rect">
            <a:avLst/>
          </a:prstGeom>
        </p:spPr>
        <p:txBody>
          <a:bodyPr vert="horz" lIns="137160" tIns="0" rIns="137160" bIns="91440" rtlCol="0" anchor="b" anchorCtr="0"/>
          <a:lstStyle>
            <a:lvl1pPr algn="l">
              <a:defRPr sz="1000">
                <a:solidFill>
                  <a:srgbClr val="000000"/>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386873674"/>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378.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7825" y="318961"/>
            <a:ext cx="11436349" cy="547443"/>
          </a:xfrm>
        </p:spPr>
        <p:txBody>
          <a:bodyPr lIns="0" tIns="0" rIns="0" bIns="45720" anchor="b">
            <a:normAutofit/>
          </a:bodyPr>
          <a:lstStyle>
            <a:lvl1pPr>
              <a:defRPr sz="3200" b="0">
                <a:solidFill>
                  <a:schemeClr val="tx1"/>
                </a:solidFill>
                <a:latin typeface="Arial" panose="020B0604020202020204" pitchFamily="34" charset="0"/>
                <a:cs typeface="Arial" panose="020B0604020202020204" pitchFamily="34" charset="0"/>
              </a:defRPr>
            </a:lvl1pPr>
          </a:lstStyle>
          <a:p>
            <a:r>
              <a:rPr lang="en-US" dirty="0"/>
              <a:t>&lt;Smaller Slide Title&gt;</a:t>
            </a:r>
          </a:p>
        </p:txBody>
      </p:sp>
      <p:cxnSp>
        <p:nvCxnSpPr>
          <p:cNvPr id="10" name="Straight Connector 9">
            <a:extLst>
              <a:ext uri="{FF2B5EF4-FFF2-40B4-BE49-F238E27FC236}">
                <a16:creationId xmlns:a16="http://schemas.microsoft.com/office/drawing/2014/main" id="{A0D126F0-0D23-46CA-BFB7-A1BFB0B90603}"/>
              </a:ext>
            </a:extLst>
          </p:cNvPr>
          <p:cNvCxnSpPr/>
          <p:nvPr/>
        </p:nvCxnSpPr>
        <p:spPr>
          <a:xfrm>
            <a:off x="377825" y="866410"/>
            <a:ext cx="11436350" cy="0"/>
          </a:xfrm>
          <a:prstGeom prst="line">
            <a:avLst/>
          </a:prstGeom>
          <a:ln w="31750">
            <a:solidFill>
              <a:srgbClr val="00857C"/>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EB9C006-BCA4-4C80-8B88-4E082E8ECFF4}"/>
              </a:ext>
            </a:extLst>
          </p:cNvPr>
          <p:cNvCxnSpPr/>
          <p:nvPr userDrawn="1"/>
        </p:nvCxnSpPr>
        <p:spPr>
          <a:xfrm>
            <a:off x="377825" y="866410"/>
            <a:ext cx="11436350" cy="0"/>
          </a:xfrm>
          <a:prstGeom prst="line">
            <a:avLst/>
          </a:prstGeom>
          <a:ln w="31750">
            <a:solidFill>
              <a:srgbClr val="00857C"/>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97AACA05-5B50-1D80-5A2B-027D4A57DC0C}"/>
              </a:ext>
            </a:extLst>
          </p:cNvPr>
          <p:cNvSpPr>
            <a:spLocks noGrp="1"/>
          </p:cNvSpPr>
          <p:nvPr>
            <p:ph type="ftr" sz="quarter" idx="3"/>
          </p:nvPr>
        </p:nvSpPr>
        <p:spPr>
          <a:xfrm>
            <a:off x="-2" y="6263744"/>
            <a:ext cx="12192001" cy="246464"/>
          </a:xfrm>
          <a:prstGeom prst="rect">
            <a:avLst/>
          </a:prstGeom>
        </p:spPr>
        <p:txBody>
          <a:bodyPr vert="horz" lIns="137160" tIns="0" rIns="137160" bIns="91440" rtlCol="0" anchor="b" anchorCtr="0"/>
          <a:lstStyle>
            <a:lvl1pPr algn="l">
              <a:defRPr sz="1000">
                <a:solidFill>
                  <a:srgbClr val="000000"/>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1422243997"/>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379.xml><?xml version="1.0" encoding="utf-8"?>
<p:sldLayout xmlns:a="http://schemas.openxmlformats.org/drawingml/2006/main" xmlns:r="http://schemas.openxmlformats.org/officeDocument/2006/relationships" xmlns:p="http://schemas.openxmlformats.org/presentationml/2006/main" userDrawn="1">
  <p:cSld name="3_Text &amp;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84048" y="1598085"/>
            <a:ext cx="11436348" cy="4482044"/>
          </a:xfrm>
          <a:prstGeom prst="rect">
            <a:avLst/>
          </a:prstGeom>
        </p:spPr>
        <p:txBody>
          <a:bodyPr lIns="0" tIns="0" rIns="0" bIns="0">
            <a:normAutofit/>
          </a:bodyPr>
          <a:lstStyle>
            <a:lvl1pPr>
              <a:lnSpc>
                <a:spcPct val="100000"/>
              </a:lnSpc>
              <a:spcBef>
                <a:spcPts val="1200"/>
              </a:spcBef>
              <a:buClr>
                <a:schemeClr val="bg2"/>
              </a:buClr>
              <a:defRPr sz="2200">
                <a:solidFill>
                  <a:srgbClr val="000000"/>
                </a:solidFill>
                <a:latin typeface="Arial" panose="020B0604020202020204" pitchFamily="34" charset="0"/>
                <a:cs typeface="Arial" panose="020B0604020202020204" pitchFamily="34" charset="0"/>
              </a:defRPr>
            </a:lvl1pPr>
            <a:lvl2pPr marL="514350" indent="-285750">
              <a:lnSpc>
                <a:spcPct val="100000"/>
              </a:lnSpc>
              <a:spcBef>
                <a:spcPts val="200"/>
              </a:spcBef>
              <a:buClr>
                <a:schemeClr val="bg2"/>
              </a:buClr>
              <a:buSzPct val="100000"/>
              <a:buFont typeface="Arial Narrow" panose="020B0606020202030204" pitchFamily="34" charset="0"/>
              <a:buChar char="–"/>
              <a:defRPr sz="2200">
                <a:solidFill>
                  <a:srgbClr val="000000"/>
                </a:solidFill>
                <a:latin typeface="Arial" panose="020B0604020202020204" pitchFamily="34" charset="0"/>
                <a:cs typeface="Arial" panose="020B0604020202020204" pitchFamily="34" charset="0"/>
              </a:defRPr>
            </a:lvl2pPr>
            <a:lvl3pPr marL="742950" indent="-228600">
              <a:lnSpc>
                <a:spcPct val="100000"/>
              </a:lnSpc>
              <a:spcBef>
                <a:spcPts val="200"/>
              </a:spcBef>
              <a:buClr>
                <a:schemeClr val="bg2"/>
              </a:buClr>
              <a:buFont typeface="Wingdings" panose="05000000000000000000" pitchFamily="2" charset="2"/>
              <a:buChar char="§"/>
              <a:defRPr sz="2200">
                <a:solidFill>
                  <a:srgbClr val="000000"/>
                </a:solidFill>
                <a:latin typeface="Arial" panose="020B0604020202020204" pitchFamily="34" charset="0"/>
                <a:cs typeface="Arial" panose="020B0604020202020204" pitchFamily="34" charset="0"/>
              </a:defRPr>
            </a:lvl3pPr>
            <a:lvl4pPr marL="1028700" indent="-228600">
              <a:lnSpc>
                <a:spcPct val="100000"/>
              </a:lnSpc>
              <a:spcBef>
                <a:spcPts val="200"/>
              </a:spcBef>
              <a:buClr>
                <a:schemeClr val="bg2"/>
              </a:buClr>
              <a:buSzPct val="100000"/>
              <a:tabLst/>
              <a:defRPr sz="2200">
                <a:solidFill>
                  <a:srgbClr val="000000"/>
                </a:solidFill>
                <a:latin typeface="Arial" panose="020B0604020202020204" pitchFamily="34" charset="0"/>
                <a:cs typeface="Arial" panose="020B0604020202020204" pitchFamily="34" charset="0"/>
              </a:defRPr>
            </a:lvl4pPr>
            <a:lvl5pPr marL="1257300" indent="-171450">
              <a:lnSpc>
                <a:spcPct val="100000"/>
              </a:lnSpc>
              <a:spcBef>
                <a:spcPts val="200"/>
              </a:spcBef>
              <a:buClr>
                <a:schemeClr val="bg2"/>
              </a:buClr>
              <a:defRPr sz="2200">
                <a:solidFill>
                  <a:srgbClr val="000000"/>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a:xfrm>
            <a:off x="377825" y="255181"/>
            <a:ext cx="11436349" cy="972746"/>
          </a:xfrm>
        </p:spPr>
        <p:txBody>
          <a:bodyPr lIns="0" tIns="0" rIns="0" bIns="45720" anchor="b">
            <a:noAutofit/>
          </a:bodyPr>
          <a:lstStyle>
            <a:lvl1pPr>
              <a:defRPr sz="3200" b="0">
                <a:solidFill>
                  <a:schemeClr val="tx1"/>
                </a:solidFill>
                <a:latin typeface="Arial" panose="020B0604020202020204" pitchFamily="34" charset="0"/>
                <a:cs typeface="Arial" panose="020B0604020202020204" pitchFamily="34" charset="0"/>
              </a:defRPr>
            </a:lvl1pPr>
          </a:lstStyle>
          <a:p>
            <a:r>
              <a:rPr lang="en-US" dirty="0"/>
              <a:t>&lt;Slide Title&gt;</a:t>
            </a:r>
          </a:p>
        </p:txBody>
      </p:sp>
      <p:cxnSp>
        <p:nvCxnSpPr>
          <p:cNvPr id="10" name="Straight Connector 9">
            <a:extLst>
              <a:ext uri="{FF2B5EF4-FFF2-40B4-BE49-F238E27FC236}">
                <a16:creationId xmlns:a16="http://schemas.microsoft.com/office/drawing/2014/main" id="{A0D126F0-0D23-46CA-BFB7-A1BFB0B90603}"/>
              </a:ext>
            </a:extLst>
          </p:cNvPr>
          <p:cNvCxnSpPr/>
          <p:nvPr/>
        </p:nvCxnSpPr>
        <p:spPr>
          <a:xfrm>
            <a:off x="377825" y="1227932"/>
            <a:ext cx="11436350"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Footer Placeholder 2">
            <a:extLst>
              <a:ext uri="{FF2B5EF4-FFF2-40B4-BE49-F238E27FC236}">
                <a16:creationId xmlns:a16="http://schemas.microsoft.com/office/drawing/2014/main" id="{A06EBFE6-03B6-C7F2-53BD-B9CCF72E2324}"/>
              </a:ext>
            </a:extLst>
          </p:cNvPr>
          <p:cNvSpPr>
            <a:spLocks noGrp="1"/>
          </p:cNvSpPr>
          <p:nvPr>
            <p:ph type="ftr" sz="quarter" idx="3"/>
          </p:nvPr>
        </p:nvSpPr>
        <p:spPr>
          <a:xfrm>
            <a:off x="-2" y="6263744"/>
            <a:ext cx="12192001" cy="246464"/>
          </a:xfrm>
          <a:prstGeom prst="rect">
            <a:avLst/>
          </a:prstGeom>
        </p:spPr>
        <p:txBody>
          <a:bodyPr vert="horz" lIns="137160" tIns="0" rIns="137160" bIns="91440" rtlCol="0" anchor="b" anchorCtr="0"/>
          <a:lstStyle>
            <a:lvl1pPr algn="l">
              <a:defRPr sz="1000">
                <a:solidFill>
                  <a:srgbClr val="000000"/>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4045580009"/>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20282459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Title 1">
    <p:spTree>
      <p:nvGrpSpPr>
        <p:cNvPr id="1" name=""/>
        <p:cNvGrpSpPr/>
        <p:nvPr/>
      </p:nvGrpSpPr>
      <p:grpSpPr>
        <a:xfrm>
          <a:off x="0" y="0"/>
          <a:ext cx="0" cy="0"/>
          <a:chOff x="0" y="0"/>
          <a:chExt cx="0" cy="0"/>
        </a:xfrm>
      </p:grpSpPr>
      <p:pic>
        <p:nvPicPr>
          <p:cNvPr id="12" name="Picture 11" descr="A blue and white hexagon shaped object&#10;&#10;Description automatically generated">
            <a:extLst>
              <a:ext uri="{FF2B5EF4-FFF2-40B4-BE49-F238E27FC236}">
                <a16:creationId xmlns:a16="http://schemas.microsoft.com/office/drawing/2014/main" id="{CAAEA75A-FC87-EFA2-8CF4-D02D82C24E85}"/>
              </a:ext>
            </a:extLst>
          </p:cNvPr>
          <p:cNvPicPr>
            <a:picLocks noChangeAspect="1"/>
          </p:cNvPicPr>
          <p:nvPr userDrawn="1"/>
        </p:nvPicPr>
        <p:blipFill rotWithShape="1">
          <a:blip r:embed="rId2"/>
          <a:srcRect l="-328" t="26027" r="3126" b="26027"/>
          <a:stretch/>
        </p:blipFill>
        <p:spPr>
          <a:xfrm>
            <a:off x="4380089" y="0"/>
            <a:ext cx="7811911" cy="6858000"/>
          </a:xfrm>
          <a:prstGeom prst="rect">
            <a:avLst/>
          </a:prstGeom>
        </p:spPr>
      </p:pic>
      <p:sp>
        <p:nvSpPr>
          <p:cNvPr id="10" name="Rectangle 9">
            <a:extLst>
              <a:ext uri="{FF2B5EF4-FFF2-40B4-BE49-F238E27FC236}">
                <a16:creationId xmlns:a16="http://schemas.microsoft.com/office/drawing/2014/main" id="{15E91D00-E11A-2FAF-CEA8-65FE7ADA23DF}"/>
              </a:ext>
            </a:extLst>
          </p:cNvPr>
          <p:cNvSpPr/>
          <p:nvPr userDrawn="1"/>
        </p:nvSpPr>
        <p:spPr>
          <a:xfrm>
            <a:off x="0" y="0"/>
            <a:ext cx="12192000" cy="6858000"/>
          </a:xfrm>
          <a:prstGeom prst="rect">
            <a:avLst/>
          </a:prstGeom>
          <a:gradFill>
            <a:gsLst>
              <a:gs pos="100000">
                <a:schemeClr val="lt1">
                  <a:alpha val="0"/>
                </a:schemeClr>
              </a:gs>
              <a:gs pos="37000">
                <a:srgbClr val="43248C"/>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19;p12">
            <a:extLst>
              <a:ext uri="{FF2B5EF4-FFF2-40B4-BE49-F238E27FC236}">
                <a16:creationId xmlns:a16="http://schemas.microsoft.com/office/drawing/2014/main" id="{9A9266EB-846E-3ACC-91D3-43FFE162C72F}"/>
              </a:ext>
            </a:extLst>
          </p:cNvPr>
          <p:cNvSpPr txBox="1">
            <a:spLocks noGrp="1"/>
          </p:cNvSpPr>
          <p:nvPr>
            <p:ph type="title"/>
          </p:nvPr>
        </p:nvSpPr>
        <p:spPr>
          <a:xfrm>
            <a:off x="620467" y="2418802"/>
            <a:ext cx="4665600" cy="1288800"/>
          </a:xfrm>
          <a:prstGeom prst="rect">
            <a:avLst/>
          </a:prstGeom>
          <a:noFill/>
          <a:ln>
            <a:noFill/>
          </a:ln>
        </p:spPr>
        <p:txBody>
          <a:bodyPr spcFirstLastPara="1" wrap="square" lIns="68575" tIns="34275" rIns="68575" bIns="34275" anchor="t" anchorCtr="0">
            <a:noAutofit/>
          </a:bodyPr>
          <a:lstStyle>
            <a:lvl1pPr lvl="0" algn="l">
              <a:lnSpc>
                <a:spcPct val="80000"/>
              </a:lnSpc>
              <a:spcBef>
                <a:spcPts val="0"/>
              </a:spcBef>
              <a:spcAft>
                <a:spcPts val="0"/>
              </a:spcAft>
              <a:buClr>
                <a:schemeClr val="lt1"/>
              </a:buClr>
              <a:buSzPts val="3600"/>
              <a:buFont typeface="Proxima Nova"/>
              <a:buNone/>
              <a:defRPr sz="3600" b="1" i="0">
                <a:solidFill>
                  <a:schemeClr val="bg1"/>
                </a:solidFill>
                <a:latin typeface="Lato"/>
                <a:ea typeface="Lato"/>
                <a:cs typeface="Lato"/>
                <a:sym typeface="Lato"/>
              </a:defRPr>
            </a:lvl1pPr>
            <a:lvl2pPr lvl="1">
              <a:spcBef>
                <a:spcPts val="0"/>
              </a:spcBef>
              <a:spcAft>
                <a:spcPts val="0"/>
              </a:spcAft>
              <a:buSzPts val="3600"/>
              <a:buNone/>
              <a:defRPr sz="4800"/>
            </a:lvl2pPr>
            <a:lvl3pPr lvl="2">
              <a:spcBef>
                <a:spcPts val="0"/>
              </a:spcBef>
              <a:spcAft>
                <a:spcPts val="0"/>
              </a:spcAft>
              <a:buSzPts val="3600"/>
              <a:buNone/>
              <a:defRPr sz="4800"/>
            </a:lvl3pPr>
            <a:lvl4pPr lvl="3">
              <a:spcBef>
                <a:spcPts val="0"/>
              </a:spcBef>
              <a:spcAft>
                <a:spcPts val="0"/>
              </a:spcAft>
              <a:buSzPts val="3600"/>
              <a:buNone/>
              <a:defRPr sz="4800"/>
            </a:lvl4pPr>
            <a:lvl5pPr lvl="4">
              <a:spcBef>
                <a:spcPts val="0"/>
              </a:spcBef>
              <a:spcAft>
                <a:spcPts val="0"/>
              </a:spcAft>
              <a:buSzPts val="3600"/>
              <a:buNone/>
              <a:defRPr sz="4800"/>
            </a:lvl5pPr>
            <a:lvl6pPr lvl="5">
              <a:spcBef>
                <a:spcPts val="0"/>
              </a:spcBef>
              <a:spcAft>
                <a:spcPts val="0"/>
              </a:spcAft>
              <a:buSzPts val="3600"/>
              <a:buNone/>
              <a:defRPr sz="4800"/>
            </a:lvl6pPr>
            <a:lvl7pPr lvl="6">
              <a:spcBef>
                <a:spcPts val="0"/>
              </a:spcBef>
              <a:spcAft>
                <a:spcPts val="0"/>
              </a:spcAft>
              <a:buSzPts val="3600"/>
              <a:buNone/>
              <a:defRPr sz="4800"/>
            </a:lvl7pPr>
            <a:lvl8pPr lvl="7">
              <a:spcBef>
                <a:spcPts val="0"/>
              </a:spcBef>
              <a:spcAft>
                <a:spcPts val="0"/>
              </a:spcAft>
              <a:buSzPts val="3600"/>
              <a:buNone/>
              <a:defRPr sz="4800"/>
            </a:lvl8pPr>
            <a:lvl9pPr lvl="8">
              <a:spcBef>
                <a:spcPts val="0"/>
              </a:spcBef>
              <a:spcAft>
                <a:spcPts val="0"/>
              </a:spcAft>
              <a:buSzPts val="3600"/>
              <a:buNone/>
              <a:defRPr sz="4800"/>
            </a:lvl9pPr>
          </a:lstStyle>
          <a:p>
            <a:endParaRPr/>
          </a:p>
        </p:txBody>
      </p:sp>
      <p:sp>
        <p:nvSpPr>
          <p:cNvPr id="8" name="Google Shape;20;p12">
            <a:extLst>
              <a:ext uri="{FF2B5EF4-FFF2-40B4-BE49-F238E27FC236}">
                <a16:creationId xmlns:a16="http://schemas.microsoft.com/office/drawing/2014/main" id="{31157C16-5666-6638-F221-7DABE3FF1CF7}"/>
              </a:ext>
            </a:extLst>
          </p:cNvPr>
          <p:cNvSpPr txBox="1">
            <a:spLocks noGrp="1"/>
          </p:cNvSpPr>
          <p:nvPr>
            <p:ph type="subTitle" idx="1"/>
          </p:nvPr>
        </p:nvSpPr>
        <p:spPr>
          <a:xfrm>
            <a:off x="608567" y="3707603"/>
            <a:ext cx="4090800" cy="597600"/>
          </a:xfrm>
          <a:prstGeom prst="rect">
            <a:avLst/>
          </a:prstGeom>
          <a:noFill/>
          <a:ln>
            <a:noFill/>
          </a:ln>
        </p:spPr>
        <p:txBody>
          <a:bodyPr spcFirstLastPara="1" wrap="square" lIns="68575" tIns="34275" rIns="68575" bIns="34275" anchor="t" anchorCtr="0">
            <a:noAutofit/>
          </a:bodyPr>
          <a:lstStyle>
            <a:lvl1pPr lvl="0" algn="l">
              <a:lnSpc>
                <a:spcPct val="90000"/>
              </a:lnSpc>
              <a:spcBef>
                <a:spcPts val="1067"/>
              </a:spcBef>
              <a:spcAft>
                <a:spcPts val="0"/>
              </a:spcAft>
              <a:buClr>
                <a:schemeClr val="lt1"/>
              </a:buClr>
              <a:buSzPts val="1300"/>
              <a:buFont typeface="Proxima Nova Semibold"/>
              <a:buNone/>
              <a:defRPr sz="1733" b="0" i="0">
                <a:solidFill>
                  <a:schemeClr val="bg1"/>
                </a:solidFill>
                <a:latin typeface="Lato"/>
                <a:ea typeface="Lato"/>
                <a:cs typeface="Lato"/>
                <a:sym typeface="Lato"/>
              </a:defRPr>
            </a:lvl1pPr>
            <a:lvl2pPr lvl="1" algn="l">
              <a:lnSpc>
                <a:spcPct val="90000"/>
              </a:lnSpc>
              <a:spcBef>
                <a:spcPts val="533"/>
              </a:spcBef>
              <a:spcAft>
                <a:spcPts val="0"/>
              </a:spcAft>
              <a:buClr>
                <a:schemeClr val="dk1"/>
              </a:buClr>
              <a:buSzPts val="1300"/>
              <a:buFont typeface="Proxima Nova Semibold"/>
              <a:buNone/>
              <a:defRPr sz="1733">
                <a:latin typeface="Proxima Nova Rg"/>
                <a:ea typeface="Proxima Nova Rg"/>
                <a:cs typeface="Proxima Nova Rg"/>
                <a:sym typeface="Proxima Nova"/>
              </a:defRPr>
            </a:lvl2pPr>
            <a:lvl3pPr lvl="2" algn="l">
              <a:lnSpc>
                <a:spcPct val="90000"/>
              </a:lnSpc>
              <a:spcBef>
                <a:spcPts val="533"/>
              </a:spcBef>
              <a:spcAft>
                <a:spcPts val="0"/>
              </a:spcAft>
              <a:buClr>
                <a:schemeClr val="dk1"/>
              </a:buClr>
              <a:buSzPts val="1300"/>
              <a:buFont typeface="Proxima Nova Semibold"/>
              <a:buNone/>
              <a:defRPr sz="1733">
                <a:latin typeface="Proxima Nova Rg"/>
                <a:ea typeface="Proxima Nova Rg"/>
                <a:cs typeface="Proxima Nova Rg"/>
                <a:sym typeface="Proxima Nova"/>
              </a:defRPr>
            </a:lvl3pPr>
            <a:lvl4pPr lvl="3" algn="l">
              <a:lnSpc>
                <a:spcPct val="90000"/>
              </a:lnSpc>
              <a:spcBef>
                <a:spcPts val="533"/>
              </a:spcBef>
              <a:spcAft>
                <a:spcPts val="0"/>
              </a:spcAft>
              <a:buClr>
                <a:schemeClr val="dk1"/>
              </a:buClr>
              <a:buSzPts val="1300"/>
              <a:buFont typeface="Proxima Nova Semibold"/>
              <a:buNone/>
              <a:defRPr sz="1733">
                <a:latin typeface="Proxima Nova Rg"/>
                <a:ea typeface="Proxima Nova Rg"/>
                <a:cs typeface="Proxima Nova Rg"/>
                <a:sym typeface="Proxima Nova"/>
              </a:defRPr>
            </a:lvl4pPr>
            <a:lvl5pPr lvl="4" algn="l">
              <a:lnSpc>
                <a:spcPct val="90000"/>
              </a:lnSpc>
              <a:spcBef>
                <a:spcPts val="533"/>
              </a:spcBef>
              <a:spcAft>
                <a:spcPts val="0"/>
              </a:spcAft>
              <a:buClr>
                <a:schemeClr val="dk1"/>
              </a:buClr>
              <a:buSzPts val="1300"/>
              <a:buFont typeface="Proxima Nova Semibold"/>
              <a:buNone/>
              <a:defRPr sz="1733">
                <a:latin typeface="Proxima Nova Rg"/>
                <a:ea typeface="Proxima Nova Rg"/>
                <a:cs typeface="Proxima Nova Rg"/>
                <a:sym typeface="Proxima Nova"/>
              </a:defRPr>
            </a:lvl5pPr>
            <a:lvl6pPr lvl="5" algn="l">
              <a:lnSpc>
                <a:spcPct val="90000"/>
              </a:lnSpc>
              <a:spcBef>
                <a:spcPts val="533"/>
              </a:spcBef>
              <a:spcAft>
                <a:spcPts val="0"/>
              </a:spcAft>
              <a:buClr>
                <a:schemeClr val="dk1"/>
              </a:buClr>
              <a:buSzPts val="1300"/>
              <a:buFont typeface="Proxima Nova Semibold"/>
              <a:buNone/>
              <a:defRPr sz="1733">
                <a:latin typeface="Proxima Nova Rg"/>
                <a:ea typeface="Proxima Nova Rg"/>
                <a:cs typeface="Proxima Nova Rg"/>
                <a:sym typeface="Proxima Nova"/>
              </a:defRPr>
            </a:lvl6pPr>
            <a:lvl7pPr lvl="6" algn="l">
              <a:lnSpc>
                <a:spcPct val="90000"/>
              </a:lnSpc>
              <a:spcBef>
                <a:spcPts val="533"/>
              </a:spcBef>
              <a:spcAft>
                <a:spcPts val="0"/>
              </a:spcAft>
              <a:buClr>
                <a:schemeClr val="dk1"/>
              </a:buClr>
              <a:buSzPts val="1300"/>
              <a:buFont typeface="Proxima Nova Semibold"/>
              <a:buNone/>
              <a:defRPr sz="1733">
                <a:latin typeface="Proxima Nova Rg"/>
                <a:ea typeface="Proxima Nova Rg"/>
                <a:cs typeface="Proxima Nova Rg"/>
                <a:sym typeface="Proxima Nova"/>
              </a:defRPr>
            </a:lvl7pPr>
            <a:lvl8pPr lvl="7" algn="l">
              <a:lnSpc>
                <a:spcPct val="90000"/>
              </a:lnSpc>
              <a:spcBef>
                <a:spcPts val="533"/>
              </a:spcBef>
              <a:spcAft>
                <a:spcPts val="0"/>
              </a:spcAft>
              <a:buClr>
                <a:schemeClr val="dk1"/>
              </a:buClr>
              <a:buSzPts val="1300"/>
              <a:buFont typeface="Proxima Nova Semibold"/>
              <a:buNone/>
              <a:defRPr sz="1733">
                <a:latin typeface="Proxima Nova Rg"/>
                <a:ea typeface="Proxima Nova Rg"/>
                <a:cs typeface="Proxima Nova Rg"/>
                <a:sym typeface="Proxima Nova"/>
              </a:defRPr>
            </a:lvl8pPr>
            <a:lvl9pPr lvl="8" algn="l">
              <a:lnSpc>
                <a:spcPct val="90000"/>
              </a:lnSpc>
              <a:spcBef>
                <a:spcPts val="533"/>
              </a:spcBef>
              <a:spcAft>
                <a:spcPts val="0"/>
              </a:spcAft>
              <a:buClr>
                <a:schemeClr val="dk1"/>
              </a:buClr>
              <a:buSzPts val="1300"/>
              <a:buFont typeface="Proxima Nova Semibold"/>
              <a:buNone/>
              <a:defRPr sz="1733">
                <a:latin typeface="Proxima Nova Rg"/>
                <a:ea typeface="Proxima Nova Rg"/>
                <a:cs typeface="Proxima Nova Rg"/>
                <a:sym typeface="Proxima Nova"/>
              </a:defRPr>
            </a:lvl9pPr>
          </a:lstStyle>
          <a:p>
            <a:endParaRPr/>
          </a:p>
        </p:txBody>
      </p:sp>
      <p:pic>
        <p:nvPicPr>
          <p:cNvPr id="9" name="Picture 8">
            <a:extLst>
              <a:ext uri="{FF2B5EF4-FFF2-40B4-BE49-F238E27FC236}">
                <a16:creationId xmlns:a16="http://schemas.microsoft.com/office/drawing/2014/main" id="{6AFC40A7-BBF0-A572-3546-1B9D9F0441BC}"/>
              </a:ext>
            </a:extLst>
          </p:cNvPr>
          <p:cNvPicPr>
            <a:picLocks noChangeAspect="1"/>
          </p:cNvPicPr>
          <p:nvPr userDrawn="1"/>
        </p:nvPicPr>
        <p:blipFill>
          <a:blip r:embed="rId3"/>
          <a:srcRect/>
          <a:stretch/>
        </p:blipFill>
        <p:spPr>
          <a:xfrm>
            <a:off x="376207" y="4552551"/>
            <a:ext cx="3390897" cy="1460499"/>
          </a:xfrm>
          <a:prstGeom prst="rect">
            <a:avLst/>
          </a:prstGeom>
        </p:spPr>
      </p:pic>
      <p:sp>
        <p:nvSpPr>
          <p:cNvPr id="2" name="Slide Number Placeholder 4">
            <a:extLst>
              <a:ext uri="{FF2B5EF4-FFF2-40B4-BE49-F238E27FC236}">
                <a16:creationId xmlns:a16="http://schemas.microsoft.com/office/drawing/2014/main" id="{238BBED9-9EDB-73FF-B4F7-79D4D815EB5E}"/>
              </a:ext>
            </a:extLst>
          </p:cNvPr>
          <p:cNvSpPr>
            <a:spLocks noGrp="1"/>
          </p:cNvSpPr>
          <p:nvPr>
            <p:ph type="sldNum" idx="12"/>
          </p:nvPr>
        </p:nvSpPr>
        <p:spPr>
          <a:xfrm>
            <a:off x="8610600" y="6356350"/>
            <a:ext cx="2743200" cy="365125"/>
          </a:xfrm>
        </p:spPr>
        <p:txBody>
          <a:bodyPr/>
          <a:lstStyle>
            <a:lvl1pPr>
              <a:defRPr>
                <a:solidFill>
                  <a:schemeClr val="bg1"/>
                </a:solidFill>
              </a:defRPr>
            </a:lvl1pPr>
          </a:lstStyle>
          <a:p>
            <a:fld id="{00000000-1234-1234-1234-123412341234}" type="slidenum">
              <a:rPr lang="en" smtClean="0"/>
              <a:pPr/>
              <a:t>‹#›</a:t>
            </a:fld>
            <a:endParaRPr lang="en"/>
          </a:p>
        </p:txBody>
      </p:sp>
      <p:sp>
        <p:nvSpPr>
          <p:cNvPr id="4" name="TextBox 3">
            <a:extLst>
              <a:ext uri="{FF2B5EF4-FFF2-40B4-BE49-F238E27FC236}">
                <a16:creationId xmlns:a16="http://schemas.microsoft.com/office/drawing/2014/main" id="{185DC2A9-5125-E39C-7AE1-89DDACEF633B}"/>
              </a:ext>
            </a:extLst>
          </p:cNvPr>
          <p:cNvSpPr txBox="1"/>
          <p:nvPr userDrawn="1"/>
        </p:nvSpPr>
        <p:spPr>
          <a:xfrm>
            <a:off x="603488" y="6475254"/>
            <a:ext cx="4846320" cy="246221"/>
          </a:xfrm>
          <a:prstGeom prst="rect">
            <a:avLst/>
          </a:prstGeom>
          <a:noFill/>
        </p:spPr>
        <p:txBody>
          <a:bodyPr wrap="square" rtlCol="0">
            <a:spAutoFit/>
          </a:bodyPr>
          <a:lstStyle/>
          <a:p>
            <a:r>
              <a:rPr lang="en-US" sz="1000">
                <a:solidFill>
                  <a:schemeClr val="bg1"/>
                </a:solidFill>
                <a:latin typeface="Lato" panose="020F0502020204030203" pitchFamily="34" charset="0"/>
                <a:ea typeface="Lato" panose="020F0502020204030203" pitchFamily="34" charset="0"/>
                <a:cs typeface="Lato" panose="020F0502020204030203" pitchFamily="34" charset="0"/>
              </a:rPr>
              <a:t>CONFIDENTIAL – FOR INTERNAL USE ONLY.</a:t>
            </a:r>
          </a:p>
        </p:txBody>
      </p:sp>
    </p:spTree>
    <p:extLst>
      <p:ext uri="{BB962C8B-B14F-4D97-AF65-F5344CB8AC3E}">
        <p14:creationId xmlns:p14="http://schemas.microsoft.com/office/powerpoint/2010/main" val="1171031473"/>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Title 2">
    <p:bg>
      <p:bgPr>
        <a:solidFill>
          <a:schemeClr val="accent3"/>
        </a:solidFill>
        <a:effectLst/>
      </p:bgPr>
    </p:bg>
    <p:spTree>
      <p:nvGrpSpPr>
        <p:cNvPr id="1" name=""/>
        <p:cNvGrpSpPr/>
        <p:nvPr/>
      </p:nvGrpSpPr>
      <p:grpSpPr>
        <a:xfrm>
          <a:off x="0" y="0"/>
          <a:ext cx="0" cy="0"/>
          <a:chOff x="0" y="0"/>
          <a:chExt cx="0" cy="0"/>
        </a:xfrm>
      </p:grpSpPr>
      <p:pic>
        <p:nvPicPr>
          <p:cNvPr id="11" name="Picture 10" descr="A blue line on a black background&#10;&#10;Description automatically generated">
            <a:extLst>
              <a:ext uri="{FF2B5EF4-FFF2-40B4-BE49-F238E27FC236}">
                <a16:creationId xmlns:a16="http://schemas.microsoft.com/office/drawing/2014/main" id="{7FA520F0-2BFC-C181-6E82-E29CFC8615AE}"/>
              </a:ext>
            </a:extLst>
          </p:cNvPr>
          <p:cNvPicPr>
            <a:picLocks noChangeAspect="1"/>
          </p:cNvPicPr>
          <p:nvPr userDrawn="1"/>
        </p:nvPicPr>
        <p:blipFill>
          <a:blip r:embed="rId2">
            <a:biLevel thresh="25000"/>
          </a:blip>
          <a:stretch>
            <a:fillRect/>
          </a:stretch>
        </p:blipFill>
        <p:spPr>
          <a:xfrm>
            <a:off x="0" y="0"/>
            <a:ext cx="12192000" cy="6858000"/>
          </a:xfrm>
          <a:prstGeom prst="rect">
            <a:avLst/>
          </a:prstGeom>
        </p:spPr>
      </p:pic>
      <p:sp>
        <p:nvSpPr>
          <p:cNvPr id="6" name="Google Shape;19;p12">
            <a:extLst>
              <a:ext uri="{FF2B5EF4-FFF2-40B4-BE49-F238E27FC236}">
                <a16:creationId xmlns:a16="http://schemas.microsoft.com/office/drawing/2014/main" id="{ACC2FBAA-B073-7209-5B4C-C79975F7D575}"/>
              </a:ext>
            </a:extLst>
          </p:cNvPr>
          <p:cNvSpPr txBox="1">
            <a:spLocks noGrp="1"/>
          </p:cNvSpPr>
          <p:nvPr>
            <p:ph type="title"/>
          </p:nvPr>
        </p:nvSpPr>
        <p:spPr>
          <a:xfrm>
            <a:off x="620467" y="2418802"/>
            <a:ext cx="4665600" cy="1288800"/>
          </a:xfrm>
          <a:prstGeom prst="rect">
            <a:avLst/>
          </a:prstGeom>
          <a:noFill/>
          <a:ln>
            <a:noFill/>
          </a:ln>
        </p:spPr>
        <p:txBody>
          <a:bodyPr spcFirstLastPara="1" wrap="square" lIns="68575" tIns="34275" rIns="68575" bIns="34275" anchor="t" anchorCtr="0">
            <a:noAutofit/>
          </a:bodyPr>
          <a:lstStyle>
            <a:lvl1pPr lvl="0" algn="l">
              <a:lnSpc>
                <a:spcPct val="80000"/>
              </a:lnSpc>
              <a:spcBef>
                <a:spcPts val="0"/>
              </a:spcBef>
              <a:spcAft>
                <a:spcPts val="0"/>
              </a:spcAft>
              <a:buClr>
                <a:schemeClr val="lt1"/>
              </a:buClr>
              <a:buSzPts val="3600"/>
              <a:buFont typeface="Proxima Nova"/>
              <a:buNone/>
              <a:defRPr sz="3600" b="1" i="0">
                <a:solidFill>
                  <a:schemeClr val="bg1"/>
                </a:solidFill>
                <a:latin typeface="Lato"/>
                <a:ea typeface="Lato"/>
                <a:cs typeface="Lato"/>
                <a:sym typeface="Lato"/>
              </a:defRPr>
            </a:lvl1pPr>
            <a:lvl2pPr lvl="1">
              <a:spcBef>
                <a:spcPts val="0"/>
              </a:spcBef>
              <a:spcAft>
                <a:spcPts val="0"/>
              </a:spcAft>
              <a:buSzPts val="3600"/>
              <a:buNone/>
              <a:defRPr sz="4800"/>
            </a:lvl2pPr>
            <a:lvl3pPr lvl="2">
              <a:spcBef>
                <a:spcPts val="0"/>
              </a:spcBef>
              <a:spcAft>
                <a:spcPts val="0"/>
              </a:spcAft>
              <a:buSzPts val="3600"/>
              <a:buNone/>
              <a:defRPr sz="4800"/>
            </a:lvl3pPr>
            <a:lvl4pPr lvl="3">
              <a:spcBef>
                <a:spcPts val="0"/>
              </a:spcBef>
              <a:spcAft>
                <a:spcPts val="0"/>
              </a:spcAft>
              <a:buSzPts val="3600"/>
              <a:buNone/>
              <a:defRPr sz="4800"/>
            </a:lvl4pPr>
            <a:lvl5pPr lvl="4">
              <a:spcBef>
                <a:spcPts val="0"/>
              </a:spcBef>
              <a:spcAft>
                <a:spcPts val="0"/>
              </a:spcAft>
              <a:buSzPts val="3600"/>
              <a:buNone/>
              <a:defRPr sz="4800"/>
            </a:lvl5pPr>
            <a:lvl6pPr lvl="5">
              <a:spcBef>
                <a:spcPts val="0"/>
              </a:spcBef>
              <a:spcAft>
                <a:spcPts val="0"/>
              </a:spcAft>
              <a:buSzPts val="3600"/>
              <a:buNone/>
              <a:defRPr sz="4800"/>
            </a:lvl6pPr>
            <a:lvl7pPr lvl="6">
              <a:spcBef>
                <a:spcPts val="0"/>
              </a:spcBef>
              <a:spcAft>
                <a:spcPts val="0"/>
              </a:spcAft>
              <a:buSzPts val="3600"/>
              <a:buNone/>
              <a:defRPr sz="4800"/>
            </a:lvl7pPr>
            <a:lvl8pPr lvl="7">
              <a:spcBef>
                <a:spcPts val="0"/>
              </a:spcBef>
              <a:spcAft>
                <a:spcPts val="0"/>
              </a:spcAft>
              <a:buSzPts val="3600"/>
              <a:buNone/>
              <a:defRPr sz="4800"/>
            </a:lvl8pPr>
            <a:lvl9pPr lvl="8">
              <a:spcBef>
                <a:spcPts val="0"/>
              </a:spcBef>
              <a:spcAft>
                <a:spcPts val="0"/>
              </a:spcAft>
              <a:buSzPts val="3600"/>
              <a:buNone/>
              <a:defRPr sz="4800"/>
            </a:lvl9pPr>
          </a:lstStyle>
          <a:p>
            <a:endParaRPr/>
          </a:p>
        </p:txBody>
      </p:sp>
      <p:sp>
        <p:nvSpPr>
          <p:cNvPr id="7" name="Google Shape;20;p12">
            <a:extLst>
              <a:ext uri="{FF2B5EF4-FFF2-40B4-BE49-F238E27FC236}">
                <a16:creationId xmlns:a16="http://schemas.microsoft.com/office/drawing/2014/main" id="{3539A9EC-1F80-80F0-A78B-D83D5173E4C6}"/>
              </a:ext>
            </a:extLst>
          </p:cNvPr>
          <p:cNvSpPr txBox="1">
            <a:spLocks noGrp="1"/>
          </p:cNvSpPr>
          <p:nvPr>
            <p:ph type="subTitle" idx="1"/>
          </p:nvPr>
        </p:nvSpPr>
        <p:spPr>
          <a:xfrm>
            <a:off x="608567" y="3707603"/>
            <a:ext cx="4090800" cy="597600"/>
          </a:xfrm>
          <a:prstGeom prst="rect">
            <a:avLst/>
          </a:prstGeom>
          <a:noFill/>
          <a:ln>
            <a:noFill/>
          </a:ln>
        </p:spPr>
        <p:txBody>
          <a:bodyPr spcFirstLastPara="1" wrap="square" lIns="68575" tIns="34275" rIns="68575" bIns="34275" anchor="t" anchorCtr="0">
            <a:noAutofit/>
          </a:bodyPr>
          <a:lstStyle>
            <a:lvl1pPr lvl="0" algn="l">
              <a:lnSpc>
                <a:spcPct val="90000"/>
              </a:lnSpc>
              <a:spcBef>
                <a:spcPts val="1067"/>
              </a:spcBef>
              <a:spcAft>
                <a:spcPts val="0"/>
              </a:spcAft>
              <a:buClr>
                <a:schemeClr val="lt1"/>
              </a:buClr>
              <a:buSzPts val="1300"/>
              <a:buFont typeface="Proxima Nova Semibold"/>
              <a:buNone/>
              <a:defRPr sz="1733" b="0" i="0">
                <a:solidFill>
                  <a:schemeClr val="bg1"/>
                </a:solidFill>
                <a:latin typeface="Lato"/>
                <a:ea typeface="Lato"/>
                <a:cs typeface="Lato"/>
                <a:sym typeface="Lato"/>
              </a:defRPr>
            </a:lvl1pPr>
            <a:lvl2pPr lvl="1" algn="l">
              <a:lnSpc>
                <a:spcPct val="90000"/>
              </a:lnSpc>
              <a:spcBef>
                <a:spcPts val="533"/>
              </a:spcBef>
              <a:spcAft>
                <a:spcPts val="0"/>
              </a:spcAft>
              <a:buClr>
                <a:schemeClr val="dk1"/>
              </a:buClr>
              <a:buSzPts val="1300"/>
              <a:buFont typeface="Proxima Nova Semibold"/>
              <a:buNone/>
              <a:defRPr sz="1733">
                <a:latin typeface="Proxima Nova Rg"/>
                <a:ea typeface="Proxima Nova Rg"/>
                <a:cs typeface="Proxima Nova Rg"/>
                <a:sym typeface="Proxima Nova"/>
              </a:defRPr>
            </a:lvl2pPr>
            <a:lvl3pPr lvl="2" algn="l">
              <a:lnSpc>
                <a:spcPct val="90000"/>
              </a:lnSpc>
              <a:spcBef>
                <a:spcPts val="533"/>
              </a:spcBef>
              <a:spcAft>
                <a:spcPts val="0"/>
              </a:spcAft>
              <a:buClr>
                <a:schemeClr val="dk1"/>
              </a:buClr>
              <a:buSzPts val="1300"/>
              <a:buFont typeface="Proxima Nova Semibold"/>
              <a:buNone/>
              <a:defRPr sz="1733">
                <a:latin typeface="Proxima Nova Rg"/>
                <a:ea typeface="Proxima Nova Rg"/>
                <a:cs typeface="Proxima Nova Rg"/>
                <a:sym typeface="Proxima Nova"/>
              </a:defRPr>
            </a:lvl3pPr>
            <a:lvl4pPr lvl="3" algn="l">
              <a:lnSpc>
                <a:spcPct val="90000"/>
              </a:lnSpc>
              <a:spcBef>
                <a:spcPts val="533"/>
              </a:spcBef>
              <a:spcAft>
                <a:spcPts val="0"/>
              </a:spcAft>
              <a:buClr>
                <a:schemeClr val="dk1"/>
              </a:buClr>
              <a:buSzPts val="1300"/>
              <a:buFont typeface="Proxima Nova Semibold"/>
              <a:buNone/>
              <a:defRPr sz="1733">
                <a:latin typeface="Proxima Nova Rg"/>
                <a:ea typeface="Proxima Nova Rg"/>
                <a:cs typeface="Proxima Nova Rg"/>
                <a:sym typeface="Proxima Nova"/>
              </a:defRPr>
            </a:lvl4pPr>
            <a:lvl5pPr lvl="4" algn="l">
              <a:lnSpc>
                <a:spcPct val="90000"/>
              </a:lnSpc>
              <a:spcBef>
                <a:spcPts val="533"/>
              </a:spcBef>
              <a:spcAft>
                <a:spcPts val="0"/>
              </a:spcAft>
              <a:buClr>
                <a:schemeClr val="dk1"/>
              </a:buClr>
              <a:buSzPts val="1300"/>
              <a:buFont typeface="Proxima Nova Semibold"/>
              <a:buNone/>
              <a:defRPr sz="1733">
                <a:latin typeface="Proxima Nova Rg"/>
                <a:ea typeface="Proxima Nova Rg"/>
                <a:cs typeface="Proxima Nova Rg"/>
                <a:sym typeface="Proxima Nova"/>
              </a:defRPr>
            </a:lvl5pPr>
            <a:lvl6pPr lvl="5" algn="l">
              <a:lnSpc>
                <a:spcPct val="90000"/>
              </a:lnSpc>
              <a:spcBef>
                <a:spcPts val="533"/>
              </a:spcBef>
              <a:spcAft>
                <a:spcPts val="0"/>
              </a:spcAft>
              <a:buClr>
                <a:schemeClr val="dk1"/>
              </a:buClr>
              <a:buSzPts val="1300"/>
              <a:buFont typeface="Proxima Nova Semibold"/>
              <a:buNone/>
              <a:defRPr sz="1733">
                <a:latin typeface="Proxima Nova Rg"/>
                <a:ea typeface="Proxima Nova Rg"/>
                <a:cs typeface="Proxima Nova Rg"/>
                <a:sym typeface="Proxima Nova"/>
              </a:defRPr>
            </a:lvl6pPr>
            <a:lvl7pPr lvl="6" algn="l">
              <a:lnSpc>
                <a:spcPct val="90000"/>
              </a:lnSpc>
              <a:spcBef>
                <a:spcPts val="533"/>
              </a:spcBef>
              <a:spcAft>
                <a:spcPts val="0"/>
              </a:spcAft>
              <a:buClr>
                <a:schemeClr val="dk1"/>
              </a:buClr>
              <a:buSzPts val="1300"/>
              <a:buFont typeface="Proxima Nova Semibold"/>
              <a:buNone/>
              <a:defRPr sz="1733">
                <a:latin typeface="Proxima Nova Rg"/>
                <a:ea typeface="Proxima Nova Rg"/>
                <a:cs typeface="Proxima Nova Rg"/>
                <a:sym typeface="Proxima Nova"/>
              </a:defRPr>
            </a:lvl7pPr>
            <a:lvl8pPr lvl="7" algn="l">
              <a:lnSpc>
                <a:spcPct val="90000"/>
              </a:lnSpc>
              <a:spcBef>
                <a:spcPts val="533"/>
              </a:spcBef>
              <a:spcAft>
                <a:spcPts val="0"/>
              </a:spcAft>
              <a:buClr>
                <a:schemeClr val="dk1"/>
              </a:buClr>
              <a:buSzPts val="1300"/>
              <a:buFont typeface="Proxima Nova Semibold"/>
              <a:buNone/>
              <a:defRPr sz="1733">
                <a:latin typeface="Proxima Nova Rg"/>
                <a:ea typeface="Proxima Nova Rg"/>
                <a:cs typeface="Proxima Nova Rg"/>
                <a:sym typeface="Proxima Nova"/>
              </a:defRPr>
            </a:lvl8pPr>
            <a:lvl9pPr lvl="8" algn="l">
              <a:lnSpc>
                <a:spcPct val="90000"/>
              </a:lnSpc>
              <a:spcBef>
                <a:spcPts val="533"/>
              </a:spcBef>
              <a:spcAft>
                <a:spcPts val="0"/>
              </a:spcAft>
              <a:buClr>
                <a:schemeClr val="dk1"/>
              </a:buClr>
              <a:buSzPts val="1300"/>
              <a:buFont typeface="Proxima Nova Semibold"/>
              <a:buNone/>
              <a:defRPr sz="1733">
                <a:latin typeface="Proxima Nova Rg"/>
                <a:ea typeface="Proxima Nova Rg"/>
                <a:cs typeface="Proxima Nova Rg"/>
                <a:sym typeface="Proxima Nova"/>
              </a:defRPr>
            </a:lvl9pPr>
          </a:lstStyle>
          <a:p>
            <a:endParaRPr/>
          </a:p>
        </p:txBody>
      </p:sp>
      <p:sp>
        <p:nvSpPr>
          <p:cNvPr id="9" name="Slide Number Placeholder 4">
            <a:extLst>
              <a:ext uri="{FF2B5EF4-FFF2-40B4-BE49-F238E27FC236}">
                <a16:creationId xmlns:a16="http://schemas.microsoft.com/office/drawing/2014/main" id="{B93008D7-1582-488D-B2E3-E1C1393B7705}"/>
              </a:ext>
            </a:extLst>
          </p:cNvPr>
          <p:cNvSpPr>
            <a:spLocks noGrp="1"/>
          </p:cNvSpPr>
          <p:nvPr>
            <p:ph type="sldNum" idx="12"/>
          </p:nvPr>
        </p:nvSpPr>
        <p:spPr>
          <a:xfrm>
            <a:off x="8610600" y="6356350"/>
            <a:ext cx="2743200" cy="365125"/>
          </a:xfrm>
        </p:spPr>
        <p:txBody>
          <a:bodyPr/>
          <a:lstStyle>
            <a:lvl1pPr>
              <a:defRPr>
                <a:solidFill>
                  <a:schemeClr val="bg1"/>
                </a:solidFill>
              </a:defRPr>
            </a:lvl1pPr>
          </a:lstStyle>
          <a:p>
            <a:fld id="{00000000-1234-1234-1234-123412341234}" type="slidenum">
              <a:rPr lang="en" smtClean="0"/>
              <a:pPr/>
              <a:t>‹#›</a:t>
            </a:fld>
            <a:endParaRPr lang="en"/>
          </a:p>
        </p:txBody>
      </p:sp>
      <p:pic>
        <p:nvPicPr>
          <p:cNvPr id="12" name="Picture 11">
            <a:extLst>
              <a:ext uri="{FF2B5EF4-FFF2-40B4-BE49-F238E27FC236}">
                <a16:creationId xmlns:a16="http://schemas.microsoft.com/office/drawing/2014/main" id="{E35A0862-5838-F20D-EFAF-7383C3152F58}"/>
              </a:ext>
            </a:extLst>
          </p:cNvPr>
          <p:cNvPicPr>
            <a:picLocks noChangeAspect="1"/>
          </p:cNvPicPr>
          <p:nvPr userDrawn="1"/>
        </p:nvPicPr>
        <p:blipFill>
          <a:blip r:embed="rId3"/>
          <a:srcRect/>
          <a:stretch/>
        </p:blipFill>
        <p:spPr>
          <a:xfrm>
            <a:off x="376207" y="4552551"/>
            <a:ext cx="3390897" cy="1460499"/>
          </a:xfrm>
          <a:prstGeom prst="rect">
            <a:avLst/>
          </a:prstGeom>
        </p:spPr>
      </p:pic>
      <p:sp>
        <p:nvSpPr>
          <p:cNvPr id="2" name="TextBox 1">
            <a:extLst>
              <a:ext uri="{FF2B5EF4-FFF2-40B4-BE49-F238E27FC236}">
                <a16:creationId xmlns:a16="http://schemas.microsoft.com/office/drawing/2014/main" id="{A9F87FBE-CE28-3D64-8EB4-B640393DB17B}"/>
              </a:ext>
            </a:extLst>
          </p:cNvPr>
          <p:cNvSpPr txBox="1"/>
          <p:nvPr userDrawn="1"/>
        </p:nvSpPr>
        <p:spPr>
          <a:xfrm>
            <a:off x="603488" y="6475254"/>
            <a:ext cx="4846320" cy="246221"/>
          </a:xfrm>
          <a:prstGeom prst="rect">
            <a:avLst/>
          </a:prstGeom>
          <a:noFill/>
        </p:spPr>
        <p:txBody>
          <a:bodyPr wrap="square" rtlCol="0">
            <a:spAutoFit/>
          </a:bodyPr>
          <a:lstStyle/>
          <a:p>
            <a:r>
              <a:rPr lang="en-US" sz="1000">
                <a:solidFill>
                  <a:schemeClr val="bg1"/>
                </a:solidFill>
                <a:latin typeface="Lato" panose="020F0502020204030203" pitchFamily="34" charset="0"/>
                <a:ea typeface="Lato" panose="020F0502020204030203" pitchFamily="34" charset="0"/>
                <a:cs typeface="Lato" panose="020F0502020204030203" pitchFamily="34" charset="0"/>
              </a:rPr>
              <a:t>CONFIDENTIAL – FOR INTERNAL USE ONLY.</a:t>
            </a:r>
          </a:p>
        </p:txBody>
      </p:sp>
    </p:spTree>
    <p:extLst>
      <p:ext uri="{BB962C8B-B14F-4D97-AF65-F5344CB8AC3E}">
        <p14:creationId xmlns:p14="http://schemas.microsoft.com/office/powerpoint/2010/main" val="1157636986"/>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pic>
        <p:nvPicPr>
          <p:cNvPr id="2" name="Picture 1" descr="A blue line on a black background&#10;&#10;Description automatically generated">
            <a:extLst>
              <a:ext uri="{FF2B5EF4-FFF2-40B4-BE49-F238E27FC236}">
                <a16:creationId xmlns:a16="http://schemas.microsoft.com/office/drawing/2014/main" id="{341B054A-C51F-467D-046E-10949DBCA99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Slide Number Placeholder 4">
            <a:extLst>
              <a:ext uri="{FF2B5EF4-FFF2-40B4-BE49-F238E27FC236}">
                <a16:creationId xmlns:a16="http://schemas.microsoft.com/office/drawing/2014/main" id="{82C53889-3A12-13C8-325B-82814AF8E3E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
        <p:nvSpPr>
          <p:cNvPr id="8" name="Google Shape;32;p15">
            <a:extLst>
              <a:ext uri="{FF2B5EF4-FFF2-40B4-BE49-F238E27FC236}">
                <a16:creationId xmlns:a16="http://schemas.microsoft.com/office/drawing/2014/main" id="{4021F67E-0FE3-70CF-E43A-2BD21B990319}"/>
              </a:ext>
            </a:extLst>
          </p:cNvPr>
          <p:cNvSpPr txBox="1">
            <a:spLocks noGrp="1"/>
          </p:cNvSpPr>
          <p:nvPr>
            <p:ph type="title" hasCustomPrompt="1"/>
          </p:nvPr>
        </p:nvSpPr>
        <p:spPr>
          <a:xfrm>
            <a:off x="620467" y="951732"/>
            <a:ext cx="3642800" cy="982000"/>
          </a:xfrm>
          <a:prstGeom prst="rect">
            <a:avLst/>
          </a:prstGeom>
          <a:noFill/>
          <a:ln>
            <a:noFill/>
          </a:ln>
        </p:spPr>
        <p:txBody>
          <a:bodyPr spcFirstLastPara="1" wrap="square" lIns="68575" tIns="34275" rIns="68575" bIns="34275" anchor="t" anchorCtr="0">
            <a:noAutofit/>
          </a:bodyPr>
          <a:lstStyle>
            <a:lvl1pPr lvl="0" algn="l">
              <a:lnSpc>
                <a:spcPct val="80000"/>
              </a:lnSpc>
              <a:spcBef>
                <a:spcPts val="0"/>
              </a:spcBef>
              <a:spcAft>
                <a:spcPts val="0"/>
              </a:spcAft>
              <a:buClr>
                <a:schemeClr val="dk1"/>
              </a:buClr>
              <a:buSzPts val="2800"/>
              <a:buFont typeface="Proxima Nova"/>
              <a:buNone/>
              <a:defRPr sz="3600" b="1" i="0">
                <a:solidFill>
                  <a:srgbClr val="1E40BE"/>
                </a:solidFill>
                <a:latin typeface="Lato"/>
                <a:ea typeface="Lato"/>
                <a:cs typeface="Lato"/>
                <a:sym typeface="Lato"/>
              </a:defRPr>
            </a:lvl1pPr>
            <a:lvl2pPr lvl="1">
              <a:spcBef>
                <a:spcPts val="0"/>
              </a:spcBef>
              <a:spcAft>
                <a:spcPts val="0"/>
              </a:spcAft>
              <a:buSzPts val="3000"/>
              <a:buNone/>
              <a:defRPr sz="4000"/>
            </a:lvl2pPr>
            <a:lvl3pPr lvl="2">
              <a:spcBef>
                <a:spcPts val="0"/>
              </a:spcBef>
              <a:spcAft>
                <a:spcPts val="0"/>
              </a:spcAft>
              <a:buSzPts val="3000"/>
              <a:buNone/>
              <a:defRPr sz="4000"/>
            </a:lvl3pPr>
            <a:lvl4pPr lvl="3">
              <a:spcBef>
                <a:spcPts val="0"/>
              </a:spcBef>
              <a:spcAft>
                <a:spcPts val="0"/>
              </a:spcAft>
              <a:buSzPts val="3000"/>
              <a:buNone/>
              <a:defRPr sz="4000"/>
            </a:lvl4pPr>
            <a:lvl5pPr lvl="4">
              <a:spcBef>
                <a:spcPts val="0"/>
              </a:spcBef>
              <a:spcAft>
                <a:spcPts val="0"/>
              </a:spcAft>
              <a:buSzPts val="3000"/>
              <a:buNone/>
              <a:defRPr sz="4000"/>
            </a:lvl5pPr>
            <a:lvl6pPr lvl="5">
              <a:spcBef>
                <a:spcPts val="0"/>
              </a:spcBef>
              <a:spcAft>
                <a:spcPts val="0"/>
              </a:spcAft>
              <a:buSzPts val="3000"/>
              <a:buNone/>
              <a:defRPr sz="4000"/>
            </a:lvl6pPr>
            <a:lvl7pPr lvl="6">
              <a:spcBef>
                <a:spcPts val="0"/>
              </a:spcBef>
              <a:spcAft>
                <a:spcPts val="0"/>
              </a:spcAft>
              <a:buSzPts val="3000"/>
              <a:buNone/>
              <a:defRPr sz="4000"/>
            </a:lvl7pPr>
            <a:lvl8pPr lvl="7">
              <a:spcBef>
                <a:spcPts val="0"/>
              </a:spcBef>
              <a:spcAft>
                <a:spcPts val="0"/>
              </a:spcAft>
              <a:buSzPts val="3000"/>
              <a:buNone/>
              <a:defRPr sz="4000"/>
            </a:lvl8pPr>
            <a:lvl9pPr lvl="8">
              <a:spcBef>
                <a:spcPts val="0"/>
              </a:spcBef>
              <a:spcAft>
                <a:spcPts val="0"/>
              </a:spcAft>
              <a:buSzPts val="3000"/>
              <a:buNone/>
              <a:defRPr sz="4000"/>
            </a:lvl9pPr>
          </a:lstStyle>
          <a:p>
            <a:r>
              <a:rPr lang="en-US"/>
              <a:t>Agenda</a:t>
            </a:r>
            <a:endParaRPr/>
          </a:p>
        </p:txBody>
      </p:sp>
      <p:pic>
        <p:nvPicPr>
          <p:cNvPr id="16" name="Picture 15">
            <a:extLst>
              <a:ext uri="{FF2B5EF4-FFF2-40B4-BE49-F238E27FC236}">
                <a16:creationId xmlns:a16="http://schemas.microsoft.com/office/drawing/2014/main" id="{6870B1F4-953C-C777-5222-6CB54D816A48}"/>
              </a:ext>
            </a:extLst>
          </p:cNvPr>
          <p:cNvPicPr>
            <a:picLocks noChangeAspect="1"/>
          </p:cNvPicPr>
          <p:nvPr userDrawn="1"/>
        </p:nvPicPr>
        <p:blipFill>
          <a:blip r:embed="rId3"/>
          <a:srcRect/>
          <a:stretch/>
        </p:blipFill>
        <p:spPr>
          <a:xfrm>
            <a:off x="298175" y="5993543"/>
            <a:ext cx="1630393" cy="702229"/>
          </a:xfrm>
          <a:prstGeom prst="rect">
            <a:avLst/>
          </a:prstGeom>
        </p:spPr>
      </p:pic>
      <p:sp>
        <p:nvSpPr>
          <p:cNvPr id="3" name="Text Placeholder 2">
            <a:extLst>
              <a:ext uri="{FF2B5EF4-FFF2-40B4-BE49-F238E27FC236}">
                <a16:creationId xmlns:a16="http://schemas.microsoft.com/office/drawing/2014/main" id="{A3C43708-806F-6E4E-CE26-F7F6F58DE62D}"/>
              </a:ext>
            </a:extLst>
          </p:cNvPr>
          <p:cNvSpPr>
            <a:spLocks noGrp="1"/>
          </p:cNvSpPr>
          <p:nvPr>
            <p:ph type="body" sz="quarter" idx="18" hasCustomPrompt="1"/>
          </p:nvPr>
        </p:nvSpPr>
        <p:spPr>
          <a:xfrm>
            <a:off x="620687" y="2125788"/>
            <a:ext cx="3201987" cy="395287"/>
          </a:xfrm>
        </p:spPr>
        <p:txBody>
          <a:bodyPr>
            <a:noAutofit/>
          </a:bodyPr>
          <a:lstStyle>
            <a:lvl1pPr marL="50800" indent="0">
              <a:buNone/>
              <a:defRPr sz="2000"/>
            </a:lvl1pPr>
          </a:lstStyle>
          <a:p>
            <a:pPr lvl="0"/>
            <a:r>
              <a:rPr lang="en-US"/>
              <a:t>Click to add subtitle</a:t>
            </a:r>
          </a:p>
        </p:txBody>
      </p:sp>
      <p:sp>
        <p:nvSpPr>
          <p:cNvPr id="4" name="Text Placeholder 2">
            <a:extLst>
              <a:ext uri="{FF2B5EF4-FFF2-40B4-BE49-F238E27FC236}">
                <a16:creationId xmlns:a16="http://schemas.microsoft.com/office/drawing/2014/main" id="{B2903317-029F-C9AE-1C88-22D9DB0FBE17}"/>
              </a:ext>
            </a:extLst>
          </p:cNvPr>
          <p:cNvSpPr>
            <a:spLocks noGrp="1"/>
          </p:cNvSpPr>
          <p:nvPr>
            <p:ph type="body" sz="quarter" idx="19" hasCustomPrompt="1"/>
          </p:nvPr>
        </p:nvSpPr>
        <p:spPr>
          <a:xfrm>
            <a:off x="614455" y="2763116"/>
            <a:ext cx="3201987" cy="395287"/>
          </a:xfrm>
        </p:spPr>
        <p:txBody>
          <a:bodyPr>
            <a:noAutofit/>
          </a:bodyPr>
          <a:lstStyle>
            <a:lvl1pPr marL="50800" indent="0">
              <a:buNone/>
              <a:defRPr sz="2000"/>
            </a:lvl1pPr>
          </a:lstStyle>
          <a:p>
            <a:pPr lvl="0"/>
            <a:r>
              <a:rPr lang="en-US"/>
              <a:t>Click to add subtitle</a:t>
            </a:r>
          </a:p>
        </p:txBody>
      </p:sp>
      <p:sp>
        <p:nvSpPr>
          <p:cNvPr id="6" name="Text Placeholder 2">
            <a:extLst>
              <a:ext uri="{FF2B5EF4-FFF2-40B4-BE49-F238E27FC236}">
                <a16:creationId xmlns:a16="http://schemas.microsoft.com/office/drawing/2014/main" id="{F3BB2968-84CB-77E9-BEDC-67900FAE31D5}"/>
              </a:ext>
            </a:extLst>
          </p:cNvPr>
          <p:cNvSpPr>
            <a:spLocks noGrp="1"/>
          </p:cNvSpPr>
          <p:nvPr>
            <p:ph type="body" sz="quarter" idx="20" hasCustomPrompt="1"/>
          </p:nvPr>
        </p:nvSpPr>
        <p:spPr>
          <a:xfrm>
            <a:off x="614455" y="3419607"/>
            <a:ext cx="3201987" cy="395287"/>
          </a:xfrm>
        </p:spPr>
        <p:txBody>
          <a:bodyPr>
            <a:noAutofit/>
          </a:bodyPr>
          <a:lstStyle>
            <a:lvl1pPr marL="50800" indent="0">
              <a:buNone/>
              <a:defRPr sz="2000"/>
            </a:lvl1pPr>
          </a:lstStyle>
          <a:p>
            <a:pPr lvl="0"/>
            <a:r>
              <a:rPr lang="en-US"/>
              <a:t>Click to add subtitle</a:t>
            </a:r>
          </a:p>
        </p:txBody>
      </p:sp>
      <p:sp>
        <p:nvSpPr>
          <p:cNvPr id="17" name="Text Placeholder 2">
            <a:extLst>
              <a:ext uri="{FF2B5EF4-FFF2-40B4-BE49-F238E27FC236}">
                <a16:creationId xmlns:a16="http://schemas.microsoft.com/office/drawing/2014/main" id="{F4D1FDCB-B56D-59A6-A326-0FC27F040341}"/>
              </a:ext>
            </a:extLst>
          </p:cNvPr>
          <p:cNvSpPr>
            <a:spLocks noGrp="1"/>
          </p:cNvSpPr>
          <p:nvPr>
            <p:ph type="body" sz="quarter" idx="21" hasCustomPrompt="1"/>
          </p:nvPr>
        </p:nvSpPr>
        <p:spPr>
          <a:xfrm>
            <a:off x="620687" y="4076098"/>
            <a:ext cx="3201987" cy="395287"/>
          </a:xfrm>
        </p:spPr>
        <p:txBody>
          <a:bodyPr>
            <a:noAutofit/>
          </a:bodyPr>
          <a:lstStyle>
            <a:lvl1pPr marL="50800" indent="0">
              <a:buNone/>
              <a:defRPr sz="2000"/>
            </a:lvl1pPr>
          </a:lstStyle>
          <a:p>
            <a:pPr lvl="0"/>
            <a:r>
              <a:rPr lang="en-US"/>
              <a:t>Click to add subtitle</a:t>
            </a:r>
          </a:p>
        </p:txBody>
      </p:sp>
      <p:sp>
        <p:nvSpPr>
          <p:cNvPr id="18" name="Text Placeholder 2">
            <a:extLst>
              <a:ext uri="{FF2B5EF4-FFF2-40B4-BE49-F238E27FC236}">
                <a16:creationId xmlns:a16="http://schemas.microsoft.com/office/drawing/2014/main" id="{9EFEC9F7-BD46-1DE8-2B7D-3F4B306273AC}"/>
              </a:ext>
            </a:extLst>
          </p:cNvPr>
          <p:cNvSpPr>
            <a:spLocks noGrp="1"/>
          </p:cNvSpPr>
          <p:nvPr>
            <p:ph type="body" sz="quarter" idx="22" hasCustomPrompt="1"/>
          </p:nvPr>
        </p:nvSpPr>
        <p:spPr>
          <a:xfrm>
            <a:off x="614455" y="4713426"/>
            <a:ext cx="3201987" cy="395287"/>
          </a:xfrm>
        </p:spPr>
        <p:txBody>
          <a:bodyPr>
            <a:noAutofit/>
          </a:bodyPr>
          <a:lstStyle>
            <a:lvl1pPr marL="50800" indent="0">
              <a:buNone/>
              <a:defRPr sz="2000"/>
            </a:lvl1pPr>
          </a:lstStyle>
          <a:p>
            <a:pPr lvl="0"/>
            <a:r>
              <a:rPr lang="en-US"/>
              <a:t>Click to add subtitle</a:t>
            </a:r>
          </a:p>
        </p:txBody>
      </p:sp>
      <p:sp>
        <p:nvSpPr>
          <p:cNvPr id="7" name="TextBox 6">
            <a:extLst>
              <a:ext uri="{FF2B5EF4-FFF2-40B4-BE49-F238E27FC236}">
                <a16:creationId xmlns:a16="http://schemas.microsoft.com/office/drawing/2014/main" id="{B81CAFF7-AC38-D7EC-8F5F-251ABFE1FE48}"/>
              </a:ext>
            </a:extLst>
          </p:cNvPr>
          <p:cNvSpPr txBox="1"/>
          <p:nvPr userDrawn="1"/>
        </p:nvSpPr>
        <p:spPr>
          <a:xfrm>
            <a:off x="1779147" y="6415427"/>
            <a:ext cx="4846320" cy="215444"/>
          </a:xfrm>
          <a:prstGeom prst="rect">
            <a:avLst/>
          </a:prstGeom>
          <a:noFill/>
        </p:spPr>
        <p:txBody>
          <a:bodyPr wrap="square" rtlCol="0">
            <a:spAutoFit/>
          </a:bodyPr>
          <a:lstStyle/>
          <a:p>
            <a:r>
              <a:rPr lang="en-US" sz="800">
                <a:solidFill>
                  <a:schemeClr val="tx1"/>
                </a:solidFill>
                <a:latin typeface="Lato" panose="020F0502020204030203" pitchFamily="34" charset="0"/>
                <a:ea typeface="Lato" panose="020F0502020204030203" pitchFamily="34" charset="0"/>
                <a:cs typeface="Lato" panose="020F0502020204030203" pitchFamily="34" charset="0"/>
              </a:rPr>
              <a:t>CONFIDENTIAL – FOR INTERNAL USE ONLY.</a:t>
            </a:r>
          </a:p>
        </p:txBody>
      </p:sp>
    </p:spTree>
    <p:extLst>
      <p:ext uri="{BB962C8B-B14F-4D97-AF65-F5344CB8AC3E}">
        <p14:creationId xmlns:p14="http://schemas.microsoft.com/office/powerpoint/2010/main" val="2382063369"/>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B4CFBDD-3277-74D1-ACF9-D8B992B6B5E4}"/>
              </a:ext>
            </a:extLst>
          </p:cNvPr>
          <p:cNvSpPr/>
          <p:nvPr userDrawn="1"/>
        </p:nvSpPr>
        <p:spPr>
          <a:xfrm>
            <a:off x="5319132" y="0"/>
            <a:ext cx="6872868" cy="6858000"/>
          </a:xfrm>
          <a:prstGeom prst="rect">
            <a:avLst/>
          </a:prstGeom>
          <a:solidFill>
            <a:srgbClr val="1E40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black background with blue lines&#10;&#10;Description automatically generated">
            <a:extLst>
              <a:ext uri="{FF2B5EF4-FFF2-40B4-BE49-F238E27FC236}">
                <a16:creationId xmlns:a16="http://schemas.microsoft.com/office/drawing/2014/main" id="{01965DB9-A2B4-AD49-9F9B-FCE4005D3D47}"/>
              </a:ext>
            </a:extLst>
          </p:cNvPr>
          <p:cNvPicPr>
            <a:picLocks noChangeAspect="1"/>
          </p:cNvPicPr>
          <p:nvPr userDrawn="1"/>
        </p:nvPicPr>
        <p:blipFill>
          <a:blip r:embed="rId2"/>
          <a:stretch>
            <a:fillRect/>
          </a:stretch>
        </p:blipFill>
        <p:spPr>
          <a:xfrm>
            <a:off x="-1" y="-3820"/>
            <a:ext cx="12192001" cy="6846854"/>
          </a:xfrm>
          <a:prstGeom prst="rect">
            <a:avLst/>
          </a:prstGeom>
        </p:spPr>
      </p:pic>
      <p:sp>
        <p:nvSpPr>
          <p:cNvPr id="5" name="Slide Number Placeholder 4">
            <a:extLst>
              <a:ext uri="{FF2B5EF4-FFF2-40B4-BE49-F238E27FC236}">
                <a16:creationId xmlns:a16="http://schemas.microsoft.com/office/drawing/2014/main" id="{82C53889-3A12-13C8-325B-82814AF8E3E7}"/>
              </a:ext>
            </a:extLst>
          </p:cNvPr>
          <p:cNvSpPr>
            <a:spLocks noGrp="1"/>
          </p:cNvSpPr>
          <p:nvPr>
            <p:ph type="sldNum" idx="12"/>
          </p:nvPr>
        </p:nvSpPr>
        <p:spPr/>
        <p:txBody>
          <a:bodyPr/>
          <a:lstStyle>
            <a:lvl1pPr>
              <a:defRPr>
                <a:solidFill>
                  <a:schemeClr val="bg1"/>
                </a:solidFill>
              </a:defRPr>
            </a:lvl1pPr>
          </a:lstStyle>
          <a:p>
            <a:fld id="{00000000-1234-1234-1234-123412341234}" type="slidenum">
              <a:rPr lang="en" smtClean="0"/>
              <a:pPr/>
              <a:t>‹#›</a:t>
            </a:fld>
            <a:endParaRPr lang="en"/>
          </a:p>
        </p:txBody>
      </p:sp>
      <p:sp>
        <p:nvSpPr>
          <p:cNvPr id="8" name="Google Shape;32;p15">
            <a:extLst>
              <a:ext uri="{FF2B5EF4-FFF2-40B4-BE49-F238E27FC236}">
                <a16:creationId xmlns:a16="http://schemas.microsoft.com/office/drawing/2014/main" id="{4021F67E-0FE3-70CF-E43A-2BD21B990319}"/>
              </a:ext>
            </a:extLst>
          </p:cNvPr>
          <p:cNvSpPr txBox="1">
            <a:spLocks noGrp="1"/>
          </p:cNvSpPr>
          <p:nvPr>
            <p:ph type="title" hasCustomPrompt="1"/>
          </p:nvPr>
        </p:nvSpPr>
        <p:spPr>
          <a:xfrm>
            <a:off x="620467" y="951732"/>
            <a:ext cx="3642800" cy="982000"/>
          </a:xfrm>
          <a:prstGeom prst="rect">
            <a:avLst/>
          </a:prstGeom>
          <a:noFill/>
          <a:ln>
            <a:noFill/>
          </a:ln>
        </p:spPr>
        <p:txBody>
          <a:bodyPr spcFirstLastPara="1" wrap="square" lIns="68575" tIns="34275" rIns="68575" bIns="34275" anchor="t" anchorCtr="0">
            <a:noAutofit/>
          </a:bodyPr>
          <a:lstStyle>
            <a:lvl1pPr lvl="0" algn="l">
              <a:lnSpc>
                <a:spcPct val="80000"/>
              </a:lnSpc>
              <a:spcBef>
                <a:spcPts val="0"/>
              </a:spcBef>
              <a:spcAft>
                <a:spcPts val="0"/>
              </a:spcAft>
              <a:buClr>
                <a:schemeClr val="dk1"/>
              </a:buClr>
              <a:buSzPts val="2800"/>
              <a:buFont typeface="Proxima Nova"/>
              <a:buNone/>
              <a:defRPr sz="3600" b="1" i="0">
                <a:solidFill>
                  <a:srgbClr val="1E40BE"/>
                </a:solidFill>
                <a:latin typeface="Lato"/>
                <a:ea typeface="Lato"/>
                <a:cs typeface="Lato"/>
                <a:sym typeface="Lato"/>
              </a:defRPr>
            </a:lvl1pPr>
            <a:lvl2pPr lvl="1">
              <a:spcBef>
                <a:spcPts val="0"/>
              </a:spcBef>
              <a:spcAft>
                <a:spcPts val="0"/>
              </a:spcAft>
              <a:buSzPts val="3000"/>
              <a:buNone/>
              <a:defRPr sz="4000"/>
            </a:lvl2pPr>
            <a:lvl3pPr lvl="2">
              <a:spcBef>
                <a:spcPts val="0"/>
              </a:spcBef>
              <a:spcAft>
                <a:spcPts val="0"/>
              </a:spcAft>
              <a:buSzPts val="3000"/>
              <a:buNone/>
              <a:defRPr sz="4000"/>
            </a:lvl3pPr>
            <a:lvl4pPr lvl="3">
              <a:spcBef>
                <a:spcPts val="0"/>
              </a:spcBef>
              <a:spcAft>
                <a:spcPts val="0"/>
              </a:spcAft>
              <a:buSzPts val="3000"/>
              <a:buNone/>
              <a:defRPr sz="4000"/>
            </a:lvl4pPr>
            <a:lvl5pPr lvl="4">
              <a:spcBef>
                <a:spcPts val="0"/>
              </a:spcBef>
              <a:spcAft>
                <a:spcPts val="0"/>
              </a:spcAft>
              <a:buSzPts val="3000"/>
              <a:buNone/>
              <a:defRPr sz="4000"/>
            </a:lvl5pPr>
            <a:lvl6pPr lvl="5">
              <a:spcBef>
                <a:spcPts val="0"/>
              </a:spcBef>
              <a:spcAft>
                <a:spcPts val="0"/>
              </a:spcAft>
              <a:buSzPts val="3000"/>
              <a:buNone/>
              <a:defRPr sz="4000"/>
            </a:lvl6pPr>
            <a:lvl7pPr lvl="6">
              <a:spcBef>
                <a:spcPts val="0"/>
              </a:spcBef>
              <a:spcAft>
                <a:spcPts val="0"/>
              </a:spcAft>
              <a:buSzPts val="3000"/>
              <a:buNone/>
              <a:defRPr sz="4000"/>
            </a:lvl7pPr>
            <a:lvl8pPr lvl="7">
              <a:spcBef>
                <a:spcPts val="0"/>
              </a:spcBef>
              <a:spcAft>
                <a:spcPts val="0"/>
              </a:spcAft>
              <a:buSzPts val="3000"/>
              <a:buNone/>
              <a:defRPr sz="4000"/>
            </a:lvl8pPr>
            <a:lvl9pPr lvl="8">
              <a:spcBef>
                <a:spcPts val="0"/>
              </a:spcBef>
              <a:spcAft>
                <a:spcPts val="0"/>
              </a:spcAft>
              <a:buSzPts val="3000"/>
              <a:buNone/>
              <a:defRPr sz="4000"/>
            </a:lvl9pPr>
          </a:lstStyle>
          <a:p>
            <a:r>
              <a:rPr lang="en-US"/>
              <a:t>Agenda</a:t>
            </a:r>
            <a:endParaRPr/>
          </a:p>
        </p:txBody>
      </p:sp>
      <p:pic>
        <p:nvPicPr>
          <p:cNvPr id="16" name="Picture 15">
            <a:extLst>
              <a:ext uri="{FF2B5EF4-FFF2-40B4-BE49-F238E27FC236}">
                <a16:creationId xmlns:a16="http://schemas.microsoft.com/office/drawing/2014/main" id="{6870B1F4-953C-C777-5222-6CB54D816A48}"/>
              </a:ext>
            </a:extLst>
          </p:cNvPr>
          <p:cNvPicPr>
            <a:picLocks noChangeAspect="1"/>
          </p:cNvPicPr>
          <p:nvPr userDrawn="1"/>
        </p:nvPicPr>
        <p:blipFill>
          <a:blip r:embed="rId3"/>
          <a:srcRect/>
          <a:stretch/>
        </p:blipFill>
        <p:spPr>
          <a:xfrm>
            <a:off x="298175" y="5993543"/>
            <a:ext cx="1630393" cy="702229"/>
          </a:xfrm>
          <a:prstGeom prst="rect">
            <a:avLst/>
          </a:prstGeom>
        </p:spPr>
      </p:pic>
      <p:sp>
        <p:nvSpPr>
          <p:cNvPr id="3" name="Text Placeholder 2">
            <a:extLst>
              <a:ext uri="{FF2B5EF4-FFF2-40B4-BE49-F238E27FC236}">
                <a16:creationId xmlns:a16="http://schemas.microsoft.com/office/drawing/2014/main" id="{A3C43708-806F-6E4E-CE26-F7F6F58DE62D}"/>
              </a:ext>
            </a:extLst>
          </p:cNvPr>
          <p:cNvSpPr>
            <a:spLocks noGrp="1"/>
          </p:cNvSpPr>
          <p:nvPr>
            <p:ph type="body" sz="quarter" idx="18" hasCustomPrompt="1"/>
          </p:nvPr>
        </p:nvSpPr>
        <p:spPr>
          <a:xfrm>
            <a:off x="620687" y="2125788"/>
            <a:ext cx="3201987" cy="395287"/>
          </a:xfrm>
        </p:spPr>
        <p:txBody>
          <a:bodyPr>
            <a:noAutofit/>
          </a:bodyPr>
          <a:lstStyle>
            <a:lvl1pPr marL="50800" indent="0">
              <a:buNone/>
              <a:defRPr sz="2000"/>
            </a:lvl1pPr>
          </a:lstStyle>
          <a:p>
            <a:pPr lvl="0"/>
            <a:r>
              <a:rPr lang="en-US"/>
              <a:t>Click to add subtitle</a:t>
            </a:r>
          </a:p>
        </p:txBody>
      </p:sp>
      <p:sp>
        <p:nvSpPr>
          <p:cNvPr id="4" name="Text Placeholder 2">
            <a:extLst>
              <a:ext uri="{FF2B5EF4-FFF2-40B4-BE49-F238E27FC236}">
                <a16:creationId xmlns:a16="http://schemas.microsoft.com/office/drawing/2014/main" id="{B2903317-029F-C9AE-1C88-22D9DB0FBE17}"/>
              </a:ext>
            </a:extLst>
          </p:cNvPr>
          <p:cNvSpPr>
            <a:spLocks noGrp="1"/>
          </p:cNvSpPr>
          <p:nvPr>
            <p:ph type="body" sz="quarter" idx="19" hasCustomPrompt="1"/>
          </p:nvPr>
        </p:nvSpPr>
        <p:spPr>
          <a:xfrm>
            <a:off x="614455" y="2763116"/>
            <a:ext cx="3201987" cy="395287"/>
          </a:xfrm>
        </p:spPr>
        <p:txBody>
          <a:bodyPr>
            <a:noAutofit/>
          </a:bodyPr>
          <a:lstStyle>
            <a:lvl1pPr marL="50800" indent="0">
              <a:buNone/>
              <a:defRPr sz="2000"/>
            </a:lvl1pPr>
          </a:lstStyle>
          <a:p>
            <a:pPr lvl="0"/>
            <a:r>
              <a:rPr lang="en-US"/>
              <a:t>Click to add subtitle</a:t>
            </a:r>
          </a:p>
        </p:txBody>
      </p:sp>
      <p:sp>
        <p:nvSpPr>
          <p:cNvPr id="6" name="Text Placeholder 2">
            <a:extLst>
              <a:ext uri="{FF2B5EF4-FFF2-40B4-BE49-F238E27FC236}">
                <a16:creationId xmlns:a16="http://schemas.microsoft.com/office/drawing/2014/main" id="{F3BB2968-84CB-77E9-BEDC-67900FAE31D5}"/>
              </a:ext>
            </a:extLst>
          </p:cNvPr>
          <p:cNvSpPr>
            <a:spLocks noGrp="1"/>
          </p:cNvSpPr>
          <p:nvPr>
            <p:ph type="body" sz="quarter" idx="20" hasCustomPrompt="1"/>
          </p:nvPr>
        </p:nvSpPr>
        <p:spPr>
          <a:xfrm>
            <a:off x="614455" y="3419607"/>
            <a:ext cx="3201987" cy="395287"/>
          </a:xfrm>
        </p:spPr>
        <p:txBody>
          <a:bodyPr>
            <a:noAutofit/>
          </a:bodyPr>
          <a:lstStyle>
            <a:lvl1pPr marL="50800" indent="0">
              <a:buNone/>
              <a:defRPr sz="2000"/>
            </a:lvl1pPr>
          </a:lstStyle>
          <a:p>
            <a:pPr lvl="0"/>
            <a:r>
              <a:rPr lang="en-US"/>
              <a:t>Click to add subtitle</a:t>
            </a:r>
          </a:p>
        </p:txBody>
      </p:sp>
      <p:sp>
        <p:nvSpPr>
          <p:cNvPr id="17" name="Text Placeholder 2">
            <a:extLst>
              <a:ext uri="{FF2B5EF4-FFF2-40B4-BE49-F238E27FC236}">
                <a16:creationId xmlns:a16="http://schemas.microsoft.com/office/drawing/2014/main" id="{F4D1FDCB-B56D-59A6-A326-0FC27F040341}"/>
              </a:ext>
            </a:extLst>
          </p:cNvPr>
          <p:cNvSpPr>
            <a:spLocks noGrp="1"/>
          </p:cNvSpPr>
          <p:nvPr>
            <p:ph type="body" sz="quarter" idx="21" hasCustomPrompt="1"/>
          </p:nvPr>
        </p:nvSpPr>
        <p:spPr>
          <a:xfrm>
            <a:off x="620687" y="4076098"/>
            <a:ext cx="3201987" cy="395287"/>
          </a:xfrm>
        </p:spPr>
        <p:txBody>
          <a:bodyPr>
            <a:noAutofit/>
          </a:bodyPr>
          <a:lstStyle>
            <a:lvl1pPr marL="50800" indent="0">
              <a:buNone/>
              <a:defRPr sz="2000"/>
            </a:lvl1pPr>
          </a:lstStyle>
          <a:p>
            <a:pPr lvl="0"/>
            <a:r>
              <a:rPr lang="en-US"/>
              <a:t>Click to add subtitle</a:t>
            </a:r>
          </a:p>
        </p:txBody>
      </p:sp>
      <p:sp>
        <p:nvSpPr>
          <p:cNvPr id="18" name="Text Placeholder 2">
            <a:extLst>
              <a:ext uri="{FF2B5EF4-FFF2-40B4-BE49-F238E27FC236}">
                <a16:creationId xmlns:a16="http://schemas.microsoft.com/office/drawing/2014/main" id="{9EFEC9F7-BD46-1DE8-2B7D-3F4B306273AC}"/>
              </a:ext>
            </a:extLst>
          </p:cNvPr>
          <p:cNvSpPr>
            <a:spLocks noGrp="1"/>
          </p:cNvSpPr>
          <p:nvPr>
            <p:ph type="body" sz="quarter" idx="22" hasCustomPrompt="1"/>
          </p:nvPr>
        </p:nvSpPr>
        <p:spPr>
          <a:xfrm>
            <a:off x="614455" y="4713426"/>
            <a:ext cx="3201987" cy="395287"/>
          </a:xfrm>
        </p:spPr>
        <p:txBody>
          <a:bodyPr>
            <a:noAutofit/>
          </a:bodyPr>
          <a:lstStyle>
            <a:lvl1pPr marL="50800" indent="0">
              <a:buNone/>
              <a:defRPr sz="2000"/>
            </a:lvl1pPr>
          </a:lstStyle>
          <a:p>
            <a:pPr lvl="0"/>
            <a:r>
              <a:rPr lang="en-US"/>
              <a:t>Click to add subtitle</a:t>
            </a:r>
          </a:p>
        </p:txBody>
      </p:sp>
      <p:sp>
        <p:nvSpPr>
          <p:cNvPr id="9" name="TextBox 8">
            <a:extLst>
              <a:ext uri="{FF2B5EF4-FFF2-40B4-BE49-F238E27FC236}">
                <a16:creationId xmlns:a16="http://schemas.microsoft.com/office/drawing/2014/main" id="{21303826-2F24-CA29-E56E-3392228DF921}"/>
              </a:ext>
            </a:extLst>
          </p:cNvPr>
          <p:cNvSpPr txBox="1"/>
          <p:nvPr userDrawn="1"/>
        </p:nvSpPr>
        <p:spPr>
          <a:xfrm>
            <a:off x="1779147" y="6415427"/>
            <a:ext cx="4846320" cy="215444"/>
          </a:xfrm>
          <a:prstGeom prst="rect">
            <a:avLst/>
          </a:prstGeom>
          <a:noFill/>
        </p:spPr>
        <p:txBody>
          <a:bodyPr wrap="square" rtlCol="0">
            <a:spAutoFit/>
          </a:bodyPr>
          <a:lstStyle/>
          <a:p>
            <a:r>
              <a:rPr lang="en-US" sz="800">
                <a:solidFill>
                  <a:schemeClr val="tx1"/>
                </a:solidFill>
                <a:latin typeface="Lato" panose="020F0502020204030203" pitchFamily="34" charset="0"/>
                <a:ea typeface="Lato" panose="020F0502020204030203" pitchFamily="34" charset="0"/>
                <a:cs typeface="Lato" panose="020F0502020204030203" pitchFamily="34" charset="0"/>
              </a:rPr>
              <a:t>CONFIDENTIAL – FOR INTERNAL USE ONLY.</a:t>
            </a:r>
          </a:p>
        </p:txBody>
      </p:sp>
    </p:spTree>
    <p:extLst>
      <p:ext uri="{BB962C8B-B14F-4D97-AF65-F5344CB8AC3E}">
        <p14:creationId xmlns:p14="http://schemas.microsoft.com/office/powerpoint/2010/main" val="2333207857"/>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Agenda 3">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AA4B4C6-34EE-0F32-9C65-9E8D4106F67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pic>
        <p:nvPicPr>
          <p:cNvPr id="7" name="Picture 6">
            <a:extLst>
              <a:ext uri="{FF2B5EF4-FFF2-40B4-BE49-F238E27FC236}">
                <a16:creationId xmlns:a16="http://schemas.microsoft.com/office/drawing/2014/main" id="{2A32BB82-72C3-F7A3-66EC-B68CB78E0D78}"/>
              </a:ext>
            </a:extLst>
          </p:cNvPr>
          <p:cNvPicPr>
            <a:picLocks noChangeAspect="1"/>
          </p:cNvPicPr>
          <p:nvPr userDrawn="1"/>
        </p:nvPicPr>
        <p:blipFill>
          <a:blip r:embed="rId2"/>
          <a:srcRect/>
          <a:stretch/>
        </p:blipFill>
        <p:spPr>
          <a:xfrm>
            <a:off x="298175" y="5993543"/>
            <a:ext cx="1630393" cy="702229"/>
          </a:xfrm>
          <a:prstGeom prst="rect">
            <a:avLst/>
          </a:prstGeom>
        </p:spPr>
      </p:pic>
      <p:sp>
        <p:nvSpPr>
          <p:cNvPr id="8" name="Rectangle 7">
            <a:extLst>
              <a:ext uri="{FF2B5EF4-FFF2-40B4-BE49-F238E27FC236}">
                <a16:creationId xmlns:a16="http://schemas.microsoft.com/office/drawing/2014/main" id="{0DC8CF1D-E1FE-FFCA-C676-6FB38445A059}"/>
              </a:ext>
            </a:extLst>
          </p:cNvPr>
          <p:cNvSpPr/>
          <p:nvPr userDrawn="1"/>
        </p:nvSpPr>
        <p:spPr>
          <a:xfrm>
            <a:off x="0" y="0"/>
            <a:ext cx="4313583" cy="2335696"/>
          </a:xfrm>
          <a:prstGeom prst="rect">
            <a:avLst/>
          </a:prstGeom>
          <a:solidFill>
            <a:srgbClr val="1E40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riangle 9">
            <a:extLst>
              <a:ext uri="{FF2B5EF4-FFF2-40B4-BE49-F238E27FC236}">
                <a16:creationId xmlns:a16="http://schemas.microsoft.com/office/drawing/2014/main" id="{192A5216-3B73-880C-28E9-21C2EFB2AE38}"/>
              </a:ext>
            </a:extLst>
          </p:cNvPr>
          <p:cNvSpPr/>
          <p:nvPr userDrawn="1"/>
        </p:nvSpPr>
        <p:spPr>
          <a:xfrm rot="4500000">
            <a:off x="4590028" y="-1227776"/>
            <a:ext cx="2428193" cy="3817100"/>
          </a:xfrm>
          <a:custGeom>
            <a:avLst/>
            <a:gdLst>
              <a:gd name="connsiteX0" fmla="*/ 0 w 2863885"/>
              <a:gd name="connsiteY0" fmla="*/ 3771610 h 3771610"/>
              <a:gd name="connsiteX1" fmla="*/ 1431943 w 2863885"/>
              <a:gd name="connsiteY1" fmla="*/ 0 h 3771610"/>
              <a:gd name="connsiteX2" fmla="*/ 2863885 w 2863885"/>
              <a:gd name="connsiteY2" fmla="*/ 3771610 h 3771610"/>
              <a:gd name="connsiteX3" fmla="*/ 0 w 2863885"/>
              <a:gd name="connsiteY3" fmla="*/ 3771610 h 3771610"/>
              <a:gd name="connsiteX0" fmla="*/ 0 w 2401564"/>
              <a:gd name="connsiteY0" fmla="*/ 3793697 h 3793697"/>
              <a:gd name="connsiteX1" fmla="*/ 969622 w 2401564"/>
              <a:gd name="connsiteY1" fmla="*/ 0 h 3793697"/>
              <a:gd name="connsiteX2" fmla="*/ 2401564 w 2401564"/>
              <a:gd name="connsiteY2" fmla="*/ 3771610 h 3793697"/>
              <a:gd name="connsiteX3" fmla="*/ 0 w 2401564"/>
              <a:gd name="connsiteY3" fmla="*/ 3793697 h 3793697"/>
              <a:gd name="connsiteX0" fmla="*/ 0 w 2428193"/>
              <a:gd name="connsiteY0" fmla="*/ 3817100 h 3817100"/>
              <a:gd name="connsiteX1" fmla="*/ 996251 w 2428193"/>
              <a:gd name="connsiteY1" fmla="*/ 0 h 3817100"/>
              <a:gd name="connsiteX2" fmla="*/ 2428193 w 2428193"/>
              <a:gd name="connsiteY2" fmla="*/ 3771610 h 3817100"/>
              <a:gd name="connsiteX3" fmla="*/ 0 w 2428193"/>
              <a:gd name="connsiteY3" fmla="*/ 3817100 h 3817100"/>
            </a:gdLst>
            <a:ahLst/>
            <a:cxnLst>
              <a:cxn ang="0">
                <a:pos x="connsiteX0" y="connsiteY0"/>
              </a:cxn>
              <a:cxn ang="0">
                <a:pos x="connsiteX1" y="connsiteY1"/>
              </a:cxn>
              <a:cxn ang="0">
                <a:pos x="connsiteX2" y="connsiteY2"/>
              </a:cxn>
              <a:cxn ang="0">
                <a:pos x="connsiteX3" y="connsiteY3"/>
              </a:cxn>
            </a:cxnLst>
            <a:rect l="l" t="t" r="r" b="b"/>
            <a:pathLst>
              <a:path w="2428193" h="3817100">
                <a:moveTo>
                  <a:pt x="0" y="3817100"/>
                </a:moveTo>
                <a:lnTo>
                  <a:pt x="996251" y="0"/>
                </a:lnTo>
                <a:lnTo>
                  <a:pt x="2428193" y="3771610"/>
                </a:lnTo>
                <a:lnTo>
                  <a:pt x="0" y="3817100"/>
                </a:lnTo>
                <a:close/>
              </a:path>
            </a:pathLst>
          </a:custGeom>
          <a:solidFill>
            <a:srgbClr val="1E40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1">
            <a:extLst>
              <a:ext uri="{FF2B5EF4-FFF2-40B4-BE49-F238E27FC236}">
                <a16:creationId xmlns:a16="http://schemas.microsoft.com/office/drawing/2014/main" id="{BD523B8E-7705-FE88-87AE-C882E17DB64D}"/>
              </a:ext>
            </a:extLst>
          </p:cNvPr>
          <p:cNvSpPr>
            <a:spLocks noGrp="1"/>
          </p:cNvSpPr>
          <p:nvPr>
            <p:ph type="body" sz="quarter" idx="10"/>
          </p:nvPr>
        </p:nvSpPr>
        <p:spPr>
          <a:xfrm>
            <a:off x="6727840" y="1534287"/>
            <a:ext cx="866270" cy="716644"/>
          </a:xfrm>
        </p:spPr>
        <p:txBody>
          <a:bodyPr>
            <a:noAutofit/>
          </a:bodyPr>
          <a:lstStyle>
            <a:lvl1pPr marL="50800" indent="0">
              <a:buNone/>
              <a:defRPr sz="1600"/>
            </a:lvl1pPr>
            <a:lvl2pPr>
              <a:defRPr sz="1400"/>
            </a:lvl2pPr>
            <a:lvl3pPr>
              <a:defRPr sz="1400"/>
            </a:lvl3pPr>
            <a:lvl4pPr>
              <a:defRPr sz="1400"/>
            </a:lvl4pPr>
            <a:lvl5pPr>
              <a:defRPr sz="1400"/>
            </a:lvl5pPr>
          </a:lstStyle>
          <a:p>
            <a:pPr lvl="0"/>
            <a:endParaRPr lang="en-US"/>
          </a:p>
        </p:txBody>
      </p:sp>
      <p:sp>
        <p:nvSpPr>
          <p:cNvPr id="12" name="Text Placeholder 11">
            <a:extLst>
              <a:ext uri="{FF2B5EF4-FFF2-40B4-BE49-F238E27FC236}">
                <a16:creationId xmlns:a16="http://schemas.microsoft.com/office/drawing/2014/main" id="{78999E51-A3FB-2A0F-45A1-3D50C956E46D}"/>
              </a:ext>
            </a:extLst>
          </p:cNvPr>
          <p:cNvSpPr>
            <a:spLocks noGrp="1"/>
          </p:cNvSpPr>
          <p:nvPr>
            <p:ph type="body" sz="quarter" idx="11"/>
          </p:nvPr>
        </p:nvSpPr>
        <p:spPr>
          <a:xfrm>
            <a:off x="6727840" y="2469940"/>
            <a:ext cx="866270" cy="716644"/>
          </a:xfrm>
        </p:spPr>
        <p:txBody>
          <a:bodyPr>
            <a:noAutofit/>
          </a:bodyPr>
          <a:lstStyle>
            <a:lvl1pPr marL="50800" indent="0">
              <a:buNone/>
              <a:defRPr sz="1600"/>
            </a:lvl1pPr>
            <a:lvl2pPr>
              <a:defRPr sz="1400"/>
            </a:lvl2pPr>
            <a:lvl3pPr>
              <a:defRPr sz="1400"/>
            </a:lvl3pPr>
            <a:lvl4pPr>
              <a:defRPr sz="1400"/>
            </a:lvl4pPr>
            <a:lvl5pPr>
              <a:defRPr sz="1400"/>
            </a:lvl5pPr>
          </a:lstStyle>
          <a:p>
            <a:pPr lvl="0"/>
            <a:endParaRPr lang="en-US"/>
          </a:p>
        </p:txBody>
      </p:sp>
      <p:sp>
        <p:nvSpPr>
          <p:cNvPr id="13" name="Text Placeholder 11">
            <a:extLst>
              <a:ext uri="{FF2B5EF4-FFF2-40B4-BE49-F238E27FC236}">
                <a16:creationId xmlns:a16="http://schemas.microsoft.com/office/drawing/2014/main" id="{AFFE13AC-E390-7594-51B2-47B57A528416}"/>
              </a:ext>
            </a:extLst>
          </p:cNvPr>
          <p:cNvSpPr>
            <a:spLocks noGrp="1"/>
          </p:cNvSpPr>
          <p:nvPr>
            <p:ph type="body" sz="quarter" idx="13"/>
          </p:nvPr>
        </p:nvSpPr>
        <p:spPr>
          <a:xfrm>
            <a:off x="6727840" y="3405593"/>
            <a:ext cx="866270" cy="716644"/>
          </a:xfrm>
        </p:spPr>
        <p:txBody>
          <a:bodyPr>
            <a:noAutofit/>
          </a:bodyPr>
          <a:lstStyle>
            <a:lvl1pPr marL="50800" indent="0">
              <a:buNone/>
              <a:defRPr sz="1600"/>
            </a:lvl1pPr>
            <a:lvl2pPr>
              <a:defRPr sz="1400"/>
            </a:lvl2pPr>
            <a:lvl3pPr>
              <a:defRPr sz="1400"/>
            </a:lvl3pPr>
            <a:lvl4pPr>
              <a:defRPr sz="1400"/>
            </a:lvl4pPr>
            <a:lvl5pPr>
              <a:defRPr sz="1400"/>
            </a:lvl5pPr>
          </a:lstStyle>
          <a:p>
            <a:pPr lvl="0"/>
            <a:endParaRPr lang="en-US"/>
          </a:p>
        </p:txBody>
      </p:sp>
      <p:sp>
        <p:nvSpPr>
          <p:cNvPr id="14" name="Text Placeholder 11">
            <a:extLst>
              <a:ext uri="{FF2B5EF4-FFF2-40B4-BE49-F238E27FC236}">
                <a16:creationId xmlns:a16="http://schemas.microsoft.com/office/drawing/2014/main" id="{7479A7A5-D235-1D37-5B64-AEA1288D12C2}"/>
              </a:ext>
            </a:extLst>
          </p:cNvPr>
          <p:cNvSpPr>
            <a:spLocks noGrp="1"/>
          </p:cNvSpPr>
          <p:nvPr>
            <p:ph type="body" sz="quarter" idx="14"/>
          </p:nvPr>
        </p:nvSpPr>
        <p:spPr>
          <a:xfrm>
            <a:off x="6727840" y="4341246"/>
            <a:ext cx="866270" cy="716644"/>
          </a:xfrm>
        </p:spPr>
        <p:txBody>
          <a:bodyPr>
            <a:noAutofit/>
          </a:bodyPr>
          <a:lstStyle>
            <a:lvl1pPr marL="50800" indent="0">
              <a:buNone/>
              <a:defRPr sz="1600"/>
            </a:lvl1pPr>
            <a:lvl2pPr>
              <a:defRPr sz="1400"/>
            </a:lvl2pPr>
            <a:lvl3pPr>
              <a:defRPr sz="1400"/>
            </a:lvl3pPr>
            <a:lvl4pPr>
              <a:defRPr sz="1400"/>
            </a:lvl4pPr>
            <a:lvl5pPr>
              <a:defRPr sz="1400"/>
            </a:lvl5pPr>
          </a:lstStyle>
          <a:p>
            <a:pPr lvl="0"/>
            <a:endParaRPr lang="en-US"/>
          </a:p>
        </p:txBody>
      </p:sp>
      <p:sp>
        <p:nvSpPr>
          <p:cNvPr id="15" name="Text Placeholder 11">
            <a:extLst>
              <a:ext uri="{FF2B5EF4-FFF2-40B4-BE49-F238E27FC236}">
                <a16:creationId xmlns:a16="http://schemas.microsoft.com/office/drawing/2014/main" id="{8FEC6CB3-1159-E5A2-3EEA-909F60B1E114}"/>
              </a:ext>
            </a:extLst>
          </p:cNvPr>
          <p:cNvSpPr>
            <a:spLocks noGrp="1"/>
          </p:cNvSpPr>
          <p:nvPr>
            <p:ph type="body" sz="quarter" idx="15"/>
          </p:nvPr>
        </p:nvSpPr>
        <p:spPr>
          <a:xfrm>
            <a:off x="6745443" y="5276899"/>
            <a:ext cx="866270" cy="716644"/>
          </a:xfrm>
        </p:spPr>
        <p:txBody>
          <a:bodyPr>
            <a:noAutofit/>
          </a:bodyPr>
          <a:lstStyle>
            <a:lvl1pPr marL="50800" indent="0">
              <a:buNone/>
              <a:defRPr sz="1600"/>
            </a:lvl1pPr>
            <a:lvl2pPr>
              <a:defRPr sz="1400"/>
            </a:lvl2pPr>
            <a:lvl3pPr>
              <a:defRPr sz="1400"/>
            </a:lvl3pPr>
            <a:lvl4pPr>
              <a:defRPr sz="1400"/>
            </a:lvl4pPr>
            <a:lvl5pPr>
              <a:defRPr sz="1400"/>
            </a:lvl5pPr>
          </a:lstStyle>
          <a:p>
            <a:pPr lvl="0"/>
            <a:endParaRPr lang="en-US"/>
          </a:p>
        </p:txBody>
      </p:sp>
      <p:sp>
        <p:nvSpPr>
          <p:cNvPr id="4" name="Text Placeholder 2">
            <a:extLst>
              <a:ext uri="{FF2B5EF4-FFF2-40B4-BE49-F238E27FC236}">
                <a16:creationId xmlns:a16="http://schemas.microsoft.com/office/drawing/2014/main" id="{08910EA6-820A-309B-4A0F-D0F12975FDED}"/>
              </a:ext>
            </a:extLst>
          </p:cNvPr>
          <p:cNvSpPr>
            <a:spLocks noGrp="1"/>
          </p:cNvSpPr>
          <p:nvPr>
            <p:ph type="body" sz="quarter" idx="18" hasCustomPrompt="1"/>
          </p:nvPr>
        </p:nvSpPr>
        <p:spPr>
          <a:xfrm>
            <a:off x="7785795" y="1694965"/>
            <a:ext cx="3201987" cy="395287"/>
          </a:xfrm>
        </p:spPr>
        <p:txBody>
          <a:bodyPr>
            <a:noAutofit/>
          </a:bodyPr>
          <a:lstStyle>
            <a:lvl1pPr marL="50800" indent="0">
              <a:buNone/>
              <a:defRPr sz="2000"/>
            </a:lvl1pPr>
          </a:lstStyle>
          <a:p>
            <a:pPr lvl="0"/>
            <a:r>
              <a:rPr lang="en-US"/>
              <a:t>Click to add subtitle</a:t>
            </a:r>
          </a:p>
        </p:txBody>
      </p:sp>
      <p:sp>
        <p:nvSpPr>
          <p:cNvPr id="6" name="Text Placeholder 2">
            <a:extLst>
              <a:ext uri="{FF2B5EF4-FFF2-40B4-BE49-F238E27FC236}">
                <a16:creationId xmlns:a16="http://schemas.microsoft.com/office/drawing/2014/main" id="{F63A4EA2-9DE7-208B-C26C-5BF48636B6AF}"/>
              </a:ext>
            </a:extLst>
          </p:cNvPr>
          <p:cNvSpPr>
            <a:spLocks noGrp="1"/>
          </p:cNvSpPr>
          <p:nvPr>
            <p:ph type="body" sz="quarter" idx="19" hasCustomPrompt="1"/>
          </p:nvPr>
        </p:nvSpPr>
        <p:spPr>
          <a:xfrm>
            <a:off x="7779563" y="2633172"/>
            <a:ext cx="3201987" cy="395287"/>
          </a:xfrm>
        </p:spPr>
        <p:txBody>
          <a:bodyPr>
            <a:noAutofit/>
          </a:bodyPr>
          <a:lstStyle>
            <a:lvl1pPr marL="50800" indent="0">
              <a:buNone/>
              <a:defRPr sz="2000"/>
            </a:lvl1pPr>
          </a:lstStyle>
          <a:p>
            <a:pPr lvl="0"/>
            <a:r>
              <a:rPr lang="en-US"/>
              <a:t>Click to add subtitle</a:t>
            </a:r>
          </a:p>
        </p:txBody>
      </p:sp>
      <p:sp>
        <p:nvSpPr>
          <p:cNvPr id="21" name="Text Placeholder 2">
            <a:extLst>
              <a:ext uri="{FF2B5EF4-FFF2-40B4-BE49-F238E27FC236}">
                <a16:creationId xmlns:a16="http://schemas.microsoft.com/office/drawing/2014/main" id="{350C2F89-0D04-4FF5-B0B9-569EE1A34882}"/>
              </a:ext>
            </a:extLst>
          </p:cNvPr>
          <p:cNvSpPr>
            <a:spLocks noGrp="1"/>
          </p:cNvSpPr>
          <p:nvPr>
            <p:ph type="body" sz="quarter" idx="20" hasCustomPrompt="1"/>
          </p:nvPr>
        </p:nvSpPr>
        <p:spPr>
          <a:xfrm>
            <a:off x="7779563" y="3566271"/>
            <a:ext cx="3201987" cy="395287"/>
          </a:xfrm>
        </p:spPr>
        <p:txBody>
          <a:bodyPr>
            <a:noAutofit/>
          </a:bodyPr>
          <a:lstStyle>
            <a:lvl1pPr marL="50800" indent="0">
              <a:buNone/>
              <a:defRPr sz="2000"/>
            </a:lvl1pPr>
          </a:lstStyle>
          <a:p>
            <a:pPr lvl="0"/>
            <a:r>
              <a:rPr lang="en-US"/>
              <a:t>Click to add subtitle</a:t>
            </a:r>
          </a:p>
        </p:txBody>
      </p:sp>
      <p:sp>
        <p:nvSpPr>
          <p:cNvPr id="22" name="Text Placeholder 2">
            <a:extLst>
              <a:ext uri="{FF2B5EF4-FFF2-40B4-BE49-F238E27FC236}">
                <a16:creationId xmlns:a16="http://schemas.microsoft.com/office/drawing/2014/main" id="{0C286392-616C-954B-78E2-3D8DE862A72F}"/>
              </a:ext>
            </a:extLst>
          </p:cNvPr>
          <p:cNvSpPr>
            <a:spLocks noGrp="1"/>
          </p:cNvSpPr>
          <p:nvPr>
            <p:ph type="body" sz="quarter" idx="21" hasCustomPrompt="1"/>
          </p:nvPr>
        </p:nvSpPr>
        <p:spPr>
          <a:xfrm>
            <a:off x="7785795" y="4501924"/>
            <a:ext cx="3201987" cy="395287"/>
          </a:xfrm>
        </p:spPr>
        <p:txBody>
          <a:bodyPr>
            <a:noAutofit/>
          </a:bodyPr>
          <a:lstStyle>
            <a:lvl1pPr marL="50800" indent="0">
              <a:buNone/>
              <a:defRPr sz="2000"/>
            </a:lvl1pPr>
          </a:lstStyle>
          <a:p>
            <a:pPr lvl="0"/>
            <a:r>
              <a:rPr lang="en-US"/>
              <a:t>Click to add subtitle</a:t>
            </a:r>
          </a:p>
        </p:txBody>
      </p:sp>
      <p:sp>
        <p:nvSpPr>
          <p:cNvPr id="23" name="Text Placeholder 2">
            <a:extLst>
              <a:ext uri="{FF2B5EF4-FFF2-40B4-BE49-F238E27FC236}">
                <a16:creationId xmlns:a16="http://schemas.microsoft.com/office/drawing/2014/main" id="{1AB0A593-BDC6-0939-4CB8-5E07438DC708}"/>
              </a:ext>
            </a:extLst>
          </p:cNvPr>
          <p:cNvSpPr>
            <a:spLocks noGrp="1"/>
          </p:cNvSpPr>
          <p:nvPr>
            <p:ph type="body" sz="quarter" idx="22" hasCustomPrompt="1"/>
          </p:nvPr>
        </p:nvSpPr>
        <p:spPr>
          <a:xfrm>
            <a:off x="7779563" y="5437577"/>
            <a:ext cx="3201987" cy="395287"/>
          </a:xfrm>
        </p:spPr>
        <p:txBody>
          <a:bodyPr>
            <a:noAutofit/>
          </a:bodyPr>
          <a:lstStyle>
            <a:lvl1pPr marL="50800" indent="0">
              <a:buNone/>
              <a:defRPr sz="2000"/>
            </a:lvl1pPr>
          </a:lstStyle>
          <a:p>
            <a:pPr lvl="0"/>
            <a:r>
              <a:rPr lang="en-US"/>
              <a:t>Click to add subtitle</a:t>
            </a:r>
          </a:p>
        </p:txBody>
      </p:sp>
      <p:sp>
        <p:nvSpPr>
          <p:cNvPr id="17" name="Google Shape;32;p15">
            <a:extLst>
              <a:ext uri="{FF2B5EF4-FFF2-40B4-BE49-F238E27FC236}">
                <a16:creationId xmlns:a16="http://schemas.microsoft.com/office/drawing/2014/main" id="{B45E3EAF-D11A-B9B9-533E-1225D38E5AD7}"/>
              </a:ext>
            </a:extLst>
          </p:cNvPr>
          <p:cNvSpPr txBox="1">
            <a:spLocks noGrp="1"/>
          </p:cNvSpPr>
          <p:nvPr>
            <p:ph type="title" hasCustomPrompt="1"/>
          </p:nvPr>
        </p:nvSpPr>
        <p:spPr>
          <a:xfrm>
            <a:off x="620467" y="951732"/>
            <a:ext cx="3642800" cy="982000"/>
          </a:xfrm>
          <a:prstGeom prst="rect">
            <a:avLst/>
          </a:prstGeom>
          <a:noFill/>
          <a:ln>
            <a:noFill/>
          </a:ln>
        </p:spPr>
        <p:txBody>
          <a:bodyPr spcFirstLastPara="1" wrap="square" lIns="68575" tIns="34275" rIns="68575" bIns="34275" anchor="t" anchorCtr="0">
            <a:noAutofit/>
          </a:bodyPr>
          <a:lstStyle>
            <a:lvl1pPr lvl="0" algn="l">
              <a:lnSpc>
                <a:spcPct val="80000"/>
              </a:lnSpc>
              <a:spcBef>
                <a:spcPts val="0"/>
              </a:spcBef>
              <a:spcAft>
                <a:spcPts val="0"/>
              </a:spcAft>
              <a:buClr>
                <a:schemeClr val="dk1"/>
              </a:buClr>
              <a:buSzPts val="2800"/>
              <a:buFont typeface="Proxima Nova"/>
              <a:buNone/>
              <a:defRPr sz="3600" b="1" i="0">
                <a:solidFill>
                  <a:schemeClr val="bg1"/>
                </a:solidFill>
                <a:latin typeface="Lato"/>
                <a:ea typeface="Lato"/>
                <a:cs typeface="Lato"/>
                <a:sym typeface="Lato"/>
              </a:defRPr>
            </a:lvl1pPr>
            <a:lvl2pPr lvl="1">
              <a:spcBef>
                <a:spcPts val="0"/>
              </a:spcBef>
              <a:spcAft>
                <a:spcPts val="0"/>
              </a:spcAft>
              <a:buSzPts val="3000"/>
              <a:buNone/>
              <a:defRPr sz="4000"/>
            </a:lvl2pPr>
            <a:lvl3pPr lvl="2">
              <a:spcBef>
                <a:spcPts val="0"/>
              </a:spcBef>
              <a:spcAft>
                <a:spcPts val="0"/>
              </a:spcAft>
              <a:buSzPts val="3000"/>
              <a:buNone/>
              <a:defRPr sz="4000"/>
            </a:lvl3pPr>
            <a:lvl4pPr lvl="3">
              <a:spcBef>
                <a:spcPts val="0"/>
              </a:spcBef>
              <a:spcAft>
                <a:spcPts val="0"/>
              </a:spcAft>
              <a:buSzPts val="3000"/>
              <a:buNone/>
              <a:defRPr sz="4000"/>
            </a:lvl4pPr>
            <a:lvl5pPr lvl="4">
              <a:spcBef>
                <a:spcPts val="0"/>
              </a:spcBef>
              <a:spcAft>
                <a:spcPts val="0"/>
              </a:spcAft>
              <a:buSzPts val="3000"/>
              <a:buNone/>
              <a:defRPr sz="4000"/>
            </a:lvl5pPr>
            <a:lvl6pPr lvl="5">
              <a:spcBef>
                <a:spcPts val="0"/>
              </a:spcBef>
              <a:spcAft>
                <a:spcPts val="0"/>
              </a:spcAft>
              <a:buSzPts val="3000"/>
              <a:buNone/>
              <a:defRPr sz="4000"/>
            </a:lvl6pPr>
            <a:lvl7pPr lvl="6">
              <a:spcBef>
                <a:spcPts val="0"/>
              </a:spcBef>
              <a:spcAft>
                <a:spcPts val="0"/>
              </a:spcAft>
              <a:buSzPts val="3000"/>
              <a:buNone/>
              <a:defRPr sz="4000"/>
            </a:lvl7pPr>
            <a:lvl8pPr lvl="7">
              <a:spcBef>
                <a:spcPts val="0"/>
              </a:spcBef>
              <a:spcAft>
                <a:spcPts val="0"/>
              </a:spcAft>
              <a:buSzPts val="3000"/>
              <a:buNone/>
              <a:defRPr sz="4000"/>
            </a:lvl8pPr>
            <a:lvl9pPr lvl="8">
              <a:spcBef>
                <a:spcPts val="0"/>
              </a:spcBef>
              <a:spcAft>
                <a:spcPts val="0"/>
              </a:spcAft>
              <a:buSzPts val="3000"/>
              <a:buNone/>
              <a:defRPr sz="4000"/>
            </a:lvl9pPr>
          </a:lstStyle>
          <a:p>
            <a:r>
              <a:rPr lang="en-US"/>
              <a:t>Agenda</a:t>
            </a:r>
            <a:endParaRPr/>
          </a:p>
        </p:txBody>
      </p:sp>
      <p:sp>
        <p:nvSpPr>
          <p:cNvPr id="3" name="TextBox 2">
            <a:extLst>
              <a:ext uri="{FF2B5EF4-FFF2-40B4-BE49-F238E27FC236}">
                <a16:creationId xmlns:a16="http://schemas.microsoft.com/office/drawing/2014/main" id="{4938A8BE-818D-B060-D434-2A9750494AD4}"/>
              </a:ext>
            </a:extLst>
          </p:cNvPr>
          <p:cNvSpPr txBox="1"/>
          <p:nvPr userDrawn="1"/>
        </p:nvSpPr>
        <p:spPr>
          <a:xfrm>
            <a:off x="1779147" y="6415427"/>
            <a:ext cx="4846320" cy="215444"/>
          </a:xfrm>
          <a:prstGeom prst="rect">
            <a:avLst/>
          </a:prstGeom>
          <a:noFill/>
        </p:spPr>
        <p:txBody>
          <a:bodyPr wrap="square" rtlCol="0">
            <a:spAutoFit/>
          </a:bodyPr>
          <a:lstStyle/>
          <a:p>
            <a:r>
              <a:rPr lang="en-US" sz="800">
                <a:solidFill>
                  <a:schemeClr val="tx1"/>
                </a:solidFill>
                <a:latin typeface="Lato" panose="020F0502020204030203" pitchFamily="34" charset="0"/>
                <a:ea typeface="Lato" panose="020F0502020204030203" pitchFamily="34" charset="0"/>
                <a:cs typeface="Lato" panose="020F0502020204030203" pitchFamily="34" charset="0"/>
              </a:rPr>
              <a:t>CONFIDENTIAL – FOR INTERNAL USE ONLY.</a:t>
            </a:r>
          </a:p>
        </p:txBody>
      </p:sp>
    </p:spTree>
    <p:extLst>
      <p:ext uri="{BB962C8B-B14F-4D97-AF65-F5344CB8AC3E}">
        <p14:creationId xmlns:p14="http://schemas.microsoft.com/office/powerpoint/2010/main" val="1596932070"/>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Agenda 4">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AA4B4C6-34EE-0F32-9C65-9E8D4106F67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pic>
        <p:nvPicPr>
          <p:cNvPr id="7" name="Picture 6">
            <a:extLst>
              <a:ext uri="{FF2B5EF4-FFF2-40B4-BE49-F238E27FC236}">
                <a16:creationId xmlns:a16="http://schemas.microsoft.com/office/drawing/2014/main" id="{2A32BB82-72C3-F7A3-66EC-B68CB78E0D78}"/>
              </a:ext>
            </a:extLst>
          </p:cNvPr>
          <p:cNvPicPr>
            <a:picLocks noChangeAspect="1"/>
          </p:cNvPicPr>
          <p:nvPr userDrawn="1"/>
        </p:nvPicPr>
        <p:blipFill>
          <a:blip r:embed="rId2"/>
          <a:srcRect/>
          <a:stretch/>
        </p:blipFill>
        <p:spPr>
          <a:xfrm>
            <a:off x="298175" y="5993543"/>
            <a:ext cx="1630393" cy="702229"/>
          </a:xfrm>
          <a:prstGeom prst="rect">
            <a:avLst/>
          </a:prstGeom>
        </p:spPr>
      </p:pic>
      <p:sp>
        <p:nvSpPr>
          <p:cNvPr id="8" name="Rectangle 7">
            <a:extLst>
              <a:ext uri="{FF2B5EF4-FFF2-40B4-BE49-F238E27FC236}">
                <a16:creationId xmlns:a16="http://schemas.microsoft.com/office/drawing/2014/main" id="{0DC8CF1D-E1FE-FFCA-C676-6FB38445A059}"/>
              </a:ext>
            </a:extLst>
          </p:cNvPr>
          <p:cNvSpPr/>
          <p:nvPr userDrawn="1"/>
        </p:nvSpPr>
        <p:spPr>
          <a:xfrm>
            <a:off x="0" y="0"/>
            <a:ext cx="4313583" cy="2335696"/>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9" name="Triangle 9">
            <a:extLst>
              <a:ext uri="{FF2B5EF4-FFF2-40B4-BE49-F238E27FC236}">
                <a16:creationId xmlns:a16="http://schemas.microsoft.com/office/drawing/2014/main" id="{192A5216-3B73-880C-28E9-21C2EFB2AE38}"/>
              </a:ext>
            </a:extLst>
          </p:cNvPr>
          <p:cNvSpPr/>
          <p:nvPr userDrawn="1"/>
        </p:nvSpPr>
        <p:spPr>
          <a:xfrm rot="4500000">
            <a:off x="4590028" y="-1227776"/>
            <a:ext cx="2428193" cy="3817100"/>
          </a:xfrm>
          <a:custGeom>
            <a:avLst/>
            <a:gdLst>
              <a:gd name="connsiteX0" fmla="*/ 0 w 2863885"/>
              <a:gd name="connsiteY0" fmla="*/ 3771610 h 3771610"/>
              <a:gd name="connsiteX1" fmla="*/ 1431943 w 2863885"/>
              <a:gd name="connsiteY1" fmla="*/ 0 h 3771610"/>
              <a:gd name="connsiteX2" fmla="*/ 2863885 w 2863885"/>
              <a:gd name="connsiteY2" fmla="*/ 3771610 h 3771610"/>
              <a:gd name="connsiteX3" fmla="*/ 0 w 2863885"/>
              <a:gd name="connsiteY3" fmla="*/ 3771610 h 3771610"/>
              <a:gd name="connsiteX0" fmla="*/ 0 w 2401564"/>
              <a:gd name="connsiteY0" fmla="*/ 3793697 h 3793697"/>
              <a:gd name="connsiteX1" fmla="*/ 969622 w 2401564"/>
              <a:gd name="connsiteY1" fmla="*/ 0 h 3793697"/>
              <a:gd name="connsiteX2" fmla="*/ 2401564 w 2401564"/>
              <a:gd name="connsiteY2" fmla="*/ 3771610 h 3793697"/>
              <a:gd name="connsiteX3" fmla="*/ 0 w 2401564"/>
              <a:gd name="connsiteY3" fmla="*/ 3793697 h 3793697"/>
              <a:gd name="connsiteX0" fmla="*/ 0 w 2428193"/>
              <a:gd name="connsiteY0" fmla="*/ 3817100 h 3817100"/>
              <a:gd name="connsiteX1" fmla="*/ 996251 w 2428193"/>
              <a:gd name="connsiteY1" fmla="*/ 0 h 3817100"/>
              <a:gd name="connsiteX2" fmla="*/ 2428193 w 2428193"/>
              <a:gd name="connsiteY2" fmla="*/ 3771610 h 3817100"/>
              <a:gd name="connsiteX3" fmla="*/ 0 w 2428193"/>
              <a:gd name="connsiteY3" fmla="*/ 3817100 h 3817100"/>
            </a:gdLst>
            <a:ahLst/>
            <a:cxnLst>
              <a:cxn ang="0">
                <a:pos x="connsiteX0" y="connsiteY0"/>
              </a:cxn>
              <a:cxn ang="0">
                <a:pos x="connsiteX1" y="connsiteY1"/>
              </a:cxn>
              <a:cxn ang="0">
                <a:pos x="connsiteX2" y="connsiteY2"/>
              </a:cxn>
              <a:cxn ang="0">
                <a:pos x="connsiteX3" y="connsiteY3"/>
              </a:cxn>
            </a:cxnLst>
            <a:rect l="l" t="t" r="r" b="b"/>
            <a:pathLst>
              <a:path w="2428193" h="3817100">
                <a:moveTo>
                  <a:pt x="0" y="3817100"/>
                </a:moveTo>
                <a:lnTo>
                  <a:pt x="996251" y="0"/>
                </a:lnTo>
                <a:lnTo>
                  <a:pt x="2428193" y="3771610"/>
                </a:lnTo>
                <a:lnTo>
                  <a:pt x="0" y="3817100"/>
                </a:lnTo>
                <a:close/>
              </a:path>
            </a:pathLst>
          </a:cu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11" name="Text Placeholder 11">
            <a:extLst>
              <a:ext uri="{FF2B5EF4-FFF2-40B4-BE49-F238E27FC236}">
                <a16:creationId xmlns:a16="http://schemas.microsoft.com/office/drawing/2014/main" id="{BD523B8E-7705-FE88-87AE-C882E17DB64D}"/>
              </a:ext>
            </a:extLst>
          </p:cNvPr>
          <p:cNvSpPr>
            <a:spLocks noGrp="1"/>
          </p:cNvSpPr>
          <p:nvPr>
            <p:ph type="body" sz="quarter" idx="10"/>
          </p:nvPr>
        </p:nvSpPr>
        <p:spPr>
          <a:xfrm>
            <a:off x="6727840" y="1534287"/>
            <a:ext cx="866270" cy="716644"/>
          </a:xfrm>
        </p:spPr>
        <p:txBody>
          <a:bodyPr>
            <a:noAutofit/>
          </a:bodyPr>
          <a:lstStyle>
            <a:lvl1pPr marL="50800" indent="0">
              <a:buNone/>
              <a:defRPr sz="1600"/>
            </a:lvl1pPr>
            <a:lvl2pPr>
              <a:defRPr sz="1400"/>
            </a:lvl2pPr>
            <a:lvl3pPr>
              <a:defRPr sz="1400"/>
            </a:lvl3pPr>
            <a:lvl4pPr>
              <a:defRPr sz="1400"/>
            </a:lvl4pPr>
            <a:lvl5pPr>
              <a:defRPr sz="1400"/>
            </a:lvl5pPr>
          </a:lstStyle>
          <a:p>
            <a:pPr lvl="0"/>
            <a:endParaRPr lang="en-US"/>
          </a:p>
        </p:txBody>
      </p:sp>
      <p:sp>
        <p:nvSpPr>
          <p:cNvPr id="12" name="Text Placeholder 11">
            <a:extLst>
              <a:ext uri="{FF2B5EF4-FFF2-40B4-BE49-F238E27FC236}">
                <a16:creationId xmlns:a16="http://schemas.microsoft.com/office/drawing/2014/main" id="{78999E51-A3FB-2A0F-45A1-3D50C956E46D}"/>
              </a:ext>
            </a:extLst>
          </p:cNvPr>
          <p:cNvSpPr>
            <a:spLocks noGrp="1"/>
          </p:cNvSpPr>
          <p:nvPr>
            <p:ph type="body" sz="quarter" idx="11"/>
          </p:nvPr>
        </p:nvSpPr>
        <p:spPr>
          <a:xfrm>
            <a:off x="6727840" y="2469940"/>
            <a:ext cx="866270" cy="716644"/>
          </a:xfrm>
        </p:spPr>
        <p:txBody>
          <a:bodyPr>
            <a:noAutofit/>
          </a:bodyPr>
          <a:lstStyle>
            <a:lvl1pPr marL="50800" indent="0">
              <a:buNone/>
              <a:defRPr sz="1600"/>
            </a:lvl1pPr>
            <a:lvl2pPr>
              <a:defRPr sz="1400"/>
            </a:lvl2pPr>
            <a:lvl3pPr>
              <a:defRPr sz="1400"/>
            </a:lvl3pPr>
            <a:lvl4pPr>
              <a:defRPr sz="1400"/>
            </a:lvl4pPr>
            <a:lvl5pPr>
              <a:defRPr sz="1400"/>
            </a:lvl5pPr>
          </a:lstStyle>
          <a:p>
            <a:pPr lvl="0"/>
            <a:endParaRPr lang="en-US"/>
          </a:p>
        </p:txBody>
      </p:sp>
      <p:sp>
        <p:nvSpPr>
          <p:cNvPr id="13" name="Text Placeholder 11">
            <a:extLst>
              <a:ext uri="{FF2B5EF4-FFF2-40B4-BE49-F238E27FC236}">
                <a16:creationId xmlns:a16="http://schemas.microsoft.com/office/drawing/2014/main" id="{AFFE13AC-E390-7594-51B2-47B57A528416}"/>
              </a:ext>
            </a:extLst>
          </p:cNvPr>
          <p:cNvSpPr>
            <a:spLocks noGrp="1"/>
          </p:cNvSpPr>
          <p:nvPr>
            <p:ph type="body" sz="quarter" idx="13"/>
          </p:nvPr>
        </p:nvSpPr>
        <p:spPr>
          <a:xfrm>
            <a:off x="6727840" y="3405593"/>
            <a:ext cx="866270" cy="716644"/>
          </a:xfrm>
        </p:spPr>
        <p:txBody>
          <a:bodyPr>
            <a:noAutofit/>
          </a:bodyPr>
          <a:lstStyle>
            <a:lvl1pPr marL="50800" indent="0">
              <a:buNone/>
              <a:defRPr sz="1600"/>
            </a:lvl1pPr>
            <a:lvl2pPr>
              <a:defRPr sz="1400"/>
            </a:lvl2pPr>
            <a:lvl3pPr>
              <a:defRPr sz="1400"/>
            </a:lvl3pPr>
            <a:lvl4pPr>
              <a:defRPr sz="1400"/>
            </a:lvl4pPr>
            <a:lvl5pPr>
              <a:defRPr sz="1400"/>
            </a:lvl5pPr>
          </a:lstStyle>
          <a:p>
            <a:pPr lvl="0"/>
            <a:endParaRPr lang="en-US"/>
          </a:p>
        </p:txBody>
      </p:sp>
      <p:sp>
        <p:nvSpPr>
          <p:cNvPr id="14" name="Text Placeholder 11">
            <a:extLst>
              <a:ext uri="{FF2B5EF4-FFF2-40B4-BE49-F238E27FC236}">
                <a16:creationId xmlns:a16="http://schemas.microsoft.com/office/drawing/2014/main" id="{7479A7A5-D235-1D37-5B64-AEA1288D12C2}"/>
              </a:ext>
            </a:extLst>
          </p:cNvPr>
          <p:cNvSpPr>
            <a:spLocks noGrp="1"/>
          </p:cNvSpPr>
          <p:nvPr>
            <p:ph type="body" sz="quarter" idx="14"/>
          </p:nvPr>
        </p:nvSpPr>
        <p:spPr>
          <a:xfrm>
            <a:off x="6727840" y="4341246"/>
            <a:ext cx="866270" cy="716644"/>
          </a:xfrm>
        </p:spPr>
        <p:txBody>
          <a:bodyPr>
            <a:noAutofit/>
          </a:bodyPr>
          <a:lstStyle>
            <a:lvl1pPr marL="50800" indent="0">
              <a:buNone/>
              <a:defRPr sz="1600"/>
            </a:lvl1pPr>
            <a:lvl2pPr>
              <a:defRPr sz="1400"/>
            </a:lvl2pPr>
            <a:lvl3pPr>
              <a:defRPr sz="1400"/>
            </a:lvl3pPr>
            <a:lvl4pPr>
              <a:defRPr sz="1400"/>
            </a:lvl4pPr>
            <a:lvl5pPr>
              <a:defRPr sz="1400"/>
            </a:lvl5pPr>
          </a:lstStyle>
          <a:p>
            <a:pPr lvl="0"/>
            <a:endParaRPr lang="en-US"/>
          </a:p>
        </p:txBody>
      </p:sp>
      <p:sp>
        <p:nvSpPr>
          <p:cNvPr id="15" name="Text Placeholder 11">
            <a:extLst>
              <a:ext uri="{FF2B5EF4-FFF2-40B4-BE49-F238E27FC236}">
                <a16:creationId xmlns:a16="http://schemas.microsoft.com/office/drawing/2014/main" id="{8FEC6CB3-1159-E5A2-3EEA-909F60B1E114}"/>
              </a:ext>
            </a:extLst>
          </p:cNvPr>
          <p:cNvSpPr>
            <a:spLocks noGrp="1"/>
          </p:cNvSpPr>
          <p:nvPr>
            <p:ph type="body" sz="quarter" idx="15"/>
          </p:nvPr>
        </p:nvSpPr>
        <p:spPr>
          <a:xfrm>
            <a:off x="6745443" y="5276899"/>
            <a:ext cx="866270" cy="716644"/>
          </a:xfrm>
        </p:spPr>
        <p:txBody>
          <a:bodyPr>
            <a:noAutofit/>
          </a:bodyPr>
          <a:lstStyle>
            <a:lvl1pPr marL="50800" indent="0">
              <a:buNone/>
              <a:defRPr sz="1600"/>
            </a:lvl1pPr>
            <a:lvl2pPr>
              <a:defRPr sz="1400"/>
            </a:lvl2pPr>
            <a:lvl3pPr>
              <a:defRPr sz="1400"/>
            </a:lvl3pPr>
            <a:lvl4pPr>
              <a:defRPr sz="1400"/>
            </a:lvl4pPr>
            <a:lvl5pPr>
              <a:defRPr sz="1400"/>
            </a:lvl5pPr>
          </a:lstStyle>
          <a:p>
            <a:pPr lvl="0"/>
            <a:endParaRPr lang="en-US"/>
          </a:p>
        </p:txBody>
      </p:sp>
      <p:sp>
        <p:nvSpPr>
          <p:cNvPr id="4" name="Text Placeholder 2">
            <a:extLst>
              <a:ext uri="{FF2B5EF4-FFF2-40B4-BE49-F238E27FC236}">
                <a16:creationId xmlns:a16="http://schemas.microsoft.com/office/drawing/2014/main" id="{08910EA6-820A-309B-4A0F-D0F12975FDED}"/>
              </a:ext>
            </a:extLst>
          </p:cNvPr>
          <p:cNvSpPr>
            <a:spLocks noGrp="1"/>
          </p:cNvSpPr>
          <p:nvPr>
            <p:ph type="body" sz="quarter" idx="18" hasCustomPrompt="1"/>
          </p:nvPr>
        </p:nvSpPr>
        <p:spPr>
          <a:xfrm>
            <a:off x="7785795" y="1694965"/>
            <a:ext cx="3201987" cy="395287"/>
          </a:xfrm>
        </p:spPr>
        <p:txBody>
          <a:bodyPr>
            <a:noAutofit/>
          </a:bodyPr>
          <a:lstStyle>
            <a:lvl1pPr marL="50800" indent="0">
              <a:buNone/>
              <a:defRPr sz="2000"/>
            </a:lvl1pPr>
          </a:lstStyle>
          <a:p>
            <a:pPr lvl="0"/>
            <a:r>
              <a:rPr lang="en-US"/>
              <a:t>Click to add subtitle</a:t>
            </a:r>
          </a:p>
        </p:txBody>
      </p:sp>
      <p:sp>
        <p:nvSpPr>
          <p:cNvPr id="6" name="Text Placeholder 2">
            <a:extLst>
              <a:ext uri="{FF2B5EF4-FFF2-40B4-BE49-F238E27FC236}">
                <a16:creationId xmlns:a16="http://schemas.microsoft.com/office/drawing/2014/main" id="{F63A4EA2-9DE7-208B-C26C-5BF48636B6AF}"/>
              </a:ext>
            </a:extLst>
          </p:cNvPr>
          <p:cNvSpPr>
            <a:spLocks noGrp="1"/>
          </p:cNvSpPr>
          <p:nvPr>
            <p:ph type="body" sz="quarter" idx="19" hasCustomPrompt="1"/>
          </p:nvPr>
        </p:nvSpPr>
        <p:spPr>
          <a:xfrm>
            <a:off x="7779563" y="2633172"/>
            <a:ext cx="3201987" cy="395287"/>
          </a:xfrm>
        </p:spPr>
        <p:txBody>
          <a:bodyPr>
            <a:noAutofit/>
          </a:bodyPr>
          <a:lstStyle>
            <a:lvl1pPr marL="50800" indent="0">
              <a:buNone/>
              <a:defRPr sz="2000"/>
            </a:lvl1pPr>
          </a:lstStyle>
          <a:p>
            <a:pPr lvl="0"/>
            <a:r>
              <a:rPr lang="en-US"/>
              <a:t>Click to add subtitle</a:t>
            </a:r>
          </a:p>
        </p:txBody>
      </p:sp>
      <p:sp>
        <p:nvSpPr>
          <p:cNvPr id="21" name="Text Placeholder 2">
            <a:extLst>
              <a:ext uri="{FF2B5EF4-FFF2-40B4-BE49-F238E27FC236}">
                <a16:creationId xmlns:a16="http://schemas.microsoft.com/office/drawing/2014/main" id="{350C2F89-0D04-4FF5-B0B9-569EE1A34882}"/>
              </a:ext>
            </a:extLst>
          </p:cNvPr>
          <p:cNvSpPr>
            <a:spLocks noGrp="1"/>
          </p:cNvSpPr>
          <p:nvPr>
            <p:ph type="body" sz="quarter" idx="20" hasCustomPrompt="1"/>
          </p:nvPr>
        </p:nvSpPr>
        <p:spPr>
          <a:xfrm>
            <a:off x="7779563" y="3566271"/>
            <a:ext cx="3201987" cy="395287"/>
          </a:xfrm>
        </p:spPr>
        <p:txBody>
          <a:bodyPr>
            <a:noAutofit/>
          </a:bodyPr>
          <a:lstStyle>
            <a:lvl1pPr marL="50800" indent="0">
              <a:buNone/>
              <a:defRPr sz="2000"/>
            </a:lvl1pPr>
          </a:lstStyle>
          <a:p>
            <a:pPr lvl="0"/>
            <a:r>
              <a:rPr lang="en-US"/>
              <a:t>Click to add subtitle</a:t>
            </a:r>
          </a:p>
        </p:txBody>
      </p:sp>
      <p:sp>
        <p:nvSpPr>
          <p:cNvPr id="22" name="Text Placeholder 2">
            <a:extLst>
              <a:ext uri="{FF2B5EF4-FFF2-40B4-BE49-F238E27FC236}">
                <a16:creationId xmlns:a16="http://schemas.microsoft.com/office/drawing/2014/main" id="{0C286392-616C-954B-78E2-3D8DE862A72F}"/>
              </a:ext>
            </a:extLst>
          </p:cNvPr>
          <p:cNvSpPr>
            <a:spLocks noGrp="1"/>
          </p:cNvSpPr>
          <p:nvPr>
            <p:ph type="body" sz="quarter" idx="21" hasCustomPrompt="1"/>
          </p:nvPr>
        </p:nvSpPr>
        <p:spPr>
          <a:xfrm>
            <a:off x="7785795" y="4501924"/>
            <a:ext cx="3201987" cy="395287"/>
          </a:xfrm>
        </p:spPr>
        <p:txBody>
          <a:bodyPr>
            <a:noAutofit/>
          </a:bodyPr>
          <a:lstStyle>
            <a:lvl1pPr marL="50800" indent="0">
              <a:buNone/>
              <a:defRPr sz="2000"/>
            </a:lvl1pPr>
          </a:lstStyle>
          <a:p>
            <a:pPr lvl="0"/>
            <a:r>
              <a:rPr lang="en-US"/>
              <a:t>Click to add subtitle</a:t>
            </a:r>
          </a:p>
        </p:txBody>
      </p:sp>
      <p:sp>
        <p:nvSpPr>
          <p:cNvPr id="23" name="Text Placeholder 2">
            <a:extLst>
              <a:ext uri="{FF2B5EF4-FFF2-40B4-BE49-F238E27FC236}">
                <a16:creationId xmlns:a16="http://schemas.microsoft.com/office/drawing/2014/main" id="{1AB0A593-BDC6-0939-4CB8-5E07438DC708}"/>
              </a:ext>
            </a:extLst>
          </p:cNvPr>
          <p:cNvSpPr>
            <a:spLocks noGrp="1"/>
          </p:cNvSpPr>
          <p:nvPr>
            <p:ph type="body" sz="quarter" idx="22" hasCustomPrompt="1"/>
          </p:nvPr>
        </p:nvSpPr>
        <p:spPr>
          <a:xfrm>
            <a:off x="7779563" y="5437577"/>
            <a:ext cx="3201987" cy="395287"/>
          </a:xfrm>
        </p:spPr>
        <p:txBody>
          <a:bodyPr>
            <a:noAutofit/>
          </a:bodyPr>
          <a:lstStyle>
            <a:lvl1pPr marL="50800" indent="0">
              <a:buNone/>
              <a:defRPr sz="2000"/>
            </a:lvl1pPr>
          </a:lstStyle>
          <a:p>
            <a:pPr lvl="0"/>
            <a:r>
              <a:rPr lang="en-US"/>
              <a:t>Click to add subtitle</a:t>
            </a:r>
          </a:p>
        </p:txBody>
      </p:sp>
      <p:sp>
        <p:nvSpPr>
          <p:cNvPr id="17" name="Google Shape;32;p15">
            <a:extLst>
              <a:ext uri="{FF2B5EF4-FFF2-40B4-BE49-F238E27FC236}">
                <a16:creationId xmlns:a16="http://schemas.microsoft.com/office/drawing/2014/main" id="{0544F5D4-4638-7D3A-498D-E1DAD095A109}"/>
              </a:ext>
            </a:extLst>
          </p:cNvPr>
          <p:cNvSpPr txBox="1">
            <a:spLocks noGrp="1"/>
          </p:cNvSpPr>
          <p:nvPr>
            <p:ph type="title" hasCustomPrompt="1"/>
          </p:nvPr>
        </p:nvSpPr>
        <p:spPr>
          <a:xfrm>
            <a:off x="620467" y="951732"/>
            <a:ext cx="3642800" cy="982000"/>
          </a:xfrm>
          <a:prstGeom prst="rect">
            <a:avLst/>
          </a:prstGeom>
          <a:noFill/>
          <a:ln>
            <a:noFill/>
          </a:ln>
        </p:spPr>
        <p:txBody>
          <a:bodyPr spcFirstLastPara="1" wrap="square" lIns="68575" tIns="34275" rIns="68575" bIns="34275" anchor="t" anchorCtr="0">
            <a:noAutofit/>
          </a:bodyPr>
          <a:lstStyle>
            <a:lvl1pPr lvl="0" algn="l">
              <a:lnSpc>
                <a:spcPct val="80000"/>
              </a:lnSpc>
              <a:spcBef>
                <a:spcPts val="0"/>
              </a:spcBef>
              <a:spcAft>
                <a:spcPts val="0"/>
              </a:spcAft>
              <a:buClr>
                <a:schemeClr val="dk1"/>
              </a:buClr>
              <a:buSzPts val="2800"/>
              <a:buFont typeface="Proxima Nova"/>
              <a:buNone/>
              <a:defRPr sz="3600" b="1" i="0">
                <a:solidFill>
                  <a:schemeClr val="bg1"/>
                </a:solidFill>
                <a:latin typeface="Lato"/>
                <a:ea typeface="Lato"/>
                <a:cs typeface="Lato"/>
                <a:sym typeface="Lato"/>
              </a:defRPr>
            </a:lvl1pPr>
            <a:lvl2pPr lvl="1">
              <a:spcBef>
                <a:spcPts val="0"/>
              </a:spcBef>
              <a:spcAft>
                <a:spcPts val="0"/>
              </a:spcAft>
              <a:buSzPts val="3000"/>
              <a:buNone/>
              <a:defRPr sz="4000"/>
            </a:lvl2pPr>
            <a:lvl3pPr lvl="2">
              <a:spcBef>
                <a:spcPts val="0"/>
              </a:spcBef>
              <a:spcAft>
                <a:spcPts val="0"/>
              </a:spcAft>
              <a:buSzPts val="3000"/>
              <a:buNone/>
              <a:defRPr sz="4000"/>
            </a:lvl3pPr>
            <a:lvl4pPr lvl="3">
              <a:spcBef>
                <a:spcPts val="0"/>
              </a:spcBef>
              <a:spcAft>
                <a:spcPts val="0"/>
              </a:spcAft>
              <a:buSzPts val="3000"/>
              <a:buNone/>
              <a:defRPr sz="4000"/>
            </a:lvl4pPr>
            <a:lvl5pPr lvl="4">
              <a:spcBef>
                <a:spcPts val="0"/>
              </a:spcBef>
              <a:spcAft>
                <a:spcPts val="0"/>
              </a:spcAft>
              <a:buSzPts val="3000"/>
              <a:buNone/>
              <a:defRPr sz="4000"/>
            </a:lvl5pPr>
            <a:lvl6pPr lvl="5">
              <a:spcBef>
                <a:spcPts val="0"/>
              </a:spcBef>
              <a:spcAft>
                <a:spcPts val="0"/>
              </a:spcAft>
              <a:buSzPts val="3000"/>
              <a:buNone/>
              <a:defRPr sz="4000"/>
            </a:lvl6pPr>
            <a:lvl7pPr lvl="6">
              <a:spcBef>
                <a:spcPts val="0"/>
              </a:spcBef>
              <a:spcAft>
                <a:spcPts val="0"/>
              </a:spcAft>
              <a:buSzPts val="3000"/>
              <a:buNone/>
              <a:defRPr sz="4000"/>
            </a:lvl7pPr>
            <a:lvl8pPr lvl="7">
              <a:spcBef>
                <a:spcPts val="0"/>
              </a:spcBef>
              <a:spcAft>
                <a:spcPts val="0"/>
              </a:spcAft>
              <a:buSzPts val="3000"/>
              <a:buNone/>
              <a:defRPr sz="4000"/>
            </a:lvl8pPr>
            <a:lvl9pPr lvl="8">
              <a:spcBef>
                <a:spcPts val="0"/>
              </a:spcBef>
              <a:spcAft>
                <a:spcPts val="0"/>
              </a:spcAft>
              <a:buSzPts val="3000"/>
              <a:buNone/>
              <a:defRPr sz="4000"/>
            </a:lvl9pPr>
          </a:lstStyle>
          <a:p>
            <a:r>
              <a:rPr lang="en-US"/>
              <a:t>Agenda</a:t>
            </a:r>
            <a:endParaRPr/>
          </a:p>
        </p:txBody>
      </p:sp>
      <p:sp>
        <p:nvSpPr>
          <p:cNvPr id="3" name="TextBox 2">
            <a:extLst>
              <a:ext uri="{FF2B5EF4-FFF2-40B4-BE49-F238E27FC236}">
                <a16:creationId xmlns:a16="http://schemas.microsoft.com/office/drawing/2014/main" id="{506F10B1-898A-A6CE-D846-87CBAAC23E8D}"/>
              </a:ext>
            </a:extLst>
          </p:cNvPr>
          <p:cNvSpPr txBox="1"/>
          <p:nvPr userDrawn="1"/>
        </p:nvSpPr>
        <p:spPr>
          <a:xfrm>
            <a:off x="1779147" y="6415427"/>
            <a:ext cx="4846320" cy="215444"/>
          </a:xfrm>
          <a:prstGeom prst="rect">
            <a:avLst/>
          </a:prstGeom>
          <a:noFill/>
        </p:spPr>
        <p:txBody>
          <a:bodyPr wrap="square" rtlCol="0">
            <a:spAutoFit/>
          </a:bodyPr>
          <a:lstStyle/>
          <a:p>
            <a:r>
              <a:rPr lang="en-US" sz="800">
                <a:solidFill>
                  <a:schemeClr val="tx1"/>
                </a:solidFill>
                <a:latin typeface="Lato" panose="020F0502020204030203" pitchFamily="34" charset="0"/>
                <a:ea typeface="Lato" panose="020F0502020204030203" pitchFamily="34" charset="0"/>
                <a:cs typeface="Lato" panose="020F0502020204030203" pitchFamily="34" charset="0"/>
              </a:rPr>
              <a:t>CONFIDENTIAL – FOR INTERNAL USE ONLY.</a:t>
            </a:r>
          </a:p>
        </p:txBody>
      </p:sp>
    </p:spTree>
    <p:extLst>
      <p:ext uri="{BB962C8B-B14F-4D97-AF65-F5344CB8AC3E}">
        <p14:creationId xmlns:p14="http://schemas.microsoft.com/office/powerpoint/2010/main" val="3424078849"/>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Content Plain">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0FE30BD-F74B-81BC-CF7F-2FF79252C85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
        <p:nvSpPr>
          <p:cNvPr id="6" name="Google Shape;46;p17">
            <a:extLst>
              <a:ext uri="{FF2B5EF4-FFF2-40B4-BE49-F238E27FC236}">
                <a16:creationId xmlns:a16="http://schemas.microsoft.com/office/drawing/2014/main" id="{D280F10B-9A01-0480-B7A2-15D8282E4160}"/>
              </a:ext>
            </a:extLst>
          </p:cNvPr>
          <p:cNvSpPr txBox="1">
            <a:spLocks noGrp="1"/>
          </p:cNvSpPr>
          <p:nvPr>
            <p:ph type="title"/>
          </p:nvPr>
        </p:nvSpPr>
        <p:spPr>
          <a:xfrm>
            <a:off x="620456" y="405877"/>
            <a:ext cx="10515599" cy="777200"/>
          </a:xfrm>
          <a:prstGeom prst="rect">
            <a:avLst/>
          </a:prstGeom>
          <a:noFill/>
          <a:ln>
            <a:noFill/>
          </a:ln>
        </p:spPr>
        <p:txBody>
          <a:bodyPr spcFirstLastPara="1" wrap="square" lIns="68575" tIns="34275" rIns="68575" bIns="34275" anchor="t" anchorCtr="0">
            <a:noAutofit/>
          </a:bodyPr>
          <a:lstStyle>
            <a:lvl1pPr lvl="0" algn="l">
              <a:lnSpc>
                <a:spcPct val="90000"/>
              </a:lnSpc>
              <a:spcBef>
                <a:spcPts val="0"/>
              </a:spcBef>
              <a:spcAft>
                <a:spcPts val="0"/>
              </a:spcAft>
              <a:buClr>
                <a:schemeClr val="dk1"/>
              </a:buClr>
              <a:buSzPts val="2800"/>
              <a:buFont typeface="Proxima Nova"/>
              <a:buNone/>
              <a:defRPr sz="3600" b="1" i="0">
                <a:solidFill>
                  <a:schemeClr val="dk1"/>
                </a:solidFill>
                <a:latin typeface="Lato" panose="020F0502020204030203" pitchFamily="34" charset="77"/>
                <a:ea typeface="Lato" panose="020F0502020204030203" pitchFamily="34" charset="77"/>
                <a:cs typeface="Lato" panose="020F0502020204030203" pitchFamily="34" charset="77"/>
                <a:sym typeface="Lato"/>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pic>
        <p:nvPicPr>
          <p:cNvPr id="8" name="Picture 7">
            <a:extLst>
              <a:ext uri="{FF2B5EF4-FFF2-40B4-BE49-F238E27FC236}">
                <a16:creationId xmlns:a16="http://schemas.microsoft.com/office/drawing/2014/main" id="{5F6DAEED-B2F4-2D77-5B50-FF675FFA7CA2}"/>
              </a:ext>
            </a:extLst>
          </p:cNvPr>
          <p:cNvPicPr>
            <a:picLocks noChangeAspect="1"/>
          </p:cNvPicPr>
          <p:nvPr userDrawn="1"/>
        </p:nvPicPr>
        <p:blipFill>
          <a:blip r:embed="rId2"/>
          <a:srcRect/>
          <a:stretch/>
        </p:blipFill>
        <p:spPr>
          <a:xfrm>
            <a:off x="298175" y="5993543"/>
            <a:ext cx="1630393" cy="702229"/>
          </a:xfrm>
          <a:prstGeom prst="rect">
            <a:avLst/>
          </a:prstGeom>
        </p:spPr>
      </p:pic>
      <p:sp>
        <p:nvSpPr>
          <p:cNvPr id="9" name="Google Shape;40;p16">
            <a:extLst>
              <a:ext uri="{FF2B5EF4-FFF2-40B4-BE49-F238E27FC236}">
                <a16:creationId xmlns:a16="http://schemas.microsoft.com/office/drawing/2014/main" id="{64DF4FEE-7BE4-7EC8-FA71-340416604542}"/>
              </a:ext>
            </a:extLst>
          </p:cNvPr>
          <p:cNvSpPr txBox="1">
            <a:spLocks noGrp="1"/>
          </p:cNvSpPr>
          <p:nvPr>
            <p:ph type="body" idx="1"/>
          </p:nvPr>
        </p:nvSpPr>
        <p:spPr>
          <a:xfrm>
            <a:off x="620455" y="1409575"/>
            <a:ext cx="4431823" cy="4344702"/>
          </a:xfrm>
          <a:prstGeom prst="rect">
            <a:avLst/>
          </a:prstGeom>
          <a:noFill/>
          <a:ln>
            <a:noFill/>
          </a:ln>
        </p:spPr>
        <p:txBody>
          <a:bodyPr spcFirstLastPara="1" wrap="square" lIns="68575" tIns="34275" rIns="68575" bIns="34275" anchor="t" anchorCtr="0">
            <a:noAutofit/>
          </a:bodyPr>
          <a:lstStyle>
            <a:lvl1pPr marL="457200" lvl="0" indent="-304800" algn="l">
              <a:lnSpc>
                <a:spcPct val="90000"/>
              </a:lnSpc>
              <a:spcBef>
                <a:spcPts val="1067"/>
              </a:spcBef>
              <a:spcAft>
                <a:spcPts val="0"/>
              </a:spcAft>
              <a:buClr>
                <a:schemeClr val="dk1"/>
              </a:buClr>
              <a:buSzPct val="150000"/>
              <a:buFontTx/>
              <a:buBlip>
                <a:blip r:embed="rId3"/>
              </a:buBlip>
              <a:defRPr sz="2000" b="0" i="0">
                <a:solidFill>
                  <a:schemeClr val="tx1"/>
                </a:solidFill>
                <a:latin typeface="Lato"/>
                <a:ea typeface="Lato"/>
                <a:cs typeface="Lato"/>
                <a:sym typeface="Lato"/>
              </a:defRPr>
            </a:lvl1pPr>
            <a:lvl2pPr marL="914400" lvl="1" indent="-304800" algn="l">
              <a:lnSpc>
                <a:spcPct val="90000"/>
              </a:lnSpc>
              <a:spcBef>
                <a:spcPts val="533"/>
              </a:spcBef>
              <a:spcAft>
                <a:spcPts val="0"/>
              </a:spcAft>
              <a:buClr>
                <a:schemeClr val="dk1"/>
              </a:buClr>
              <a:buSzPts val="1200"/>
              <a:buFont typeface="Proxima Nova"/>
              <a:buChar char="+"/>
              <a:defRPr sz="1600"/>
            </a:lvl2pPr>
            <a:lvl3pPr marL="1371600" lvl="2" indent="-304800" algn="l">
              <a:lnSpc>
                <a:spcPct val="90000"/>
              </a:lnSpc>
              <a:spcBef>
                <a:spcPts val="533"/>
              </a:spcBef>
              <a:spcAft>
                <a:spcPts val="0"/>
              </a:spcAft>
              <a:buClr>
                <a:schemeClr val="dk1"/>
              </a:buClr>
              <a:buSzPts val="1200"/>
              <a:buFont typeface="Proxima Nova"/>
              <a:buChar char="+"/>
              <a:defRPr sz="1600"/>
            </a:lvl3pPr>
            <a:lvl4pPr marL="1828800" lvl="3" indent="-304800" algn="l">
              <a:lnSpc>
                <a:spcPct val="90000"/>
              </a:lnSpc>
              <a:spcBef>
                <a:spcPts val="533"/>
              </a:spcBef>
              <a:spcAft>
                <a:spcPts val="0"/>
              </a:spcAft>
              <a:buClr>
                <a:schemeClr val="dk1"/>
              </a:buClr>
              <a:buSzPts val="1200"/>
              <a:buFont typeface="Proxima Nova"/>
              <a:buChar char="+"/>
              <a:defRPr sz="1600"/>
            </a:lvl4pPr>
            <a:lvl5pPr marL="2286000" lvl="4" indent="-304800" algn="l">
              <a:lnSpc>
                <a:spcPct val="90000"/>
              </a:lnSpc>
              <a:spcBef>
                <a:spcPts val="533"/>
              </a:spcBef>
              <a:spcAft>
                <a:spcPts val="0"/>
              </a:spcAft>
              <a:buClr>
                <a:schemeClr val="dk1"/>
              </a:buClr>
              <a:buSzPts val="1200"/>
              <a:buFont typeface="Proxima Nova"/>
              <a:buChar char="+"/>
              <a:defRPr sz="1600"/>
            </a:lvl5pPr>
            <a:lvl6pPr marL="2743200" lvl="5" indent="-304800" algn="l">
              <a:lnSpc>
                <a:spcPct val="90000"/>
              </a:lnSpc>
              <a:spcBef>
                <a:spcPts val="533"/>
              </a:spcBef>
              <a:spcAft>
                <a:spcPts val="0"/>
              </a:spcAft>
              <a:buClr>
                <a:schemeClr val="dk1"/>
              </a:buClr>
              <a:buSzPts val="1200"/>
              <a:buFont typeface="Proxima Nova"/>
              <a:buChar char="•"/>
              <a:defRPr sz="1600">
                <a:latin typeface="Proxima Nova Rg"/>
                <a:ea typeface="Proxima Nova Rg"/>
                <a:cs typeface="Proxima Nova Rg"/>
                <a:sym typeface="Proxima Nova"/>
              </a:defRPr>
            </a:lvl6pPr>
            <a:lvl7pPr marL="3200400" lvl="6" indent="-304800" algn="l">
              <a:lnSpc>
                <a:spcPct val="90000"/>
              </a:lnSpc>
              <a:spcBef>
                <a:spcPts val="533"/>
              </a:spcBef>
              <a:spcAft>
                <a:spcPts val="0"/>
              </a:spcAft>
              <a:buClr>
                <a:schemeClr val="dk1"/>
              </a:buClr>
              <a:buSzPts val="1200"/>
              <a:buFont typeface="Proxima Nova"/>
              <a:buChar char="•"/>
              <a:defRPr sz="1600">
                <a:latin typeface="Proxima Nova Rg"/>
                <a:ea typeface="Proxima Nova Rg"/>
                <a:cs typeface="Proxima Nova Rg"/>
                <a:sym typeface="Proxima Nova"/>
              </a:defRPr>
            </a:lvl7pPr>
            <a:lvl8pPr marL="3657600" lvl="7" indent="-304800" algn="l">
              <a:lnSpc>
                <a:spcPct val="90000"/>
              </a:lnSpc>
              <a:spcBef>
                <a:spcPts val="533"/>
              </a:spcBef>
              <a:spcAft>
                <a:spcPts val="0"/>
              </a:spcAft>
              <a:buClr>
                <a:schemeClr val="dk1"/>
              </a:buClr>
              <a:buSzPts val="1200"/>
              <a:buFont typeface="Proxima Nova"/>
              <a:buChar char="•"/>
              <a:defRPr sz="1600">
                <a:latin typeface="Proxima Nova Rg"/>
                <a:ea typeface="Proxima Nova Rg"/>
                <a:cs typeface="Proxima Nova Rg"/>
                <a:sym typeface="Proxima Nova"/>
              </a:defRPr>
            </a:lvl8pPr>
            <a:lvl9pPr marL="4114800" lvl="8" indent="-304800" algn="l">
              <a:lnSpc>
                <a:spcPct val="90000"/>
              </a:lnSpc>
              <a:spcBef>
                <a:spcPts val="533"/>
              </a:spcBef>
              <a:spcAft>
                <a:spcPts val="0"/>
              </a:spcAft>
              <a:buClr>
                <a:schemeClr val="dk1"/>
              </a:buClr>
              <a:buSzPts val="1200"/>
              <a:buFont typeface="Proxima Nova"/>
              <a:buChar char="•"/>
              <a:defRPr sz="1600">
                <a:latin typeface="Proxima Nova Rg"/>
                <a:ea typeface="Proxima Nova Rg"/>
                <a:cs typeface="Proxima Nova Rg"/>
                <a:sym typeface="Proxima Nova"/>
              </a:defRPr>
            </a:lvl9pPr>
          </a:lstStyle>
          <a:p>
            <a:endParaRPr/>
          </a:p>
        </p:txBody>
      </p:sp>
      <p:sp>
        <p:nvSpPr>
          <p:cNvPr id="10" name="Rectangle 9">
            <a:extLst>
              <a:ext uri="{FF2B5EF4-FFF2-40B4-BE49-F238E27FC236}">
                <a16:creationId xmlns:a16="http://schemas.microsoft.com/office/drawing/2014/main" id="{7A7BD38A-3231-FDBC-604E-93C80FC7BA64}"/>
              </a:ext>
            </a:extLst>
          </p:cNvPr>
          <p:cNvSpPr/>
          <p:nvPr userDrawn="1"/>
        </p:nvSpPr>
        <p:spPr>
          <a:xfrm>
            <a:off x="11877261" y="0"/>
            <a:ext cx="314739" cy="6858000"/>
          </a:xfrm>
          <a:prstGeom prst="rect">
            <a:avLst/>
          </a:prstGeom>
          <a:solidFill>
            <a:srgbClr val="1E40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BF725CA-AB60-AB86-7BF1-F89202615C52}"/>
              </a:ext>
            </a:extLst>
          </p:cNvPr>
          <p:cNvSpPr txBox="1"/>
          <p:nvPr userDrawn="1"/>
        </p:nvSpPr>
        <p:spPr>
          <a:xfrm>
            <a:off x="1779147" y="6415427"/>
            <a:ext cx="4846320" cy="215444"/>
          </a:xfrm>
          <a:prstGeom prst="rect">
            <a:avLst/>
          </a:prstGeom>
          <a:noFill/>
        </p:spPr>
        <p:txBody>
          <a:bodyPr wrap="square" rtlCol="0">
            <a:spAutoFit/>
          </a:bodyPr>
          <a:lstStyle/>
          <a:p>
            <a:r>
              <a:rPr lang="en-US" sz="800">
                <a:solidFill>
                  <a:schemeClr val="tx1"/>
                </a:solidFill>
                <a:latin typeface="Lato" panose="020F0502020204030203" pitchFamily="34" charset="0"/>
                <a:ea typeface="Lato" panose="020F0502020204030203" pitchFamily="34" charset="0"/>
                <a:cs typeface="Lato" panose="020F0502020204030203" pitchFamily="34" charset="0"/>
              </a:rPr>
              <a:t>CONFIDENTIAL – FOR INTERNAL USE ONLY.</a:t>
            </a:r>
          </a:p>
        </p:txBody>
      </p:sp>
    </p:spTree>
    <p:extLst>
      <p:ext uri="{BB962C8B-B14F-4D97-AF65-F5344CB8AC3E}">
        <p14:creationId xmlns:p14="http://schemas.microsoft.com/office/powerpoint/2010/main" val="438958135"/>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3FF2154-074F-DB15-A23F-60ADA2F9D714}"/>
              </a:ext>
            </a:extLst>
          </p:cNvPr>
          <p:cNvPicPr>
            <a:picLocks noChangeAspect="1"/>
          </p:cNvPicPr>
          <p:nvPr userDrawn="1"/>
        </p:nvPicPr>
        <p:blipFill>
          <a:blip r:embed="rId2"/>
          <a:srcRect/>
          <a:stretch/>
        </p:blipFill>
        <p:spPr>
          <a:xfrm>
            <a:off x="298175" y="5993543"/>
            <a:ext cx="1630393" cy="702229"/>
          </a:xfrm>
          <a:prstGeom prst="rect">
            <a:avLst/>
          </a:prstGeom>
        </p:spPr>
      </p:pic>
      <p:pic>
        <p:nvPicPr>
          <p:cNvPr id="7" name="Google Shape;60;p2" descr="A water droplet in a blue and purple water&#10;&#10;Description automatically generated">
            <a:extLst>
              <a:ext uri="{FF2B5EF4-FFF2-40B4-BE49-F238E27FC236}">
                <a16:creationId xmlns:a16="http://schemas.microsoft.com/office/drawing/2014/main" id="{09FDC398-3A1B-C50D-1998-51847F5D1AD0}"/>
              </a:ext>
            </a:extLst>
          </p:cNvPr>
          <p:cNvPicPr preferRelativeResize="0"/>
          <p:nvPr userDrawn="1"/>
        </p:nvPicPr>
        <p:blipFill rotWithShape="1">
          <a:blip r:embed="rId3">
            <a:alphaModFix/>
          </a:blip>
          <a:srcRect l="35556" t="1413" r="35740" b="25793"/>
          <a:stretch/>
        </p:blipFill>
        <p:spPr>
          <a:xfrm>
            <a:off x="8692444" y="0"/>
            <a:ext cx="3499556" cy="6881061"/>
          </a:xfrm>
          <a:prstGeom prst="rect">
            <a:avLst/>
          </a:prstGeom>
          <a:noFill/>
          <a:ln>
            <a:noFill/>
          </a:ln>
        </p:spPr>
      </p:pic>
      <p:sp>
        <p:nvSpPr>
          <p:cNvPr id="8" name="Google Shape;50;p17">
            <a:extLst>
              <a:ext uri="{FF2B5EF4-FFF2-40B4-BE49-F238E27FC236}">
                <a16:creationId xmlns:a16="http://schemas.microsoft.com/office/drawing/2014/main" id="{4CF4AE83-55C5-0193-28AA-842C71236A7D}"/>
              </a:ext>
            </a:extLst>
          </p:cNvPr>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bg1"/>
                </a:solidFill>
                <a:latin typeface="Lato"/>
                <a:ea typeface="Lato"/>
                <a:cs typeface="Lato"/>
                <a:sym typeface="Lato"/>
              </a:defRPr>
            </a:lvl1pPr>
            <a:lvl2pPr marL="0" lvl="1" indent="0" algn="r">
              <a:spcBef>
                <a:spcPts val="0"/>
              </a:spcBef>
              <a:buNone/>
              <a:defRPr sz="1200" b="0" i="0" u="none" strike="noStrike" cap="none">
                <a:solidFill>
                  <a:srgbClr val="888888"/>
                </a:solidFill>
                <a:latin typeface="Lato"/>
                <a:ea typeface="Lato"/>
                <a:cs typeface="Lato"/>
                <a:sym typeface="Lato"/>
              </a:defRPr>
            </a:lvl2pPr>
            <a:lvl3pPr marL="0" lvl="2" indent="0" algn="r">
              <a:spcBef>
                <a:spcPts val="0"/>
              </a:spcBef>
              <a:buNone/>
              <a:defRPr sz="1200" b="0" i="0" u="none" strike="noStrike" cap="none">
                <a:solidFill>
                  <a:srgbClr val="888888"/>
                </a:solidFill>
                <a:latin typeface="Lato"/>
                <a:ea typeface="Lato"/>
                <a:cs typeface="Lato"/>
                <a:sym typeface="Lato"/>
              </a:defRPr>
            </a:lvl3pPr>
            <a:lvl4pPr marL="0" lvl="3" indent="0" algn="r">
              <a:spcBef>
                <a:spcPts val="0"/>
              </a:spcBef>
              <a:buNone/>
              <a:defRPr sz="1200" b="0" i="0" u="none" strike="noStrike" cap="none">
                <a:solidFill>
                  <a:srgbClr val="888888"/>
                </a:solidFill>
                <a:latin typeface="Lato"/>
                <a:ea typeface="Lato"/>
                <a:cs typeface="Lato"/>
                <a:sym typeface="Lato"/>
              </a:defRPr>
            </a:lvl4pPr>
            <a:lvl5pPr marL="0" lvl="4" indent="0" algn="r">
              <a:spcBef>
                <a:spcPts val="0"/>
              </a:spcBef>
              <a:buNone/>
              <a:defRPr sz="1200" b="0" i="0" u="none" strike="noStrike" cap="none">
                <a:solidFill>
                  <a:srgbClr val="888888"/>
                </a:solidFill>
                <a:latin typeface="Lato"/>
                <a:ea typeface="Lato"/>
                <a:cs typeface="Lato"/>
                <a:sym typeface="Lato"/>
              </a:defRPr>
            </a:lvl5pPr>
            <a:lvl6pPr marL="0" lvl="5" indent="0" algn="r">
              <a:spcBef>
                <a:spcPts val="0"/>
              </a:spcBef>
              <a:buNone/>
              <a:defRPr sz="1200" b="0" i="0" u="none" strike="noStrike" cap="none">
                <a:solidFill>
                  <a:srgbClr val="888888"/>
                </a:solidFill>
                <a:latin typeface="Lato"/>
                <a:ea typeface="Lato"/>
                <a:cs typeface="Lato"/>
                <a:sym typeface="Lato"/>
              </a:defRPr>
            </a:lvl6pPr>
            <a:lvl7pPr marL="0" lvl="6" indent="0" algn="r">
              <a:spcBef>
                <a:spcPts val="0"/>
              </a:spcBef>
              <a:buNone/>
              <a:defRPr sz="1200" b="0" i="0" u="none" strike="noStrike" cap="none">
                <a:solidFill>
                  <a:srgbClr val="888888"/>
                </a:solidFill>
                <a:latin typeface="Lato"/>
                <a:ea typeface="Lato"/>
                <a:cs typeface="Lato"/>
                <a:sym typeface="Lato"/>
              </a:defRPr>
            </a:lvl7pPr>
            <a:lvl8pPr marL="0" lvl="7" indent="0" algn="r">
              <a:spcBef>
                <a:spcPts val="0"/>
              </a:spcBef>
              <a:buNone/>
              <a:defRPr sz="1200" b="0" i="0" u="none" strike="noStrike" cap="none">
                <a:solidFill>
                  <a:srgbClr val="888888"/>
                </a:solidFill>
                <a:latin typeface="Lato"/>
                <a:ea typeface="Lato"/>
                <a:cs typeface="Lato"/>
                <a:sym typeface="Lato"/>
              </a:defRPr>
            </a:lvl8pPr>
            <a:lvl9pPr marL="0" lvl="8" indent="0" algn="r">
              <a:spcBef>
                <a:spcPts val="0"/>
              </a:spcBef>
              <a:buNone/>
              <a:defRPr sz="1200" b="0" i="0" u="none" strike="noStrike" cap="none">
                <a:solidFill>
                  <a:srgbClr val="888888"/>
                </a:solidFill>
                <a:latin typeface="Lato"/>
                <a:ea typeface="Lato"/>
                <a:cs typeface="Lato"/>
                <a:sym typeface="Lato"/>
              </a:defRPr>
            </a:lvl9pPr>
          </a:lstStyle>
          <a:p>
            <a:fld id="{00000000-1234-1234-1234-123412341234}" type="slidenum">
              <a:rPr lang="en" smtClean="0"/>
              <a:pPr/>
              <a:t>‹#›</a:t>
            </a:fld>
            <a:endParaRPr lang="en"/>
          </a:p>
        </p:txBody>
      </p:sp>
      <p:sp>
        <p:nvSpPr>
          <p:cNvPr id="9" name="Google Shape;46;p17">
            <a:extLst>
              <a:ext uri="{FF2B5EF4-FFF2-40B4-BE49-F238E27FC236}">
                <a16:creationId xmlns:a16="http://schemas.microsoft.com/office/drawing/2014/main" id="{A8B09798-A1E5-0488-3B20-35A85298C5CC}"/>
              </a:ext>
            </a:extLst>
          </p:cNvPr>
          <p:cNvSpPr txBox="1">
            <a:spLocks noGrp="1"/>
          </p:cNvSpPr>
          <p:nvPr>
            <p:ph type="title"/>
          </p:nvPr>
        </p:nvSpPr>
        <p:spPr>
          <a:xfrm>
            <a:off x="620457" y="405877"/>
            <a:ext cx="7428500" cy="777200"/>
          </a:xfrm>
          <a:prstGeom prst="rect">
            <a:avLst/>
          </a:prstGeom>
          <a:noFill/>
          <a:ln>
            <a:noFill/>
          </a:ln>
        </p:spPr>
        <p:txBody>
          <a:bodyPr spcFirstLastPara="1" wrap="square" lIns="68575" tIns="34275" rIns="68575" bIns="34275" anchor="t" anchorCtr="0">
            <a:noAutofit/>
          </a:bodyPr>
          <a:lstStyle>
            <a:lvl1pPr lvl="0" algn="l">
              <a:lnSpc>
                <a:spcPct val="90000"/>
              </a:lnSpc>
              <a:spcBef>
                <a:spcPts val="0"/>
              </a:spcBef>
              <a:spcAft>
                <a:spcPts val="0"/>
              </a:spcAft>
              <a:buClr>
                <a:schemeClr val="dk1"/>
              </a:buClr>
              <a:buSzPts val="2800"/>
              <a:buFont typeface="Proxima Nova"/>
              <a:buNone/>
              <a:defRPr sz="3600" b="1" i="0">
                <a:solidFill>
                  <a:schemeClr val="dk1"/>
                </a:solidFill>
                <a:latin typeface="Lato" panose="020F0502020204030203" pitchFamily="34" charset="77"/>
                <a:ea typeface="Lato" panose="020F0502020204030203" pitchFamily="34" charset="77"/>
                <a:cs typeface="Lato" panose="020F0502020204030203" pitchFamily="34" charset="77"/>
                <a:sym typeface="Lato"/>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 name="Google Shape;47;p17">
            <a:extLst>
              <a:ext uri="{FF2B5EF4-FFF2-40B4-BE49-F238E27FC236}">
                <a16:creationId xmlns:a16="http://schemas.microsoft.com/office/drawing/2014/main" id="{7EE37E6E-CD92-6B69-5901-2F19831C71C3}"/>
              </a:ext>
            </a:extLst>
          </p:cNvPr>
          <p:cNvSpPr txBox="1">
            <a:spLocks noGrp="1"/>
          </p:cNvSpPr>
          <p:nvPr>
            <p:ph type="body" idx="1"/>
          </p:nvPr>
        </p:nvSpPr>
        <p:spPr>
          <a:xfrm>
            <a:off x="620477" y="1073562"/>
            <a:ext cx="7428480" cy="3068000"/>
          </a:xfrm>
          <a:prstGeom prst="rect">
            <a:avLst/>
          </a:prstGeom>
          <a:noFill/>
          <a:ln>
            <a:noFill/>
          </a:ln>
        </p:spPr>
        <p:txBody>
          <a:bodyPr spcFirstLastPara="1" wrap="square" lIns="68575" tIns="34275" rIns="68575" bIns="34275" anchor="t" anchorCtr="0">
            <a:noAutofit/>
          </a:bodyPr>
          <a:lstStyle>
            <a:lvl1pPr marL="457200" lvl="0" indent="-304800" algn="l">
              <a:lnSpc>
                <a:spcPct val="100000"/>
              </a:lnSpc>
              <a:spcBef>
                <a:spcPts val="1067"/>
              </a:spcBef>
              <a:spcAft>
                <a:spcPts val="0"/>
              </a:spcAft>
              <a:buClr>
                <a:schemeClr val="dk1"/>
              </a:buClr>
              <a:buSzPct val="150000"/>
              <a:buFontTx/>
              <a:buBlip>
                <a:blip r:embed="rId4"/>
              </a:buBlip>
              <a:defRPr sz="2000" b="0" i="0">
                <a:latin typeface="Lato"/>
                <a:ea typeface="Lato"/>
                <a:cs typeface="Lato"/>
                <a:sym typeface="Lato"/>
              </a:defRPr>
            </a:lvl1pPr>
            <a:lvl2pPr marL="914400" lvl="1" indent="-304800" algn="l">
              <a:lnSpc>
                <a:spcPct val="100000"/>
              </a:lnSpc>
              <a:spcBef>
                <a:spcPts val="533"/>
              </a:spcBef>
              <a:spcAft>
                <a:spcPts val="0"/>
              </a:spcAft>
              <a:buClr>
                <a:schemeClr val="dk1"/>
              </a:buClr>
              <a:buSzPts val="1200"/>
              <a:buFont typeface="Proxima Nova"/>
              <a:buChar char="+"/>
              <a:defRPr sz="1600"/>
            </a:lvl2pPr>
            <a:lvl3pPr marL="1371600" lvl="2" indent="-304800" algn="l">
              <a:lnSpc>
                <a:spcPct val="100000"/>
              </a:lnSpc>
              <a:spcBef>
                <a:spcPts val="533"/>
              </a:spcBef>
              <a:spcAft>
                <a:spcPts val="0"/>
              </a:spcAft>
              <a:buClr>
                <a:schemeClr val="dk1"/>
              </a:buClr>
              <a:buSzPts val="1200"/>
              <a:buFont typeface="Proxima Nova"/>
              <a:buChar char="+"/>
              <a:defRPr sz="1600"/>
            </a:lvl3pPr>
            <a:lvl4pPr marL="1828800" lvl="3" indent="-304800" algn="l">
              <a:lnSpc>
                <a:spcPct val="100000"/>
              </a:lnSpc>
              <a:spcBef>
                <a:spcPts val="533"/>
              </a:spcBef>
              <a:spcAft>
                <a:spcPts val="0"/>
              </a:spcAft>
              <a:buClr>
                <a:schemeClr val="dk1"/>
              </a:buClr>
              <a:buSzPts val="1200"/>
              <a:buFont typeface="Proxima Nova"/>
              <a:buChar char="+"/>
              <a:defRPr sz="1600"/>
            </a:lvl4pPr>
            <a:lvl5pPr marL="2286000" lvl="4" indent="-304800" algn="l">
              <a:lnSpc>
                <a:spcPct val="100000"/>
              </a:lnSpc>
              <a:spcBef>
                <a:spcPts val="533"/>
              </a:spcBef>
              <a:spcAft>
                <a:spcPts val="0"/>
              </a:spcAft>
              <a:buClr>
                <a:schemeClr val="dk1"/>
              </a:buClr>
              <a:buSzPts val="1200"/>
              <a:buFont typeface="Proxima Nova"/>
              <a:buChar char="+"/>
              <a:defRPr sz="1600"/>
            </a:lvl5pPr>
            <a:lvl6pPr marL="2743200" lvl="5" indent="-304800" algn="l">
              <a:lnSpc>
                <a:spcPct val="100000"/>
              </a:lnSpc>
              <a:spcBef>
                <a:spcPts val="533"/>
              </a:spcBef>
              <a:spcAft>
                <a:spcPts val="0"/>
              </a:spcAft>
              <a:buClr>
                <a:schemeClr val="dk1"/>
              </a:buClr>
              <a:buSzPts val="1200"/>
              <a:buFont typeface="Proxima Nova"/>
              <a:buChar char="•"/>
              <a:defRPr sz="1600">
                <a:latin typeface="Proxima Nova Rg"/>
                <a:ea typeface="Proxima Nova Rg"/>
                <a:cs typeface="Proxima Nova Rg"/>
                <a:sym typeface="Proxima Nova"/>
              </a:defRPr>
            </a:lvl6pPr>
            <a:lvl7pPr marL="3200400" lvl="6" indent="-304800" algn="l">
              <a:lnSpc>
                <a:spcPct val="100000"/>
              </a:lnSpc>
              <a:spcBef>
                <a:spcPts val="533"/>
              </a:spcBef>
              <a:spcAft>
                <a:spcPts val="0"/>
              </a:spcAft>
              <a:buClr>
                <a:schemeClr val="dk1"/>
              </a:buClr>
              <a:buSzPts val="1200"/>
              <a:buFont typeface="Proxima Nova"/>
              <a:buChar char="•"/>
              <a:defRPr sz="1600">
                <a:latin typeface="Proxima Nova Rg"/>
                <a:ea typeface="Proxima Nova Rg"/>
                <a:cs typeface="Proxima Nova Rg"/>
                <a:sym typeface="Proxima Nova"/>
              </a:defRPr>
            </a:lvl7pPr>
            <a:lvl8pPr marL="3657600" lvl="7" indent="-304800" algn="l">
              <a:lnSpc>
                <a:spcPct val="100000"/>
              </a:lnSpc>
              <a:spcBef>
                <a:spcPts val="533"/>
              </a:spcBef>
              <a:spcAft>
                <a:spcPts val="0"/>
              </a:spcAft>
              <a:buClr>
                <a:schemeClr val="dk1"/>
              </a:buClr>
              <a:buSzPts val="1200"/>
              <a:buFont typeface="Proxima Nova"/>
              <a:buChar char="•"/>
              <a:defRPr sz="1600">
                <a:latin typeface="Proxima Nova Rg"/>
                <a:ea typeface="Proxima Nova Rg"/>
                <a:cs typeface="Proxima Nova Rg"/>
                <a:sym typeface="Proxima Nova"/>
              </a:defRPr>
            </a:lvl8pPr>
            <a:lvl9pPr marL="4114800" lvl="8" indent="-304800" algn="l">
              <a:lnSpc>
                <a:spcPct val="100000"/>
              </a:lnSpc>
              <a:spcBef>
                <a:spcPts val="533"/>
              </a:spcBef>
              <a:spcAft>
                <a:spcPts val="0"/>
              </a:spcAft>
              <a:buClr>
                <a:schemeClr val="dk1"/>
              </a:buClr>
              <a:buSzPts val="1200"/>
              <a:buFont typeface="Proxima Nova"/>
              <a:buChar char="•"/>
              <a:defRPr sz="1600">
                <a:latin typeface="Proxima Nova Rg"/>
                <a:ea typeface="Proxima Nova Rg"/>
                <a:cs typeface="Proxima Nova Rg"/>
                <a:sym typeface="Proxima Nova"/>
              </a:defRPr>
            </a:lvl9pPr>
          </a:lstStyle>
          <a:p>
            <a:endParaRPr/>
          </a:p>
        </p:txBody>
      </p:sp>
      <p:sp>
        <p:nvSpPr>
          <p:cNvPr id="3" name="TextBox 2">
            <a:extLst>
              <a:ext uri="{FF2B5EF4-FFF2-40B4-BE49-F238E27FC236}">
                <a16:creationId xmlns:a16="http://schemas.microsoft.com/office/drawing/2014/main" id="{C004A373-674E-01B9-B9D5-FC950BAEFA7B}"/>
              </a:ext>
            </a:extLst>
          </p:cNvPr>
          <p:cNvSpPr txBox="1"/>
          <p:nvPr userDrawn="1"/>
        </p:nvSpPr>
        <p:spPr>
          <a:xfrm>
            <a:off x="1779147" y="6415427"/>
            <a:ext cx="4846320" cy="215444"/>
          </a:xfrm>
          <a:prstGeom prst="rect">
            <a:avLst/>
          </a:prstGeom>
          <a:noFill/>
        </p:spPr>
        <p:txBody>
          <a:bodyPr wrap="square" rtlCol="0">
            <a:spAutoFit/>
          </a:bodyPr>
          <a:lstStyle/>
          <a:p>
            <a:r>
              <a:rPr lang="en-US" sz="800">
                <a:solidFill>
                  <a:schemeClr val="tx1"/>
                </a:solidFill>
                <a:latin typeface="Lato" panose="020F0502020204030203" pitchFamily="34" charset="0"/>
                <a:ea typeface="Lato" panose="020F0502020204030203" pitchFamily="34" charset="0"/>
                <a:cs typeface="Lato" panose="020F0502020204030203" pitchFamily="34" charset="0"/>
              </a:rPr>
              <a:t>CONFIDENTIAL – FOR INTERNAL USE ONLY.</a:t>
            </a:r>
          </a:p>
        </p:txBody>
      </p:sp>
    </p:spTree>
    <p:extLst>
      <p:ext uri="{BB962C8B-B14F-4D97-AF65-F5344CB8AC3E}">
        <p14:creationId xmlns:p14="http://schemas.microsoft.com/office/powerpoint/2010/main" val="3565530653"/>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Content 2">
    <p:spTree>
      <p:nvGrpSpPr>
        <p:cNvPr id="1" name=""/>
        <p:cNvGrpSpPr/>
        <p:nvPr/>
      </p:nvGrpSpPr>
      <p:grpSpPr>
        <a:xfrm>
          <a:off x="0" y="0"/>
          <a:ext cx="0" cy="0"/>
          <a:chOff x="0" y="0"/>
          <a:chExt cx="0" cy="0"/>
        </a:xfrm>
      </p:grpSpPr>
      <p:sp>
        <p:nvSpPr>
          <p:cNvPr id="6" name="Google Shape;47;p17">
            <a:extLst>
              <a:ext uri="{FF2B5EF4-FFF2-40B4-BE49-F238E27FC236}">
                <a16:creationId xmlns:a16="http://schemas.microsoft.com/office/drawing/2014/main" id="{E0FA7613-3061-C215-DA2C-CBC5BA166122}"/>
              </a:ext>
            </a:extLst>
          </p:cNvPr>
          <p:cNvSpPr txBox="1">
            <a:spLocks noGrp="1"/>
          </p:cNvSpPr>
          <p:nvPr>
            <p:ph type="body" idx="1"/>
          </p:nvPr>
        </p:nvSpPr>
        <p:spPr>
          <a:xfrm>
            <a:off x="620456" y="1961010"/>
            <a:ext cx="5198379" cy="3835633"/>
          </a:xfrm>
          <a:prstGeom prst="rect">
            <a:avLst/>
          </a:prstGeom>
          <a:noFill/>
          <a:ln>
            <a:noFill/>
          </a:ln>
        </p:spPr>
        <p:txBody>
          <a:bodyPr spcFirstLastPara="1" wrap="square" lIns="68575" tIns="34275" rIns="68575" bIns="34275" anchor="t" anchorCtr="0">
            <a:noAutofit/>
          </a:bodyPr>
          <a:lstStyle>
            <a:lvl1pPr marL="457200" lvl="0" indent="-304800" algn="l">
              <a:lnSpc>
                <a:spcPct val="100000"/>
              </a:lnSpc>
              <a:spcBef>
                <a:spcPts val="1067"/>
              </a:spcBef>
              <a:spcAft>
                <a:spcPts val="0"/>
              </a:spcAft>
              <a:buClr>
                <a:schemeClr val="dk1"/>
              </a:buClr>
              <a:buSzPct val="150000"/>
              <a:buFontTx/>
              <a:buBlip>
                <a:blip r:embed="rId2"/>
              </a:buBlip>
              <a:defRPr sz="2000" b="0" i="0">
                <a:latin typeface="Lato"/>
                <a:ea typeface="Lato"/>
                <a:cs typeface="Lato"/>
                <a:sym typeface="Lato"/>
              </a:defRPr>
            </a:lvl1pPr>
            <a:lvl2pPr marL="914400" lvl="1" indent="-304800" algn="l">
              <a:lnSpc>
                <a:spcPct val="100000"/>
              </a:lnSpc>
              <a:spcBef>
                <a:spcPts val="533"/>
              </a:spcBef>
              <a:spcAft>
                <a:spcPts val="0"/>
              </a:spcAft>
              <a:buClr>
                <a:schemeClr val="dk1"/>
              </a:buClr>
              <a:buSzPts val="1200"/>
              <a:buFont typeface="Proxima Nova"/>
              <a:buChar char="+"/>
              <a:defRPr sz="1600"/>
            </a:lvl2pPr>
            <a:lvl3pPr marL="1371600" lvl="2" indent="-304800" algn="l">
              <a:lnSpc>
                <a:spcPct val="100000"/>
              </a:lnSpc>
              <a:spcBef>
                <a:spcPts val="533"/>
              </a:spcBef>
              <a:spcAft>
                <a:spcPts val="0"/>
              </a:spcAft>
              <a:buClr>
                <a:schemeClr val="dk1"/>
              </a:buClr>
              <a:buSzPts val="1200"/>
              <a:buFont typeface="Proxima Nova"/>
              <a:buChar char="+"/>
              <a:defRPr sz="1600"/>
            </a:lvl3pPr>
            <a:lvl4pPr marL="1828800" lvl="3" indent="-304800" algn="l">
              <a:lnSpc>
                <a:spcPct val="100000"/>
              </a:lnSpc>
              <a:spcBef>
                <a:spcPts val="533"/>
              </a:spcBef>
              <a:spcAft>
                <a:spcPts val="0"/>
              </a:spcAft>
              <a:buClr>
                <a:schemeClr val="dk1"/>
              </a:buClr>
              <a:buSzPts val="1200"/>
              <a:buFont typeface="Proxima Nova"/>
              <a:buChar char="+"/>
              <a:defRPr sz="1600"/>
            </a:lvl4pPr>
            <a:lvl5pPr marL="2286000" lvl="4" indent="-304800" algn="l">
              <a:lnSpc>
                <a:spcPct val="100000"/>
              </a:lnSpc>
              <a:spcBef>
                <a:spcPts val="533"/>
              </a:spcBef>
              <a:spcAft>
                <a:spcPts val="0"/>
              </a:spcAft>
              <a:buClr>
                <a:schemeClr val="dk1"/>
              </a:buClr>
              <a:buSzPts val="1200"/>
              <a:buFont typeface="Proxima Nova"/>
              <a:buChar char="+"/>
              <a:defRPr sz="1600"/>
            </a:lvl5pPr>
            <a:lvl6pPr marL="2743200" lvl="5" indent="-304800" algn="l">
              <a:lnSpc>
                <a:spcPct val="100000"/>
              </a:lnSpc>
              <a:spcBef>
                <a:spcPts val="533"/>
              </a:spcBef>
              <a:spcAft>
                <a:spcPts val="0"/>
              </a:spcAft>
              <a:buClr>
                <a:schemeClr val="dk1"/>
              </a:buClr>
              <a:buSzPts val="1200"/>
              <a:buFont typeface="Proxima Nova"/>
              <a:buChar char="•"/>
              <a:defRPr sz="1600">
                <a:latin typeface="Proxima Nova Rg"/>
                <a:ea typeface="Proxima Nova Rg"/>
                <a:cs typeface="Proxima Nova Rg"/>
                <a:sym typeface="Proxima Nova"/>
              </a:defRPr>
            </a:lvl6pPr>
            <a:lvl7pPr marL="3200400" lvl="6" indent="-304800" algn="l">
              <a:lnSpc>
                <a:spcPct val="100000"/>
              </a:lnSpc>
              <a:spcBef>
                <a:spcPts val="533"/>
              </a:spcBef>
              <a:spcAft>
                <a:spcPts val="0"/>
              </a:spcAft>
              <a:buClr>
                <a:schemeClr val="dk1"/>
              </a:buClr>
              <a:buSzPts val="1200"/>
              <a:buFont typeface="Proxima Nova"/>
              <a:buChar char="•"/>
              <a:defRPr sz="1600">
                <a:latin typeface="Proxima Nova Rg"/>
                <a:ea typeface="Proxima Nova Rg"/>
                <a:cs typeface="Proxima Nova Rg"/>
                <a:sym typeface="Proxima Nova"/>
              </a:defRPr>
            </a:lvl7pPr>
            <a:lvl8pPr marL="3657600" lvl="7" indent="-304800" algn="l">
              <a:lnSpc>
                <a:spcPct val="100000"/>
              </a:lnSpc>
              <a:spcBef>
                <a:spcPts val="533"/>
              </a:spcBef>
              <a:spcAft>
                <a:spcPts val="0"/>
              </a:spcAft>
              <a:buClr>
                <a:schemeClr val="dk1"/>
              </a:buClr>
              <a:buSzPts val="1200"/>
              <a:buFont typeface="Proxima Nova"/>
              <a:buChar char="•"/>
              <a:defRPr sz="1600">
                <a:latin typeface="Proxima Nova Rg"/>
                <a:ea typeface="Proxima Nova Rg"/>
                <a:cs typeface="Proxima Nova Rg"/>
                <a:sym typeface="Proxima Nova"/>
              </a:defRPr>
            </a:lvl8pPr>
            <a:lvl9pPr marL="4114800" lvl="8" indent="-304800" algn="l">
              <a:lnSpc>
                <a:spcPct val="100000"/>
              </a:lnSpc>
              <a:spcBef>
                <a:spcPts val="533"/>
              </a:spcBef>
              <a:spcAft>
                <a:spcPts val="0"/>
              </a:spcAft>
              <a:buClr>
                <a:schemeClr val="dk1"/>
              </a:buClr>
              <a:buSzPts val="1200"/>
              <a:buFont typeface="Proxima Nova"/>
              <a:buChar char="•"/>
              <a:defRPr sz="1600">
                <a:latin typeface="Proxima Nova Rg"/>
                <a:ea typeface="Proxima Nova Rg"/>
                <a:cs typeface="Proxima Nova Rg"/>
                <a:sym typeface="Proxima Nova"/>
              </a:defRPr>
            </a:lvl9pPr>
          </a:lstStyle>
          <a:p>
            <a:endParaRPr/>
          </a:p>
        </p:txBody>
      </p:sp>
      <p:sp>
        <p:nvSpPr>
          <p:cNvPr id="7" name="Google Shape;50;p17">
            <a:extLst>
              <a:ext uri="{FF2B5EF4-FFF2-40B4-BE49-F238E27FC236}">
                <a16:creationId xmlns:a16="http://schemas.microsoft.com/office/drawing/2014/main" id="{D150D76D-CEF4-2098-7CC2-E3ECFBE5E2CC}"/>
              </a:ext>
            </a:extLst>
          </p:cNvPr>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rgbClr val="888888"/>
                </a:solidFill>
                <a:latin typeface="Lato"/>
                <a:ea typeface="Lato"/>
                <a:cs typeface="Lato"/>
                <a:sym typeface="Lato"/>
              </a:defRPr>
            </a:lvl1pPr>
            <a:lvl2pPr marL="0" lvl="1" indent="0" algn="r">
              <a:spcBef>
                <a:spcPts val="0"/>
              </a:spcBef>
              <a:buNone/>
              <a:defRPr sz="1200" b="0" i="0" u="none" strike="noStrike" cap="none">
                <a:solidFill>
                  <a:srgbClr val="888888"/>
                </a:solidFill>
                <a:latin typeface="Lato"/>
                <a:ea typeface="Lato"/>
                <a:cs typeface="Lato"/>
                <a:sym typeface="Lato"/>
              </a:defRPr>
            </a:lvl2pPr>
            <a:lvl3pPr marL="0" lvl="2" indent="0" algn="r">
              <a:spcBef>
                <a:spcPts val="0"/>
              </a:spcBef>
              <a:buNone/>
              <a:defRPr sz="1200" b="0" i="0" u="none" strike="noStrike" cap="none">
                <a:solidFill>
                  <a:srgbClr val="888888"/>
                </a:solidFill>
                <a:latin typeface="Lato"/>
                <a:ea typeface="Lato"/>
                <a:cs typeface="Lato"/>
                <a:sym typeface="Lato"/>
              </a:defRPr>
            </a:lvl3pPr>
            <a:lvl4pPr marL="0" lvl="3" indent="0" algn="r">
              <a:spcBef>
                <a:spcPts val="0"/>
              </a:spcBef>
              <a:buNone/>
              <a:defRPr sz="1200" b="0" i="0" u="none" strike="noStrike" cap="none">
                <a:solidFill>
                  <a:srgbClr val="888888"/>
                </a:solidFill>
                <a:latin typeface="Lato"/>
                <a:ea typeface="Lato"/>
                <a:cs typeface="Lato"/>
                <a:sym typeface="Lato"/>
              </a:defRPr>
            </a:lvl4pPr>
            <a:lvl5pPr marL="0" lvl="4" indent="0" algn="r">
              <a:spcBef>
                <a:spcPts val="0"/>
              </a:spcBef>
              <a:buNone/>
              <a:defRPr sz="1200" b="0" i="0" u="none" strike="noStrike" cap="none">
                <a:solidFill>
                  <a:srgbClr val="888888"/>
                </a:solidFill>
                <a:latin typeface="Lato"/>
                <a:ea typeface="Lato"/>
                <a:cs typeface="Lato"/>
                <a:sym typeface="Lato"/>
              </a:defRPr>
            </a:lvl5pPr>
            <a:lvl6pPr marL="0" lvl="5" indent="0" algn="r">
              <a:spcBef>
                <a:spcPts val="0"/>
              </a:spcBef>
              <a:buNone/>
              <a:defRPr sz="1200" b="0" i="0" u="none" strike="noStrike" cap="none">
                <a:solidFill>
                  <a:srgbClr val="888888"/>
                </a:solidFill>
                <a:latin typeface="Lato"/>
                <a:ea typeface="Lato"/>
                <a:cs typeface="Lato"/>
                <a:sym typeface="Lato"/>
              </a:defRPr>
            </a:lvl6pPr>
            <a:lvl7pPr marL="0" lvl="6" indent="0" algn="r">
              <a:spcBef>
                <a:spcPts val="0"/>
              </a:spcBef>
              <a:buNone/>
              <a:defRPr sz="1200" b="0" i="0" u="none" strike="noStrike" cap="none">
                <a:solidFill>
                  <a:srgbClr val="888888"/>
                </a:solidFill>
                <a:latin typeface="Lato"/>
                <a:ea typeface="Lato"/>
                <a:cs typeface="Lato"/>
                <a:sym typeface="Lato"/>
              </a:defRPr>
            </a:lvl7pPr>
            <a:lvl8pPr marL="0" lvl="7" indent="0" algn="r">
              <a:spcBef>
                <a:spcPts val="0"/>
              </a:spcBef>
              <a:buNone/>
              <a:defRPr sz="1200" b="0" i="0" u="none" strike="noStrike" cap="none">
                <a:solidFill>
                  <a:srgbClr val="888888"/>
                </a:solidFill>
                <a:latin typeface="Lato"/>
                <a:ea typeface="Lato"/>
                <a:cs typeface="Lato"/>
                <a:sym typeface="Lato"/>
              </a:defRPr>
            </a:lvl8pPr>
            <a:lvl9pPr marL="0" lvl="8" indent="0" algn="r">
              <a:spcBef>
                <a:spcPts val="0"/>
              </a:spcBef>
              <a:buNone/>
              <a:defRPr sz="1200" b="0" i="0" u="none" strike="noStrike" cap="none">
                <a:solidFill>
                  <a:srgbClr val="888888"/>
                </a:solidFill>
                <a:latin typeface="Lato"/>
                <a:ea typeface="Lato"/>
                <a:cs typeface="Lato"/>
                <a:sym typeface="Lato"/>
              </a:defRPr>
            </a:lvl9pPr>
          </a:lstStyle>
          <a:p>
            <a:fld id="{00000000-1234-1234-1234-123412341234}" type="slidenum">
              <a:rPr lang="en" smtClean="0"/>
              <a:pPr/>
              <a:t>‹#›</a:t>
            </a:fld>
            <a:endParaRPr lang="en"/>
          </a:p>
        </p:txBody>
      </p:sp>
      <p:sp>
        <p:nvSpPr>
          <p:cNvPr id="9" name="Google Shape;47;p17">
            <a:extLst>
              <a:ext uri="{FF2B5EF4-FFF2-40B4-BE49-F238E27FC236}">
                <a16:creationId xmlns:a16="http://schemas.microsoft.com/office/drawing/2014/main" id="{BB11090A-EBB6-DE23-0510-9494237F09E1}"/>
              </a:ext>
            </a:extLst>
          </p:cNvPr>
          <p:cNvSpPr txBox="1">
            <a:spLocks noGrp="1"/>
          </p:cNvSpPr>
          <p:nvPr>
            <p:ph type="body" idx="13"/>
          </p:nvPr>
        </p:nvSpPr>
        <p:spPr>
          <a:xfrm>
            <a:off x="5937677" y="1961010"/>
            <a:ext cx="5198379" cy="3835633"/>
          </a:xfrm>
          <a:prstGeom prst="rect">
            <a:avLst/>
          </a:prstGeom>
          <a:noFill/>
          <a:ln>
            <a:noFill/>
          </a:ln>
        </p:spPr>
        <p:txBody>
          <a:bodyPr spcFirstLastPara="1" wrap="square" lIns="68575" tIns="34275" rIns="68575" bIns="34275" anchor="t" anchorCtr="0">
            <a:noAutofit/>
          </a:bodyPr>
          <a:lstStyle>
            <a:lvl1pPr marL="457200" lvl="0" indent="-304800" algn="l">
              <a:lnSpc>
                <a:spcPct val="100000"/>
              </a:lnSpc>
              <a:spcBef>
                <a:spcPts val="1067"/>
              </a:spcBef>
              <a:spcAft>
                <a:spcPts val="0"/>
              </a:spcAft>
              <a:buClr>
                <a:schemeClr val="dk1"/>
              </a:buClr>
              <a:buSzPct val="150000"/>
              <a:buFontTx/>
              <a:buBlip>
                <a:blip r:embed="rId2"/>
              </a:buBlip>
              <a:defRPr sz="2000" b="0" i="0">
                <a:latin typeface="Lato"/>
                <a:ea typeface="Lato"/>
                <a:cs typeface="Lato"/>
                <a:sym typeface="Lato"/>
              </a:defRPr>
            </a:lvl1pPr>
            <a:lvl2pPr marL="914400" lvl="1" indent="-304800" algn="l">
              <a:lnSpc>
                <a:spcPct val="100000"/>
              </a:lnSpc>
              <a:spcBef>
                <a:spcPts val="533"/>
              </a:spcBef>
              <a:spcAft>
                <a:spcPts val="0"/>
              </a:spcAft>
              <a:buClr>
                <a:schemeClr val="dk1"/>
              </a:buClr>
              <a:buSzPts val="1200"/>
              <a:buFont typeface="Proxima Nova"/>
              <a:buChar char="+"/>
              <a:defRPr sz="1600"/>
            </a:lvl2pPr>
            <a:lvl3pPr marL="1371600" lvl="2" indent="-304800" algn="l">
              <a:lnSpc>
                <a:spcPct val="100000"/>
              </a:lnSpc>
              <a:spcBef>
                <a:spcPts val="533"/>
              </a:spcBef>
              <a:spcAft>
                <a:spcPts val="0"/>
              </a:spcAft>
              <a:buClr>
                <a:schemeClr val="dk1"/>
              </a:buClr>
              <a:buSzPts val="1200"/>
              <a:buFont typeface="Proxima Nova"/>
              <a:buChar char="+"/>
              <a:defRPr sz="1600"/>
            </a:lvl3pPr>
            <a:lvl4pPr marL="1828800" lvl="3" indent="-304800" algn="l">
              <a:lnSpc>
                <a:spcPct val="100000"/>
              </a:lnSpc>
              <a:spcBef>
                <a:spcPts val="533"/>
              </a:spcBef>
              <a:spcAft>
                <a:spcPts val="0"/>
              </a:spcAft>
              <a:buClr>
                <a:schemeClr val="dk1"/>
              </a:buClr>
              <a:buSzPts val="1200"/>
              <a:buFont typeface="Proxima Nova"/>
              <a:buChar char="+"/>
              <a:defRPr sz="1600"/>
            </a:lvl4pPr>
            <a:lvl5pPr marL="2286000" lvl="4" indent="-304800" algn="l">
              <a:lnSpc>
                <a:spcPct val="100000"/>
              </a:lnSpc>
              <a:spcBef>
                <a:spcPts val="533"/>
              </a:spcBef>
              <a:spcAft>
                <a:spcPts val="0"/>
              </a:spcAft>
              <a:buClr>
                <a:schemeClr val="dk1"/>
              </a:buClr>
              <a:buSzPts val="1200"/>
              <a:buFont typeface="Proxima Nova"/>
              <a:buChar char="+"/>
              <a:defRPr sz="1600"/>
            </a:lvl5pPr>
            <a:lvl6pPr marL="2743200" lvl="5" indent="-304800" algn="l">
              <a:lnSpc>
                <a:spcPct val="100000"/>
              </a:lnSpc>
              <a:spcBef>
                <a:spcPts val="533"/>
              </a:spcBef>
              <a:spcAft>
                <a:spcPts val="0"/>
              </a:spcAft>
              <a:buClr>
                <a:schemeClr val="dk1"/>
              </a:buClr>
              <a:buSzPts val="1200"/>
              <a:buFont typeface="Proxima Nova"/>
              <a:buChar char="•"/>
              <a:defRPr sz="1600">
                <a:latin typeface="Proxima Nova Rg"/>
                <a:ea typeface="Proxima Nova Rg"/>
                <a:cs typeface="Proxima Nova Rg"/>
                <a:sym typeface="Proxima Nova"/>
              </a:defRPr>
            </a:lvl6pPr>
            <a:lvl7pPr marL="3200400" lvl="6" indent="-304800" algn="l">
              <a:lnSpc>
                <a:spcPct val="100000"/>
              </a:lnSpc>
              <a:spcBef>
                <a:spcPts val="533"/>
              </a:spcBef>
              <a:spcAft>
                <a:spcPts val="0"/>
              </a:spcAft>
              <a:buClr>
                <a:schemeClr val="dk1"/>
              </a:buClr>
              <a:buSzPts val="1200"/>
              <a:buFont typeface="Proxima Nova"/>
              <a:buChar char="•"/>
              <a:defRPr sz="1600">
                <a:latin typeface="Proxima Nova Rg"/>
                <a:ea typeface="Proxima Nova Rg"/>
                <a:cs typeface="Proxima Nova Rg"/>
                <a:sym typeface="Proxima Nova"/>
              </a:defRPr>
            </a:lvl7pPr>
            <a:lvl8pPr marL="3657600" lvl="7" indent="-304800" algn="l">
              <a:lnSpc>
                <a:spcPct val="100000"/>
              </a:lnSpc>
              <a:spcBef>
                <a:spcPts val="533"/>
              </a:spcBef>
              <a:spcAft>
                <a:spcPts val="0"/>
              </a:spcAft>
              <a:buClr>
                <a:schemeClr val="dk1"/>
              </a:buClr>
              <a:buSzPts val="1200"/>
              <a:buFont typeface="Proxima Nova"/>
              <a:buChar char="•"/>
              <a:defRPr sz="1600">
                <a:latin typeface="Proxima Nova Rg"/>
                <a:ea typeface="Proxima Nova Rg"/>
                <a:cs typeface="Proxima Nova Rg"/>
                <a:sym typeface="Proxima Nova"/>
              </a:defRPr>
            </a:lvl8pPr>
            <a:lvl9pPr marL="4114800" lvl="8" indent="-304800" algn="l">
              <a:lnSpc>
                <a:spcPct val="100000"/>
              </a:lnSpc>
              <a:spcBef>
                <a:spcPts val="533"/>
              </a:spcBef>
              <a:spcAft>
                <a:spcPts val="0"/>
              </a:spcAft>
              <a:buClr>
                <a:schemeClr val="dk1"/>
              </a:buClr>
              <a:buSzPts val="1200"/>
              <a:buFont typeface="Proxima Nova"/>
              <a:buChar char="•"/>
              <a:defRPr sz="1600">
                <a:latin typeface="Proxima Nova Rg"/>
                <a:ea typeface="Proxima Nova Rg"/>
                <a:cs typeface="Proxima Nova Rg"/>
                <a:sym typeface="Proxima Nova"/>
              </a:defRPr>
            </a:lvl9pPr>
          </a:lstStyle>
          <a:p>
            <a:endParaRPr/>
          </a:p>
        </p:txBody>
      </p:sp>
      <p:sp>
        <p:nvSpPr>
          <p:cNvPr id="10" name="Rectangle 9">
            <a:extLst>
              <a:ext uri="{FF2B5EF4-FFF2-40B4-BE49-F238E27FC236}">
                <a16:creationId xmlns:a16="http://schemas.microsoft.com/office/drawing/2014/main" id="{A5CE5858-9AE0-0110-1EDB-9BE8A651119F}"/>
              </a:ext>
            </a:extLst>
          </p:cNvPr>
          <p:cNvSpPr/>
          <p:nvPr userDrawn="1"/>
        </p:nvSpPr>
        <p:spPr>
          <a:xfrm>
            <a:off x="11877261" y="0"/>
            <a:ext cx="314739" cy="6858000"/>
          </a:xfrm>
          <a:prstGeom prst="rect">
            <a:avLst/>
          </a:prstGeom>
          <a:solidFill>
            <a:srgbClr val="1561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Google Shape;47;p17">
            <a:extLst>
              <a:ext uri="{FF2B5EF4-FFF2-40B4-BE49-F238E27FC236}">
                <a16:creationId xmlns:a16="http://schemas.microsoft.com/office/drawing/2014/main" id="{A89B8126-13DB-B3C5-4399-1034A37FD393}"/>
              </a:ext>
            </a:extLst>
          </p:cNvPr>
          <p:cNvSpPr txBox="1">
            <a:spLocks noGrp="1"/>
          </p:cNvSpPr>
          <p:nvPr>
            <p:ph type="body" idx="14" hasCustomPrompt="1"/>
          </p:nvPr>
        </p:nvSpPr>
        <p:spPr>
          <a:xfrm>
            <a:off x="620476" y="1073562"/>
            <a:ext cx="10515571" cy="690548"/>
          </a:xfrm>
          <a:prstGeom prst="rect">
            <a:avLst/>
          </a:prstGeom>
          <a:noFill/>
          <a:ln>
            <a:noFill/>
          </a:ln>
        </p:spPr>
        <p:txBody>
          <a:bodyPr spcFirstLastPara="1" wrap="square" lIns="68575" tIns="34275" rIns="68575" bIns="34275" anchor="t" anchorCtr="0">
            <a:noAutofit/>
          </a:bodyPr>
          <a:lstStyle>
            <a:lvl1pPr marL="152400" lvl="0" indent="0" algn="l">
              <a:lnSpc>
                <a:spcPct val="100000"/>
              </a:lnSpc>
              <a:spcBef>
                <a:spcPts val="1067"/>
              </a:spcBef>
              <a:spcAft>
                <a:spcPts val="0"/>
              </a:spcAft>
              <a:buClr>
                <a:schemeClr val="dk1"/>
              </a:buClr>
              <a:buSzPct val="150000"/>
              <a:buFontTx/>
              <a:buNone/>
              <a:defRPr sz="2400" b="0" i="0">
                <a:latin typeface="Lato"/>
                <a:ea typeface="Lato"/>
                <a:cs typeface="Lato"/>
                <a:sym typeface="Lato"/>
              </a:defRPr>
            </a:lvl1pPr>
            <a:lvl2pPr marL="914400" lvl="1" indent="-304800" algn="l">
              <a:lnSpc>
                <a:spcPct val="100000"/>
              </a:lnSpc>
              <a:spcBef>
                <a:spcPts val="533"/>
              </a:spcBef>
              <a:spcAft>
                <a:spcPts val="0"/>
              </a:spcAft>
              <a:buClr>
                <a:schemeClr val="dk1"/>
              </a:buClr>
              <a:buSzPts val="1200"/>
              <a:buFont typeface="Proxima Nova"/>
              <a:buChar char="+"/>
              <a:defRPr sz="1600"/>
            </a:lvl2pPr>
            <a:lvl3pPr marL="1371600" lvl="2" indent="-304800" algn="l">
              <a:lnSpc>
                <a:spcPct val="100000"/>
              </a:lnSpc>
              <a:spcBef>
                <a:spcPts val="533"/>
              </a:spcBef>
              <a:spcAft>
                <a:spcPts val="0"/>
              </a:spcAft>
              <a:buClr>
                <a:schemeClr val="dk1"/>
              </a:buClr>
              <a:buSzPts val="1200"/>
              <a:buFont typeface="Proxima Nova"/>
              <a:buChar char="+"/>
              <a:defRPr sz="1600"/>
            </a:lvl3pPr>
            <a:lvl4pPr marL="1828800" lvl="3" indent="-304800" algn="l">
              <a:lnSpc>
                <a:spcPct val="100000"/>
              </a:lnSpc>
              <a:spcBef>
                <a:spcPts val="533"/>
              </a:spcBef>
              <a:spcAft>
                <a:spcPts val="0"/>
              </a:spcAft>
              <a:buClr>
                <a:schemeClr val="dk1"/>
              </a:buClr>
              <a:buSzPts val="1200"/>
              <a:buFont typeface="Proxima Nova"/>
              <a:buChar char="+"/>
              <a:defRPr sz="1600"/>
            </a:lvl4pPr>
            <a:lvl5pPr marL="2286000" lvl="4" indent="-304800" algn="l">
              <a:lnSpc>
                <a:spcPct val="100000"/>
              </a:lnSpc>
              <a:spcBef>
                <a:spcPts val="533"/>
              </a:spcBef>
              <a:spcAft>
                <a:spcPts val="0"/>
              </a:spcAft>
              <a:buClr>
                <a:schemeClr val="dk1"/>
              </a:buClr>
              <a:buSzPts val="1200"/>
              <a:buFont typeface="Proxima Nova"/>
              <a:buChar char="+"/>
              <a:defRPr sz="1600"/>
            </a:lvl5pPr>
            <a:lvl6pPr marL="2743200" lvl="5" indent="-304800" algn="l">
              <a:lnSpc>
                <a:spcPct val="100000"/>
              </a:lnSpc>
              <a:spcBef>
                <a:spcPts val="533"/>
              </a:spcBef>
              <a:spcAft>
                <a:spcPts val="0"/>
              </a:spcAft>
              <a:buClr>
                <a:schemeClr val="dk1"/>
              </a:buClr>
              <a:buSzPts val="1200"/>
              <a:buFont typeface="Proxima Nova"/>
              <a:buChar char="•"/>
              <a:defRPr sz="1600">
                <a:latin typeface="Proxima Nova Rg"/>
                <a:ea typeface="Proxima Nova Rg"/>
                <a:cs typeface="Proxima Nova Rg"/>
                <a:sym typeface="Proxima Nova"/>
              </a:defRPr>
            </a:lvl6pPr>
            <a:lvl7pPr marL="3200400" lvl="6" indent="-304800" algn="l">
              <a:lnSpc>
                <a:spcPct val="100000"/>
              </a:lnSpc>
              <a:spcBef>
                <a:spcPts val="533"/>
              </a:spcBef>
              <a:spcAft>
                <a:spcPts val="0"/>
              </a:spcAft>
              <a:buClr>
                <a:schemeClr val="dk1"/>
              </a:buClr>
              <a:buSzPts val="1200"/>
              <a:buFont typeface="Proxima Nova"/>
              <a:buChar char="•"/>
              <a:defRPr sz="1600">
                <a:latin typeface="Proxima Nova Rg"/>
                <a:ea typeface="Proxima Nova Rg"/>
                <a:cs typeface="Proxima Nova Rg"/>
                <a:sym typeface="Proxima Nova"/>
              </a:defRPr>
            </a:lvl7pPr>
            <a:lvl8pPr marL="3657600" lvl="7" indent="-304800" algn="l">
              <a:lnSpc>
                <a:spcPct val="100000"/>
              </a:lnSpc>
              <a:spcBef>
                <a:spcPts val="533"/>
              </a:spcBef>
              <a:spcAft>
                <a:spcPts val="0"/>
              </a:spcAft>
              <a:buClr>
                <a:schemeClr val="dk1"/>
              </a:buClr>
              <a:buSzPts val="1200"/>
              <a:buFont typeface="Proxima Nova"/>
              <a:buChar char="•"/>
              <a:defRPr sz="1600">
                <a:latin typeface="Proxima Nova Rg"/>
                <a:ea typeface="Proxima Nova Rg"/>
                <a:cs typeface="Proxima Nova Rg"/>
                <a:sym typeface="Proxima Nova"/>
              </a:defRPr>
            </a:lvl8pPr>
            <a:lvl9pPr marL="4114800" lvl="8" indent="-304800" algn="l">
              <a:lnSpc>
                <a:spcPct val="100000"/>
              </a:lnSpc>
              <a:spcBef>
                <a:spcPts val="533"/>
              </a:spcBef>
              <a:spcAft>
                <a:spcPts val="0"/>
              </a:spcAft>
              <a:buClr>
                <a:schemeClr val="dk1"/>
              </a:buClr>
              <a:buSzPts val="1200"/>
              <a:buFont typeface="Proxima Nova"/>
              <a:buChar char="•"/>
              <a:defRPr sz="1600">
                <a:latin typeface="Proxima Nova Rg"/>
                <a:ea typeface="Proxima Nova Rg"/>
                <a:cs typeface="Proxima Nova Rg"/>
                <a:sym typeface="Proxima Nova"/>
              </a:defRPr>
            </a:lvl9pPr>
          </a:lstStyle>
          <a:p>
            <a:r>
              <a:rPr lang="en-US"/>
              <a:t>Click to add subhead</a:t>
            </a:r>
            <a:endParaRPr/>
          </a:p>
        </p:txBody>
      </p:sp>
      <p:sp>
        <p:nvSpPr>
          <p:cNvPr id="12" name="Google Shape;46;p17">
            <a:extLst>
              <a:ext uri="{FF2B5EF4-FFF2-40B4-BE49-F238E27FC236}">
                <a16:creationId xmlns:a16="http://schemas.microsoft.com/office/drawing/2014/main" id="{C655D758-512A-52A8-5332-D266F80C604A}"/>
              </a:ext>
            </a:extLst>
          </p:cNvPr>
          <p:cNvSpPr txBox="1">
            <a:spLocks noGrp="1"/>
          </p:cNvSpPr>
          <p:nvPr>
            <p:ph type="title"/>
          </p:nvPr>
        </p:nvSpPr>
        <p:spPr>
          <a:xfrm>
            <a:off x="620456" y="405877"/>
            <a:ext cx="10515599" cy="777200"/>
          </a:xfrm>
          <a:prstGeom prst="rect">
            <a:avLst/>
          </a:prstGeom>
          <a:noFill/>
          <a:ln>
            <a:noFill/>
          </a:ln>
        </p:spPr>
        <p:txBody>
          <a:bodyPr spcFirstLastPara="1" wrap="square" lIns="68575" tIns="34275" rIns="68575" bIns="34275" anchor="t" anchorCtr="0">
            <a:noAutofit/>
          </a:bodyPr>
          <a:lstStyle>
            <a:lvl1pPr lvl="0" algn="l">
              <a:lnSpc>
                <a:spcPct val="90000"/>
              </a:lnSpc>
              <a:spcBef>
                <a:spcPts val="0"/>
              </a:spcBef>
              <a:spcAft>
                <a:spcPts val="0"/>
              </a:spcAft>
              <a:buClr>
                <a:schemeClr val="dk1"/>
              </a:buClr>
              <a:buSzPts val="2800"/>
              <a:buFont typeface="Proxima Nova"/>
              <a:buNone/>
              <a:defRPr sz="3600" b="1" i="0">
                <a:solidFill>
                  <a:schemeClr val="dk1"/>
                </a:solidFill>
                <a:latin typeface="Lato" panose="020F0502020204030203" pitchFamily="34" charset="77"/>
                <a:ea typeface="Lato" panose="020F0502020204030203" pitchFamily="34" charset="77"/>
                <a:cs typeface="Lato" panose="020F0502020204030203" pitchFamily="34" charset="77"/>
                <a:sym typeface="Lato"/>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Tree>
    <p:extLst>
      <p:ext uri="{BB962C8B-B14F-4D97-AF65-F5344CB8AC3E}">
        <p14:creationId xmlns:p14="http://schemas.microsoft.com/office/powerpoint/2010/main" val="3149753128"/>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userDrawn="1">
  <p:cSld name="Content - List">
    <p:spTree>
      <p:nvGrpSpPr>
        <p:cNvPr id="1" name=""/>
        <p:cNvGrpSpPr/>
        <p:nvPr/>
      </p:nvGrpSpPr>
      <p:grpSpPr>
        <a:xfrm>
          <a:off x="0" y="0"/>
          <a:ext cx="0" cy="0"/>
          <a:chOff x="0" y="0"/>
          <a:chExt cx="0" cy="0"/>
        </a:xfrm>
      </p:grpSpPr>
      <p:sp>
        <p:nvSpPr>
          <p:cNvPr id="6" name="Slide Number Placeholder 4">
            <a:extLst>
              <a:ext uri="{FF2B5EF4-FFF2-40B4-BE49-F238E27FC236}">
                <a16:creationId xmlns:a16="http://schemas.microsoft.com/office/drawing/2014/main" id="{EB7AC847-D766-84CF-B3D3-2E34664B6D58}"/>
              </a:ext>
            </a:extLst>
          </p:cNvPr>
          <p:cNvSpPr>
            <a:spLocks noGrp="1"/>
          </p:cNvSpPr>
          <p:nvPr>
            <p:ph type="sldNum" idx="12"/>
          </p:nvPr>
        </p:nvSpPr>
        <p:spPr>
          <a:xfrm>
            <a:off x="8610600" y="6356350"/>
            <a:ext cx="2743200" cy="365125"/>
          </a:xfrm>
        </p:spPr>
        <p:txBody>
          <a:bodyPr/>
          <a:lstStyle/>
          <a:p>
            <a:pPr marL="0" lvl="0" indent="0" algn="r" rtl="0">
              <a:spcBef>
                <a:spcPts val="0"/>
              </a:spcBef>
              <a:spcAft>
                <a:spcPts val="0"/>
              </a:spcAft>
              <a:buNone/>
            </a:pPr>
            <a:fld id="{00000000-1234-1234-1234-123412341234}" type="slidenum">
              <a:rPr lang="en" smtClean="0"/>
              <a:t>‹#›</a:t>
            </a:fld>
            <a:endParaRPr lang="en"/>
          </a:p>
        </p:txBody>
      </p:sp>
      <p:pic>
        <p:nvPicPr>
          <p:cNvPr id="7" name="Picture 6">
            <a:extLst>
              <a:ext uri="{FF2B5EF4-FFF2-40B4-BE49-F238E27FC236}">
                <a16:creationId xmlns:a16="http://schemas.microsoft.com/office/drawing/2014/main" id="{540B49EB-E5BF-E848-9C23-767D33E79F25}"/>
              </a:ext>
            </a:extLst>
          </p:cNvPr>
          <p:cNvPicPr>
            <a:picLocks noChangeAspect="1"/>
          </p:cNvPicPr>
          <p:nvPr userDrawn="1"/>
        </p:nvPicPr>
        <p:blipFill>
          <a:blip r:embed="rId2"/>
          <a:srcRect/>
          <a:stretch/>
        </p:blipFill>
        <p:spPr>
          <a:xfrm>
            <a:off x="298175" y="5993543"/>
            <a:ext cx="1630393" cy="702229"/>
          </a:xfrm>
          <a:prstGeom prst="rect">
            <a:avLst/>
          </a:prstGeom>
        </p:spPr>
      </p:pic>
      <p:sp>
        <p:nvSpPr>
          <p:cNvPr id="8" name="Text Placeholder 8">
            <a:extLst>
              <a:ext uri="{FF2B5EF4-FFF2-40B4-BE49-F238E27FC236}">
                <a16:creationId xmlns:a16="http://schemas.microsoft.com/office/drawing/2014/main" id="{FFDB8E33-327B-4A7A-4115-F62DE1EC5C59}"/>
              </a:ext>
            </a:extLst>
          </p:cNvPr>
          <p:cNvSpPr>
            <a:spLocks noGrp="1"/>
          </p:cNvSpPr>
          <p:nvPr>
            <p:ph type="body" sz="quarter" idx="13" hasCustomPrompt="1"/>
          </p:nvPr>
        </p:nvSpPr>
        <p:spPr>
          <a:xfrm>
            <a:off x="650574" y="1723545"/>
            <a:ext cx="611187" cy="636587"/>
          </a:xfrm>
        </p:spPr>
        <p:txBody>
          <a:bodyPr>
            <a:normAutofit/>
          </a:bodyPr>
          <a:lstStyle>
            <a:lvl1pPr marL="50800" indent="0" algn="ctr">
              <a:buNone/>
              <a:defRPr sz="2400">
                <a:solidFill>
                  <a:schemeClr val="accent3"/>
                </a:solidFill>
              </a:defRPr>
            </a:lvl1pPr>
          </a:lstStyle>
          <a:p>
            <a:pPr lvl="0"/>
            <a:r>
              <a:rPr lang="en-US"/>
              <a:t>01</a:t>
            </a:r>
          </a:p>
        </p:txBody>
      </p:sp>
      <p:sp>
        <p:nvSpPr>
          <p:cNvPr id="9" name="Hexagon 8">
            <a:extLst>
              <a:ext uri="{FF2B5EF4-FFF2-40B4-BE49-F238E27FC236}">
                <a16:creationId xmlns:a16="http://schemas.microsoft.com/office/drawing/2014/main" id="{B0BBCCC5-90D5-B407-2624-1CF2C313BADB}"/>
              </a:ext>
            </a:extLst>
          </p:cNvPr>
          <p:cNvSpPr/>
          <p:nvPr userDrawn="1"/>
        </p:nvSpPr>
        <p:spPr>
          <a:xfrm rot="5400000">
            <a:off x="566766" y="1763476"/>
            <a:ext cx="778804" cy="671383"/>
          </a:xfrm>
          <a:prstGeom prst="hexagon">
            <a:avLst/>
          </a:prstGeom>
          <a:no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19">
            <a:extLst>
              <a:ext uri="{FF2B5EF4-FFF2-40B4-BE49-F238E27FC236}">
                <a16:creationId xmlns:a16="http://schemas.microsoft.com/office/drawing/2014/main" id="{AF4800EC-651A-B976-76B8-DD5129F7CD51}"/>
              </a:ext>
            </a:extLst>
          </p:cNvPr>
          <p:cNvSpPr>
            <a:spLocks noGrp="1"/>
          </p:cNvSpPr>
          <p:nvPr>
            <p:ph type="body" sz="quarter" idx="16" hasCustomPrompt="1"/>
          </p:nvPr>
        </p:nvSpPr>
        <p:spPr>
          <a:xfrm>
            <a:off x="1629327" y="1652436"/>
            <a:ext cx="9506750" cy="778805"/>
          </a:xfrm>
        </p:spPr>
        <p:txBody>
          <a:bodyPr>
            <a:normAutofit/>
          </a:bodyPr>
          <a:lstStyle>
            <a:lvl1pPr marL="50800" indent="0">
              <a:buNone/>
              <a:defRPr sz="2000"/>
            </a:lvl1pPr>
            <a:lvl2pPr marL="533400" indent="0">
              <a:buNone/>
              <a:defRPr sz="1400"/>
            </a:lvl2pPr>
            <a:lvl3pPr marL="1016000" indent="0">
              <a:buNone/>
              <a:defRPr sz="1400"/>
            </a:lvl3pPr>
            <a:lvl4pPr marL="1485900" indent="0">
              <a:buNone/>
              <a:defRPr sz="1400"/>
            </a:lvl4pPr>
            <a:lvl5pPr marL="1943100" indent="0">
              <a:buNone/>
              <a:defRPr sz="1400"/>
            </a:lvl5pPr>
          </a:lstStyle>
          <a:p>
            <a:pPr lvl="0"/>
            <a:r>
              <a:rPr lang="en-US"/>
              <a:t>Click to add text</a:t>
            </a:r>
          </a:p>
        </p:txBody>
      </p:sp>
      <p:sp>
        <p:nvSpPr>
          <p:cNvPr id="11" name="Text Placeholder 8">
            <a:extLst>
              <a:ext uri="{FF2B5EF4-FFF2-40B4-BE49-F238E27FC236}">
                <a16:creationId xmlns:a16="http://schemas.microsoft.com/office/drawing/2014/main" id="{65FD7A75-3F4B-71C6-B885-2CE1229363D0}"/>
              </a:ext>
            </a:extLst>
          </p:cNvPr>
          <p:cNvSpPr>
            <a:spLocks noGrp="1"/>
          </p:cNvSpPr>
          <p:nvPr>
            <p:ph type="body" sz="quarter" idx="17" hasCustomPrompt="1"/>
          </p:nvPr>
        </p:nvSpPr>
        <p:spPr>
          <a:xfrm>
            <a:off x="653660" y="2754149"/>
            <a:ext cx="611187" cy="636587"/>
          </a:xfrm>
        </p:spPr>
        <p:txBody>
          <a:bodyPr>
            <a:normAutofit/>
          </a:bodyPr>
          <a:lstStyle>
            <a:lvl1pPr marL="50800" indent="0" algn="ctr">
              <a:buNone/>
              <a:defRPr sz="2400">
                <a:solidFill>
                  <a:schemeClr val="accent3"/>
                </a:solidFill>
              </a:defRPr>
            </a:lvl1pPr>
          </a:lstStyle>
          <a:p>
            <a:pPr lvl="0"/>
            <a:r>
              <a:rPr lang="en-US"/>
              <a:t>02</a:t>
            </a:r>
          </a:p>
        </p:txBody>
      </p:sp>
      <p:sp>
        <p:nvSpPr>
          <p:cNvPr id="12" name="Hexagon 11">
            <a:extLst>
              <a:ext uri="{FF2B5EF4-FFF2-40B4-BE49-F238E27FC236}">
                <a16:creationId xmlns:a16="http://schemas.microsoft.com/office/drawing/2014/main" id="{2F66E94B-53CA-B97C-3F2C-826386929093}"/>
              </a:ext>
            </a:extLst>
          </p:cNvPr>
          <p:cNvSpPr/>
          <p:nvPr userDrawn="1"/>
        </p:nvSpPr>
        <p:spPr>
          <a:xfrm rot="5400000">
            <a:off x="569852" y="2736752"/>
            <a:ext cx="778804" cy="671383"/>
          </a:xfrm>
          <a:prstGeom prst="hexagon">
            <a:avLst/>
          </a:prstGeom>
          <a:no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8">
            <a:extLst>
              <a:ext uri="{FF2B5EF4-FFF2-40B4-BE49-F238E27FC236}">
                <a16:creationId xmlns:a16="http://schemas.microsoft.com/office/drawing/2014/main" id="{8F44E924-E642-055B-0338-9B0707139F0F}"/>
              </a:ext>
            </a:extLst>
          </p:cNvPr>
          <p:cNvSpPr>
            <a:spLocks noGrp="1"/>
          </p:cNvSpPr>
          <p:nvPr>
            <p:ph type="body" sz="quarter" idx="18" hasCustomPrompt="1"/>
          </p:nvPr>
        </p:nvSpPr>
        <p:spPr>
          <a:xfrm>
            <a:off x="650574" y="3784753"/>
            <a:ext cx="611187" cy="636587"/>
          </a:xfrm>
        </p:spPr>
        <p:txBody>
          <a:bodyPr>
            <a:normAutofit/>
          </a:bodyPr>
          <a:lstStyle>
            <a:lvl1pPr marL="50800" indent="0" algn="ctr">
              <a:buNone/>
              <a:defRPr sz="2400">
                <a:solidFill>
                  <a:schemeClr val="accent3"/>
                </a:solidFill>
              </a:defRPr>
            </a:lvl1pPr>
          </a:lstStyle>
          <a:p>
            <a:pPr lvl="0"/>
            <a:r>
              <a:rPr lang="en-US"/>
              <a:t>03</a:t>
            </a:r>
          </a:p>
        </p:txBody>
      </p:sp>
      <p:sp>
        <p:nvSpPr>
          <p:cNvPr id="14" name="Hexagon 13">
            <a:extLst>
              <a:ext uri="{FF2B5EF4-FFF2-40B4-BE49-F238E27FC236}">
                <a16:creationId xmlns:a16="http://schemas.microsoft.com/office/drawing/2014/main" id="{C5FEF30B-85BC-2BB1-C4C0-4AEE9934796E}"/>
              </a:ext>
            </a:extLst>
          </p:cNvPr>
          <p:cNvSpPr/>
          <p:nvPr userDrawn="1"/>
        </p:nvSpPr>
        <p:spPr>
          <a:xfrm rot="5400000">
            <a:off x="566766" y="3767356"/>
            <a:ext cx="778804" cy="671383"/>
          </a:xfrm>
          <a:prstGeom prst="hexagon">
            <a:avLst/>
          </a:prstGeom>
          <a:no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8">
            <a:extLst>
              <a:ext uri="{FF2B5EF4-FFF2-40B4-BE49-F238E27FC236}">
                <a16:creationId xmlns:a16="http://schemas.microsoft.com/office/drawing/2014/main" id="{E58E8335-B7E6-5948-ADB6-06F68D66A9F8}"/>
              </a:ext>
            </a:extLst>
          </p:cNvPr>
          <p:cNvSpPr>
            <a:spLocks noGrp="1"/>
          </p:cNvSpPr>
          <p:nvPr>
            <p:ph type="body" sz="quarter" idx="19" hasCustomPrompt="1"/>
          </p:nvPr>
        </p:nvSpPr>
        <p:spPr>
          <a:xfrm>
            <a:off x="650574" y="4816487"/>
            <a:ext cx="611187" cy="636587"/>
          </a:xfrm>
        </p:spPr>
        <p:txBody>
          <a:bodyPr>
            <a:normAutofit/>
          </a:bodyPr>
          <a:lstStyle>
            <a:lvl1pPr marL="50800" indent="0" algn="ctr">
              <a:buNone/>
              <a:defRPr sz="2400">
                <a:solidFill>
                  <a:schemeClr val="accent3"/>
                </a:solidFill>
              </a:defRPr>
            </a:lvl1pPr>
          </a:lstStyle>
          <a:p>
            <a:pPr lvl="0"/>
            <a:r>
              <a:rPr lang="en-US"/>
              <a:t>04</a:t>
            </a:r>
          </a:p>
        </p:txBody>
      </p:sp>
      <p:sp>
        <p:nvSpPr>
          <p:cNvPr id="16" name="Hexagon 15">
            <a:extLst>
              <a:ext uri="{FF2B5EF4-FFF2-40B4-BE49-F238E27FC236}">
                <a16:creationId xmlns:a16="http://schemas.microsoft.com/office/drawing/2014/main" id="{A10CA481-C5B9-88C3-B6E7-4F845F715B6D}"/>
              </a:ext>
            </a:extLst>
          </p:cNvPr>
          <p:cNvSpPr/>
          <p:nvPr userDrawn="1"/>
        </p:nvSpPr>
        <p:spPr>
          <a:xfrm rot="5400000">
            <a:off x="566766" y="4799090"/>
            <a:ext cx="778804" cy="671383"/>
          </a:xfrm>
          <a:prstGeom prst="hexagon">
            <a:avLst/>
          </a:prstGeom>
          <a:no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19">
            <a:extLst>
              <a:ext uri="{FF2B5EF4-FFF2-40B4-BE49-F238E27FC236}">
                <a16:creationId xmlns:a16="http://schemas.microsoft.com/office/drawing/2014/main" id="{5CD91EFB-DB85-670E-0EA7-4EB5D615A996}"/>
              </a:ext>
            </a:extLst>
          </p:cNvPr>
          <p:cNvSpPr>
            <a:spLocks noGrp="1"/>
          </p:cNvSpPr>
          <p:nvPr>
            <p:ph type="body" sz="quarter" idx="20" hasCustomPrompt="1"/>
          </p:nvPr>
        </p:nvSpPr>
        <p:spPr>
          <a:xfrm>
            <a:off x="1629327" y="2681623"/>
            <a:ext cx="9506750" cy="778805"/>
          </a:xfrm>
        </p:spPr>
        <p:txBody>
          <a:bodyPr>
            <a:normAutofit/>
          </a:bodyPr>
          <a:lstStyle>
            <a:lvl1pPr marL="50800" indent="0">
              <a:buNone/>
              <a:defRPr sz="2000"/>
            </a:lvl1pPr>
            <a:lvl2pPr marL="533400" indent="0">
              <a:buNone/>
              <a:defRPr sz="1400"/>
            </a:lvl2pPr>
            <a:lvl3pPr marL="1016000" indent="0">
              <a:buNone/>
              <a:defRPr sz="1400"/>
            </a:lvl3pPr>
            <a:lvl4pPr marL="1485900" indent="0">
              <a:buNone/>
              <a:defRPr sz="1400"/>
            </a:lvl4pPr>
            <a:lvl5pPr marL="1943100" indent="0">
              <a:buNone/>
              <a:defRPr sz="1400"/>
            </a:lvl5pPr>
          </a:lstStyle>
          <a:p>
            <a:pPr lvl="0"/>
            <a:r>
              <a:rPr lang="en-US"/>
              <a:t>Click to add text</a:t>
            </a:r>
          </a:p>
        </p:txBody>
      </p:sp>
      <p:sp>
        <p:nvSpPr>
          <p:cNvPr id="18" name="Text Placeholder 19">
            <a:extLst>
              <a:ext uri="{FF2B5EF4-FFF2-40B4-BE49-F238E27FC236}">
                <a16:creationId xmlns:a16="http://schemas.microsoft.com/office/drawing/2014/main" id="{C9C12840-EBEE-88CC-64FA-CDA95232B0B0}"/>
              </a:ext>
            </a:extLst>
          </p:cNvPr>
          <p:cNvSpPr>
            <a:spLocks noGrp="1"/>
          </p:cNvSpPr>
          <p:nvPr>
            <p:ph type="body" sz="quarter" idx="21" hasCustomPrompt="1"/>
          </p:nvPr>
        </p:nvSpPr>
        <p:spPr>
          <a:xfrm>
            <a:off x="1629327" y="3710810"/>
            <a:ext cx="9506750" cy="778805"/>
          </a:xfrm>
        </p:spPr>
        <p:txBody>
          <a:bodyPr>
            <a:normAutofit/>
          </a:bodyPr>
          <a:lstStyle>
            <a:lvl1pPr marL="50800" indent="0">
              <a:buNone/>
              <a:defRPr sz="2000"/>
            </a:lvl1pPr>
            <a:lvl2pPr marL="533400" indent="0">
              <a:buNone/>
              <a:defRPr sz="1400"/>
            </a:lvl2pPr>
            <a:lvl3pPr marL="1016000" indent="0">
              <a:buNone/>
              <a:defRPr sz="1400"/>
            </a:lvl3pPr>
            <a:lvl4pPr marL="1485900" indent="0">
              <a:buNone/>
              <a:defRPr sz="1400"/>
            </a:lvl4pPr>
            <a:lvl5pPr marL="1943100" indent="0">
              <a:buNone/>
              <a:defRPr sz="1400"/>
            </a:lvl5pPr>
          </a:lstStyle>
          <a:p>
            <a:pPr lvl="0"/>
            <a:r>
              <a:rPr lang="en-US"/>
              <a:t>Click to add text</a:t>
            </a:r>
          </a:p>
        </p:txBody>
      </p:sp>
      <p:sp>
        <p:nvSpPr>
          <p:cNvPr id="19" name="Text Placeholder 19">
            <a:extLst>
              <a:ext uri="{FF2B5EF4-FFF2-40B4-BE49-F238E27FC236}">
                <a16:creationId xmlns:a16="http://schemas.microsoft.com/office/drawing/2014/main" id="{24229A8C-20FB-2006-92D0-1361FB77B3BA}"/>
              </a:ext>
            </a:extLst>
          </p:cNvPr>
          <p:cNvSpPr>
            <a:spLocks noGrp="1"/>
          </p:cNvSpPr>
          <p:nvPr>
            <p:ph type="body" sz="quarter" idx="22" hasCustomPrompt="1"/>
          </p:nvPr>
        </p:nvSpPr>
        <p:spPr>
          <a:xfrm>
            <a:off x="1629327" y="4739997"/>
            <a:ext cx="9506750" cy="778805"/>
          </a:xfrm>
        </p:spPr>
        <p:txBody>
          <a:bodyPr>
            <a:normAutofit/>
          </a:bodyPr>
          <a:lstStyle>
            <a:lvl1pPr marL="50800" indent="0">
              <a:buNone/>
              <a:defRPr sz="2000"/>
            </a:lvl1pPr>
            <a:lvl2pPr marL="533400" indent="0">
              <a:buNone/>
              <a:defRPr sz="1400"/>
            </a:lvl2pPr>
            <a:lvl3pPr marL="1016000" indent="0">
              <a:buNone/>
              <a:defRPr sz="1400"/>
            </a:lvl3pPr>
            <a:lvl4pPr marL="1485900" indent="0">
              <a:buNone/>
              <a:defRPr sz="1400"/>
            </a:lvl4pPr>
            <a:lvl5pPr marL="1943100" indent="0">
              <a:buNone/>
              <a:defRPr sz="1400"/>
            </a:lvl5pPr>
          </a:lstStyle>
          <a:p>
            <a:pPr lvl="0"/>
            <a:r>
              <a:rPr lang="en-US"/>
              <a:t>Click to add text</a:t>
            </a:r>
          </a:p>
        </p:txBody>
      </p:sp>
      <p:sp>
        <p:nvSpPr>
          <p:cNvPr id="20" name="Rectangle 19">
            <a:extLst>
              <a:ext uri="{FF2B5EF4-FFF2-40B4-BE49-F238E27FC236}">
                <a16:creationId xmlns:a16="http://schemas.microsoft.com/office/drawing/2014/main" id="{6C4F9755-C3E5-4E5E-05FC-F36BC121AC5F}"/>
              </a:ext>
            </a:extLst>
          </p:cNvPr>
          <p:cNvSpPr/>
          <p:nvPr userDrawn="1"/>
        </p:nvSpPr>
        <p:spPr>
          <a:xfrm>
            <a:off x="11877261" y="0"/>
            <a:ext cx="314739" cy="6858000"/>
          </a:xfrm>
          <a:prstGeom prst="rect">
            <a:avLst/>
          </a:prstGeom>
          <a:solidFill>
            <a:srgbClr val="1E40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46;p17">
            <a:extLst>
              <a:ext uri="{FF2B5EF4-FFF2-40B4-BE49-F238E27FC236}">
                <a16:creationId xmlns:a16="http://schemas.microsoft.com/office/drawing/2014/main" id="{0C707FA8-ABCF-6BFE-8161-D384EF6E19C6}"/>
              </a:ext>
            </a:extLst>
          </p:cNvPr>
          <p:cNvSpPr txBox="1">
            <a:spLocks noGrp="1"/>
          </p:cNvSpPr>
          <p:nvPr>
            <p:ph type="title"/>
          </p:nvPr>
        </p:nvSpPr>
        <p:spPr>
          <a:xfrm>
            <a:off x="620456" y="405877"/>
            <a:ext cx="10515599" cy="777200"/>
          </a:xfrm>
          <a:prstGeom prst="rect">
            <a:avLst/>
          </a:prstGeom>
          <a:noFill/>
          <a:ln>
            <a:noFill/>
          </a:ln>
        </p:spPr>
        <p:txBody>
          <a:bodyPr spcFirstLastPara="1" wrap="square" lIns="68575" tIns="34275" rIns="68575" bIns="34275" anchor="t" anchorCtr="0">
            <a:noAutofit/>
          </a:bodyPr>
          <a:lstStyle>
            <a:lvl1pPr lvl="0" algn="l">
              <a:lnSpc>
                <a:spcPct val="90000"/>
              </a:lnSpc>
              <a:spcBef>
                <a:spcPts val="0"/>
              </a:spcBef>
              <a:spcAft>
                <a:spcPts val="0"/>
              </a:spcAft>
              <a:buClr>
                <a:schemeClr val="dk1"/>
              </a:buClr>
              <a:buSzPts val="2800"/>
              <a:buFont typeface="Proxima Nova"/>
              <a:buNone/>
              <a:defRPr sz="3600" b="1" i="0">
                <a:solidFill>
                  <a:schemeClr val="dk1"/>
                </a:solidFill>
                <a:latin typeface="Lato" panose="020F0502020204030203" pitchFamily="34" charset="77"/>
                <a:ea typeface="Lato" panose="020F0502020204030203" pitchFamily="34" charset="77"/>
                <a:cs typeface="Lato" panose="020F0502020204030203" pitchFamily="34" charset="77"/>
                <a:sym typeface="Lato"/>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 name="TextBox 2">
            <a:extLst>
              <a:ext uri="{FF2B5EF4-FFF2-40B4-BE49-F238E27FC236}">
                <a16:creationId xmlns:a16="http://schemas.microsoft.com/office/drawing/2014/main" id="{4141A0BA-A7F1-6357-C9A7-6D0B5921DF11}"/>
              </a:ext>
            </a:extLst>
          </p:cNvPr>
          <p:cNvSpPr txBox="1"/>
          <p:nvPr userDrawn="1"/>
        </p:nvSpPr>
        <p:spPr>
          <a:xfrm>
            <a:off x="1779147" y="6415427"/>
            <a:ext cx="4846320" cy="215444"/>
          </a:xfrm>
          <a:prstGeom prst="rect">
            <a:avLst/>
          </a:prstGeom>
          <a:noFill/>
        </p:spPr>
        <p:txBody>
          <a:bodyPr wrap="square" rtlCol="0">
            <a:spAutoFit/>
          </a:bodyPr>
          <a:lstStyle/>
          <a:p>
            <a:r>
              <a:rPr lang="en-US" sz="800">
                <a:solidFill>
                  <a:schemeClr val="tx1"/>
                </a:solidFill>
                <a:latin typeface="Lato" panose="020F0502020204030203" pitchFamily="34" charset="0"/>
                <a:ea typeface="Lato" panose="020F0502020204030203" pitchFamily="34" charset="0"/>
                <a:cs typeface="Lato" panose="020F0502020204030203" pitchFamily="34" charset="0"/>
              </a:rPr>
              <a:t>CONFIDENTIAL – FOR INTERNAL USE ONLY.</a:t>
            </a:r>
          </a:p>
        </p:txBody>
      </p:sp>
    </p:spTree>
    <p:extLst>
      <p:ext uri="{BB962C8B-B14F-4D97-AF65-F5344CB8AC3E}">
        <p14:creationId xmlns:p14="http://schemas.microsoft.com/office/powerpoint/2010/main" val="19139641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4538588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Content - 4 Column">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EFBFF0E-F159-8962-6041-FEB8D9CC6F9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pic>
        <p:nvPicPr>
          <p:cNvPr id="7" name="Picture 6">
            <a:extLst>
              <a:ext uri="{FF2B5EF4-FFF2-40B4-BE49-F238E27FC236}">
                <a16:creationId xmlns:a16="http://schemas.microsoft.com/office/drawing/2014/main" id="{BAED9AA7-90DA-690D-807F-FF17DDDC94AF}"/>
              </a:ext>
            </a:extLst>
          </p:cNvPr>
          <p:cNvPicPr>
            <a:picLocks noChangeAspect="1"/>
          </p:cNvPicPr>
          <p:nvPr userDrawn="1"/>
        </p:nvPicPr>
        <p:blipFill>
          <a:blip r:embed="rId2"/>
          <a:srcRect/>
          <a:stretch/>
        </p:blipFill>
        <p:spPr>
          <a:xfrm>
            <a:off x="298175" y="5993543"/>
            <a:ext cx="1630393" cy="702229"/>
          </a:xfrm>
          <a:prstGeom prst="rect">
            <a:avLst/>
          </a:prstGeom>
        </p:spPr>
      </p:pic>
      <p:sp>
        <p:nvSpPr>
          <p:cNvPr id="8" name="Hexagon 7">
            <a:extLst>
              <a:ext uri="{FF2B5EF4-FFF2-40B4-BE49-F238E27FC236}">
                <a16:creationId xmlns:a16="http://schemas.microsoft.com/office/drawing/2014/main" id="{AD5BA60D-6AF5-780F-F1AC-76CF6017413D}"/>
              </a:ext>
            </a:extLst>
          </p:cNvPr>
          <p:cNvSpPr/>
          <p:nvPr userDrawn="1"/>
        </p:nvSpPr>
        <p:spPr>
          <a:xfrm rot="5400000">
            <a:off x="982941" y="1674992"/>
            <a:ext cx="1891254" cy="1630392"/>
          </a:xfrm>
          <a:prstGeom prst="hexagon">
            <a:avLst/>
          </a:prstGeom>
          <a:solidFill>
            <a:srgbClr val="51A5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51A5DB"/>
              </a:solidFill>
            </a:endParaRPr>
          </a:p>
        </p:txBody>
      </p:sp>
      <p:sp>
        <p:nvSpPr>
          <p:cNvPr id="9" name="Hexagon 8">
            <a:extLst>
              <a:ext uri="{FF2B5EF4-FFF2-40B4-BE49-F238E27FC236}">
                <a16:creationId xmlns:a16="http://schemas.microsoft.com/office/drawing/2014/main" id="{8A7F6B02-1EA5-02E9-49F8-4B6B8C3EE230}"/>
              </a:ext>
            </a:extLst>
          </p:cNvPr>
          <p:cNvSpPr/>
          <p:nvPr userDrawn="1"/>
        </p:nvSpPr>
        <p:spPr>
          <a:xfrm rot="5400000">
            <a:off x="3520732" y="1674992"/>
            <a:ext cx="1891254" cy="1630392"/>
          </a:xfrm>
          <a:prstGeom prst="hexagon">
            <a:avLst/>
          </a:prstGeom>
          <a:solidFill>
            <a:srgbClr val="51A5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51A5DB"/>
              </a:solidFill>
            </a:endParaRPr>
          </a:p>
        </p:txBody>
      </p:sp>
      <p:sp>
        <p:nvSpPr>
          <p:cNvPr id="10" name="Hexagon 9">
            <a:extLst>
              <a:ext uri="{FF2B5EF4-FFF2-40B4-BE49-F238E27FC236}">
                <a16:creationId xmlns:a16="http://schemas.microsoft.com/office/drawing/2014/main" id="{6E63F674-ED62-F2A3-8185-D5F80CC94720}"/>
              </a:ext>
            </a:extLst>
          </p:cNvPr>
          <p:cNvSpPr/>
          <p:nvPr userDrawn="1"/>
        </p:nvSpPr>
        <p:spPr>
          <a:xfrm rot="5400000">
            <a:off x="6058523" y="1674992"/>
            <a:ext cx="1891254" cy="1630392"/>
          </a:xfrm>
          <a:prstGeom prst="hexagon">
            <a:avLst/>
          </a:prstGeom>
          <a:solidFill>
            <a:srgbClr val="51A5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51A5DB"/>
              </a:solidFill>
            </a:endParaRPr>
          </a:p>
        </p:txBody>
      </p:sp>
      <p:sp>
        <p:nvSpPr>
          <p:cNvPr id="11" name="Hexagon 10">
            <a:extLst>
              <a:ext uri="{FF2B5EF4-FFF2-40B4-BE49-F238E27FC236}">
                <a16:creationId xmlns:a16="http://schemas.microsoft.com/office/drawing/2014/main" id="{2428321A-5B84-E175-B704-3B5C8D627D21}"/>
              </a:ext>
            </a:extLst>
          </p:cNvPr>
          <p:cNvSpPr/>
          <p:nvPr userDrawn="1"/>
        </p:nvSpPr>
        <p:spPr>
          <a:xfrm rot="5400000">
            <a:off x="8596314" y="1674992"/>
            <a:ext cx="1891254" cy="1630392"/>
          </a:xfrm>
          <a:prstGeom prst="hexagon">
            <a:avLst/>
          </a:prstGeom>
          <a:solidFill>
            <a:srgbClr val="51A5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51A5DB"/>
              </a:solidFill>
            </a:endParaRPr>
          </a:p>
        </p:txBody>
      </p:sp>
      <p:sp>
        <p:nvSpPr>
          <p:cNvPr id="17" name="Rectangle 16">
            <a:extLst>
              <a:ext uri="{FF2B5EF4-FFF2-40B4-BE49-F238E27FC236}">
                <a16:creationId xmlns:a16="http://schemas.microsoft.com/office/drawing/2014/main" id="{89B5E438-9BD6-3E2B-5E4C-9099B4D074C6}"/>
              </a:ext>
            </a:extLst>
          </p:cNvPr>
          <p:cNvSpPr/>
          <p:nvPr userDrawn="1"/>
        </p:nvSpPr>
        <p:spPr>
          <a:xfrm>
            <a:off x="11877261" y="0"/>
            <a:ext cx="314739" cy="6858000"/>
          </a:xfrm>
          <a:prstGeom prst="rect">
            <a:avLst/>
          </a:prstGeom>
          <a:solidFill>
            <a:srgbClr val="1E40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18">
            <a:extLst>
              <a:ext uri="{FF2B5EF4-FFF2-40B4-BE49-F238E27FC236}">
                <a16:creationId xmlns:a16="http://schemas.microsoft.com/office/drawing/2014/main" id="{C5D9018C-DC06-634B-57E6-41FAED9A8E83}"/>
              </a:ext>
            </a:extLst>
          </p:cNvPr>
          <p:cNvSpPr>
            <a:spLocks noGrp="1"/>
          </p:cNvSpPr>
          <p:nvPr>
            <p:ph type="body" sz="quarter" idx="17" hasCustomPrompt="1"/>
          </p:nvPr>
        </p:nvSpPr>
        <p:spPr>
          <a:xfrm>
            <a:off x="1282700" y="2031895"/>
            <a:ext cx="1271588" cy="942975"/>
          </a:xfrm>
        </p:spPr>
        <p:txBody>
          <a:bodyPr anchor="ctr">
            <a:noAutofit/>
          </a:bodyPr>
          <a:lstStyle>
            <a:lvl1pPr marL="50800" indent="0" algn="ctr">
              <a:buNone/>
              <a:defRPr sz="2000">
                <a:solidFill>
                  <a:schemeClr val="bg1"/>
                </a:solidFill>
              </a:defRPr>
            </a:lvl1pPr>
            <a:lvl2pPr marL="533400" indent="0">
              <a:buNone/>
              <a:defRPr sz="1400"/>
            </a:lvl2pPr>
            <a:lvl3pPr marL="1016000" indent="0">
              <a:buNone/>
              <a:defRPr sz="1400"/>
            </a:lvl3pPr>
            <a:lvl4pPr marL="1485900" indent="0">
              <a:buNone/>
              <a:defRPr sz="1400"/>
            </a:lvl4pPr>
            <a:lvl5pPr marL="1943100" indent="0">
              <a:buNone/>
              <a:defRPr sz="1400"/>
            </a:lvl5pPr>
          </a:lstStyle>
          <a:p>
            <a:pPr lvl="0"/>
            <a:r>
              <a:rPr lang="en-US"/>
              <a:t>Click to add text</a:t>
            </a:r>
          </a:p>
        </p:txBody>
      </p:sp>
      <p:sp>
        <p:nvSpPr>
          <p:cNvPr id="20" name="Text Placeholder 18">
            <a:extLst>
              <a:ext uri="{FF2B5EF4-FFF2-40B4-BE49-F238E27FC236}">
                <a16:creationId xmlns:a16="http://schemas.microsoft.com/office/drawing/2014/main" id="{94BAA67F-8582-7182-143A-41A0147A2CF2}"/>
              </a:ext>
            </a:extLst>
          </p:cNvPr>
          <p:cNvSpPr>
            <a:spLocks noGrp="1"/>
          </p:cNvSpPr>
          <p:nvPr>
            <p:ph type="body" sz="quarter" idx="18" hasCustomPrompt="1"/>
          </p:nvPr>
        </p:nvSpPr>
        <p:spPr>
          <a:xfrm>
            <a:off x="3827873" y="1990940"/>
            <a:ext cx="1271588" cy="942975"/>
          </a:xfrm>
        </p:spPr>
        <p:txBody>
          <a:bodyPr anchor="ctr">
            <a:noAutofit/>
          </a:bodyPr>
          <a:lstStyle>
            <a:lvl1pPr marL="50800" indent="0" algn="ctr">
              <a:buNone/>
              <a:defRPr sz="2000">
                <a:solidFill>
                  <a:schemeClr val="bg1"/>
                </a:solidFill>
              </a:defRPr>
            </a:lvl1pPr>
            <a:lvl2pPr marL="533400" indent="0">
              <a:buNone/>
              <a:defRPr sz="1400"/>
            </a:lvl2pPr>
            <a:lvl3pPr marL="1016000" indent="0">
              <a:buNone/>
              <a:defRPr sz="1400"/>
            </a:lvl3pPr>
            <a:lvl4pPr marL="1485900" indent="0">
              <a:buNone/>
              <a:defRPr sz="1400"/>
            </a:lvl4pPr>
            <a:lvl5pPr marL="1943100" indent="0">
              <a:buNone/>
              <a:defRPr sz="1400"/>
            </a:lvl5pPr>
          </a:lstStyle>
          <a:p>
            <a:pPr lvl="0"/>
            <a:r>
              <a:rPr lang="en-US"/>
              <a:t>Click to add text</a:t>
            </a:r>
          </a:p>
        </p:txBody>
      </p:sp>
      <p:sp>
        <p:nvSpPr>
          <p:cNvPr id="21" name="Text Placeholder 18">
            <a:extLst>
              <a:ext uri="{FF2B5EF4-FFF2-40B4-BE49-F238E27FC236}">
                <a16:creationId xmlns:a16="http://schemas.microsoft.com/office/drawing/2014/main" id="{54972A2A-B354-8783-1088-EDDF26369473}"/>
              </a:ext>
            </a:extLst>
          </p:cNvPr>
          <p:cNvSpPr>
            <a:spLocks noGrp="1"/>
          </p:cNvSpPr>
          <p:nvPr>
            <p:ph type="body" sz="quarter" idx="19" hasCustomPrompt="1"/>
          </p:nvPr>
        </p:nvSpPr>
        <p:spPr>
          <a:xfrm>
            <a:off x="6368355" y="2018700"/>
            <a:ext cx="1271588" cy="942975"/>
          </a:xfrm>
        </p:spPr>
        <p:txBody>
          <a:bodyPr anchor="ctr">
            <a:noAutofit/>
          </a:bodyPr>
          <a:lstStyle>
            <a:lvl1pPr marL="50800" indent="0" algn="ctr">
              <a:buNone/>
              <a:defRPr sz="2000">
                <a:solidFill>
                  <a:schemeClr val="bg1"/>
                </a:solidFill>
              </a:defRPr>
            </a:lvl1pPr>
            <a:lvl2pPr marL="533400" indent="0">
              <a:buNone/>
              <a:defRPr sz="1400"/>
            </a:lvl2pPr>
            <a:lvl3pPr marL="1016000" indent="0">
              <a:buNone/>
              <a:defRPr sz="1400"/>
            </a:lvl3pPr>
            <a:lvl4pPr marL="1485900" indent="0">
              <a:buNone/>
              <a:defRPr sz="1400"/>
            </a:lvl4pPr>
            <a:lvl5pPr marL="1943100" indent="0">
              <a:buNone/>
              <a:defRPr sz="1400"/>
            </a:lvl5pPr>
          </a:lstStyle>
          <a:p>
            <a:pPr lvl="0"/>
            <a:r>
              <a:rPr lang="en-US"/>
              <a:t>Click to add text</a:t>
            </a:r>
          </a:p>
        </p:txBody>
      </p:sp>
      <p:sp>
        <p:nvSpPr>
          <p:cNvPr id="22" name="Text Placeholder 18">
            <a:extLst>
              <a:ext uri="{FF2B5EF4-FFF2-40B4-BE49-F238E27FC236}">
                <a16:creationId xmlns:a16="http://schemas.microsoft.com/office/drawing/2014/main" id="{57EDEA14-C4BE-1A11-4887-ADEF263DF9F4}"/>
              </a:ext>
            </a:extLst>
          </p:cNvPr>
          <p:cNvSpPr>
            <a:spLocks noGrp="1"/>
          </p:cNvSpPr>
          <p:nvPr>
            <p:ph type="body" sz="quarter" idx="20" hasCustomPrompt="1"/>
          </p:nvPr>
        </p:nvSpPr>
        <p:spPr>
          <a:xfrm>
            <a:off x="8906146" y="2018699"/>
            <a:ext cx="1271588" cy="942975"/>
          </a:xfrm>
        </p:spPr>
        <p:txBody>
          <a:bodyPr anchor="ctr">
            <a:noAutofit/>
          </a:bodyPr>
          <a:lstStyle>
            <a:lvl1pPr marL="50800" indent="0" algn="ctr">
              <a:buNone/>
              <a:defRPr sz="2000">
                <a:solidFill>
                  <a:schemeClr val="bg1"/>
                </a:solidFill>
              </a:defRPr>
            </a:lvl1pPr>
            <a:lvl2pPr marL="533400" indent="0">
              <a:buNone/>
              <a:defRPr sz="1400"/>
            </a:lvl2pPr>
            <a:lvl3pPr marL="1016000" indent="0">
              <a:buNone/>
              <a:defRPr sz="1400"/>
            </a:lvl3pPr>
            <a:lvl4pPr marL="1485900" indent="0">
              <a:buNone/>
              <a:defRPr sz="1400"/>
            </a:lvl4pPr>
            <a:lvl5pPr marL="1943100" indent="0">
              <a:buNone/>
              <a:defRPr sz="1400"/>
            </a:lvl5pPr>
          </a:lstStyle>
          <a:p>
            <a:pPr lvl="0"/>
            <a:r>
              <a:rPr lang="en-US"/>
              <a:t>Click to add text</a:t>
            </a:r>
          </a:p>
        </p:txBody>
      </p:sp>
      <p:sp>
        <p:nvSpPr>
          <p:cNvPr id="2" name="Google Shape;46;p17">
            <a:extLst>
              <a:ext uri="{FF2B5EF4-FFF2-40B4-BE49-F238E27FC236}">
                <a16:creationId xmlns:a16="http://schemas.microsoft.com/office/drawing/2014/main" id="{E9B5A48E-692A-0F3A-BFED-78B0F6D76F62}"/>
              </a:ext>
            </a:extLst>
          </p:cNvPr>
          <p:cNvSpPr txBox="1">
            <a:spLocks noGrp="1"/>
          </p:cNvSpPr>
          <p:nvPr>
            <p:ph type="title"/>
          </p:nvPr>
        </p:nvSpPr>
        <p:spPr>
          <a:xfrm>
            <a:off x="620456" y="405877"/>
            <a:ext cx="10515599" cy="777200"/>
          </a:xfrm>
          <a:prstGeom prst="rect">
            <a:avLst/>
          </a:prstGeom>
          <a:noFill/>
          <a:ln>
            <a:noFill/>
          </a:ln>
        </p:spPr>
        <p:txBody>
          <a:bodyPr spcFirstLastPara="1" wrap="square" lIns="68575" tIns="34275" rIns="68575" bIns="34275" anchor="t" anchorCtr="0">
            <a:noAutofit/>
          </a:bodyPr>
          <a:lstStyle>
            <a:lvl1pPr lvl="0" algn="l">
              <a:lnSpc>
                <a:spcPct val="90000"/>
              </a:lnSpc>
              <a:spcBef>
                <a:spcPts val="0"/>
              </a:spcBef>
              <a:spcAft>
                <a:spcPts val="0"/>
              </a:spcAft>
              <a:buClr>
                <a:schemeClr val="dk1"/>
              </a:buClr>
              <a:buSzPts val="2800"/>
              <a:buFont typeface="Proxima Nova"/>
              <a:buNone/>
              <a:defRPr sz="3600" b="1" i="0">
                <a:solidFill>
                  <a:schemeClr val="dk1"/>
                </a:solidFill>
                <a:latin typeface="Lato" panose="020F0502020204030203" pitchFamily="34" charset="77"/>
                <a:ea typeface="Lato" panose="020F0502020204030203" pitchFamily="34" charset="77"/>
                <a:cs typeface="Lato" panose="020F0502020204030203" pitchFamily="34" charset="77"/>
                <a:sym typeface="Lato"/>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6" name="Text Placeholder 10">
            <a:extLst>
              <a:ext uri="{FF2B5EF4-FFF2-40B4-BE49-F238E27FC236}">
                <a16:creationId xmlns:a16="http://schemas.microsoft.com/office/drawing/2014/main" id="{E0FBC986-B9B1-6150-06E9-9FE1351F3916}"/>
              </a:ext>
            </a:extLst>
          </p:cNvPr>
          <p:cNvSpPr>
            <a:spLocks noGrp="1"/>
          </p:cNvSpPr>
          <p:nvPr>
            <p:ph type="body" sz="quarter" idx="21" hasCustomPrompt="1"/>
          </p:nvPr>
        </p:nvSpPr>
        <p:spPr>
          <a:xfrm>
            <a:off x="1102356" y="3624942"/>
            <a:ext cx="1709737" cy="2129745"/>
          </a:xfrm>
        </p:spPr>
        <p:txBody>
          <a:bodyPr>
            <a:normAutofit/>
          </a:bodyPr>
          <a:lstStyle>
            <a:lvl1pPr marL="222250" indent="-171450">
              <a:buSzPct val="150000"/>
              <a:buFontTx/>
              <a:buBlip>
                <a:blip r:embed="rId3"/>
              </a:buBlip>
              <a:defRPr sz="2000"/>
            </a:lvl1pPr>
          </a:lstStyle>
          <a:p>
            <a:pPr lvl="0"/>
            <a:r>
              <a:rPr lang="en-US"/>
              <a:t>Click to add text</a:t>
            </a:r>
          </a:p>
        </p:txBody>
      </p:sp>
      <p:sp>
        <p:nvSpPr>
          <p:cNvPr id="12" name="Text Placeholder 10">
            <a:extLst>
              <a:ext uri="{FF2B5EF4-FFF2-40B4-BE49-F238E27FC236}">
                <a16:creationId xmlns:a16="http://schemas.microsoft.com/office/drawing/2014/main" id="{CF6CE075-7D54-D488-1C69-D09CBA2CF174}"/>
              </a:ext>
            </a:extLst>
          </p:cNvPr>
          <p:cNvSpPr>
            <a:spLocks noGrp="1"/>
          </p:cNvSpPr>
          <p:nvPr>
            <p:ph type="body" sz="quarter" idx="22" hasCustomPrompt="1"/>
          </p:nvPr>
        </p:nvSpPr>
        <p:spPr>
          <a:xfrm>
            <a:off x="3608798" y="3624941"/>
            <a:ext cx="1709737" cy="2129745"/>
          </a:xfrm>
        </p:spPr>
        <p:txBody>
          <a:bodyPr>
            <a:normAutofit/>
          </a:bodyPr>
          <a:lstStyle>
            <a:lvl1pPr marL="222250" indent="-171450">
              <a:buSzPct val="150000"/>
              <a:buFontTx/>
              <a:buBlip>
                <a:blip r:embed="rId3"/>
              </a:buBlip>
              <a:defRPr sz="2000"/>
            </a:lvl1pPr>
          </a:lstStyle>
          <a:p>
            <a:pPr lvl="0"/>
            <a:r>
              <a:rPr lang="en-US"/>
              <a:t>Click to add text</a:t>
            </a:r>
          </a:p>
        </p:txBody>
      </p:sp>
      <p:sp>
        <p:nvSpPr>
          <p:cNvPr id="18" name="Text Placeholder 10">
            <a:extLst>
              <a:ext uri="{FF2B5EF4-FFF2-40B4-BE49-F238E27FC236}">
                <a16:creationId xmlns:a16="http://schemas.microsoft.com/office/drawing/2014/main" id="{47E88D60-5614-D652-5EC8-5E17C814A811}"/>
              </a:ext>
            </a:extLst>
          </p:cNvPr>
          <p:cNvSpPr>
            <a:spLocks noGrp="1"/>
          </p:cNvSpPr>
          <p:nvPr>
            <p:ph type="body" sz="quarter" idx="23" hasCustomPrompt="1"/>
          </p:nvPr>
        </p:nvSpPr>
        <p:spPr>
          <a:xfrm>
            <a:off x="6149280" y="3624940"/>
            <a:ext cx="1709737" cy="2129745"/>
          </a:xfrm>
        </p:spPr>
        <p:txBody>
          <a:bodyPr>
            <a:normAutofit/>
          </a:bodyPr>
          <a:lstStyle>
            <a:lvl1pPr marL="222250" indent="-171450">
              <a:buSzPct val="150000"/>
              <a:buFontTx/>
              <a:buBlip>
                <a:blip r:embed="rId3"/>
              </a:buBlip>
              <a:defRPr sz="2000"/>
            </a:lvl1pPr>
          </a:lstStyle>
          <a:p>
            <a:pPr lvl="0"/>
            <a:r>
              <a:rPr lang="en-US"/>
              <a:t>Click to add text</a:t>
            </a:r>
          </a:p>
        </p:txBody>
      </p:sp>
      <p:sp>
        <p:nvSpPr>
          <p:cNvPr id="23" name="Text Placeholder 10">
            <a:extLst>
              <a:ext uri="{FF2B5EF4-FFF2-40B4-BE49-F238E27FC236}">
                <a16:creationId xmlns:a16="http://schemas.microsoft.com/office/drawing/2014/main" id="{AD0CBD23-6FD0-C71C-A93D-2548F9D6DC99}"/>
              </a:ext>
            </a:extLst>
          </p:cNvPr>
          <p:cNvSpPr>
            <a:spLocks noGrp="1"/>
          </p:cNvSpPr>
          <p:nvPr>
            <p:ph type="body" sz="quarter" idx="24" hasCustomPrompt="1"/>
          </p:nvPr>
        </p:nvSpPr>
        <p:spPr>
          <a:xfrm>
            <a:off x="8683975" y="3652879"/>
            <a:ext cx="1709737" cy="2129745"/>
          </a:xfrm>
        </p:spPr>
        <p:txBody>
          <a:bodyPr>
            <a:normAutofit/>
          </a:bodyPr>
          <a:lstStyle>
            <a:lvl1pPr marL="222250" indent="-171450">
              <a:buSzPct val="150000"/>
              <a:buFontTx/>
              <a:buBlip>
                <a:blip r:embed="rId3"/>
              </a:buBlip>
              <a:defRPr sz="2000"/>
            </a:lvl1pPr>
          </a:lstStyle>
          <a:p>
            <a:pPr lvl="0"/>
            <a:r>
              <a:rPr lang="en-US"/>
              <a:t>Click to add text</a:t>
            </a:r>
          </a:p>
        </p:txBody>
      </p:sp>
      <p:sp>
        <p:nvSpPr>
          <p:cNvPr id="4" name="TextBox 3">
            <a:extLst>
              <a:ext uri="{FF2B5EF4-FFF2-40B4-BE49-F238E27FC236}">
                <a16:creationId xmlns:a16="http://schemas.microsoft.com/office/drawing/2014/main" id="{0F3F0735-8CCF-1938-7D5F-E7C9B204E7A9}"/>
              </a:ext>
            </a:extLst>
          </p:cNvPr>
          <p:cNvSpPr txBox="1"/>
          <p:nvPr userDrawn="1"/>
        </p:nvSpPr>
        <p:spPr>
          <a:xfrm>
            <a:off x="1779147" y="6415427"/>
            <a:ext cx="4846320" cy="215444"/>
          </a:xfrm>
          <a:prstGeom prst="rect">
            <a:avLst/>
          </a:prstGeom>
          <a:noFill/>
        </p:spPr>
        <p:txBody>
          <a:bodyPr wrap="square" rtlCol="0">
            <a:spAutoFit/>
          </a:bodyPr>
          <a:lstStyle/>
          <a:p>
            <a:r>
              <a:rPr lang="en-US" sz="800">
                <a:solidFill>
                  <a:schemeClr val="tx1"/>
                </a:solidFill>
                <a:latin typeface="Lato" panose="020F0502020204030203" pitchFamily="34" charset="0"/>
                <a:ea typeface="Lato" panose="020F0502020204030203" pitchFamily="34" charset="0"/>
                <a:cs typeface="Lato" panose="020F0502020204030203" pitchFamily="34" charset="0"/>
              </a:rPr>
              <a:t>CONFIDENTIAL – FOR INTERNAL USE ONLY.</a:t>
            </a:r>
          </a:p>
        </p:txBody>
      </p:sp>
    </p:spTree>
    <p:extLst>
      <p:ext uri="{BB962C8B-B14F-4D97-AF65-F5344CB8AC3E}">
        <p14:creationId xmlns:p14="http://schemas.microsoft.com/office/powerpoint/2010/main" val="2070445422"/>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userDrawn="1">
  <p:cSld name="Content - 5 Hex">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6F42467-84B1-8D2F-452D-A39AC429B84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
        <p:nvSpPr>
          <p:cNvPr id="6" name="Google Shape;46;p17">
            <a:extLst>
              <a:ext uri="{FF2B5EF4-FFF2-40B4-BE49-F238E27FC236}">
                <a16:creationId xmlns:a16="http://schemas.microsoft.com/office/drawing/2014/main" id="{C9177D71-CCA9-3412-6619-E620BA276C84}"/>
              </a:ext>
            </a:extLst>
          </p:cNvPr>
          <p:cNvSpPr txBox="1">
            <a:spLocks noGrp="1"/>
          </p:cNvSpPr>
          <p:nvPr>
            <p:ph type="title"/>
          </p:nvPr>
        </p:nvSpPr>
        <p:spPr>
          <a:xfrm>
            <a:off x="620456" y="405877"/>
            <a:ext cx="10515599" cy="777200"/>
          </a:xfrm>
          <a:prstGeom prst="rect">
            <a:avLst/>
          </a:prstGeom>
          <a:noFill/>
          <a:ln>
            <a:noFill/>
          </a:ln>
        </p:spPr>
        <p:txBody>
          <a:bodyPr spcFirstLastPara="1" wrap="square" lIns="68575" tIns="34275" rIns="68575" bIns="34275" anchor="t" anchorCtr="0">
            <a:noAutofit/>
          </a:bodyPr>
          <a:lstStyle>
            <a:lvl1pPr lvl="0" algn="l">
              <a:lnSpc>
                <a:spcPct val="90000"/>
              </a:lnSpc>
              <a:spcBef>
                <a:spcPts val="0"/>
              </a:spcBef>
              <a:spcAft>
                <a:spcPts val="0"/>
              </a:spcAft>
              <a:buClr>
                <a:schemeClr val="dk1"/>
              </a:buClr>
              <a:buSzPts val="2800"/>
              <a:buFont typeface="Proxima Nova"/>
              <a:buNone/>
              <a:defRPr sz="3600" b="1" i="0">
                <a:solidFill>
                  <a:schemeClr val="dk1"/>
                </a:solidFill>
                <a:latin typeface="Lato" panose="020F0502020204030203" pitchFamily="34" charset="77"/>
                <a:ea typeface="Lato" panose="020F0502020204030203" pitchFamily="34" charset="77"/>
                <a:cs typeface="Lato" panose="020F0502020204030203" pitchFamily="34" charset="77"/>
                <a:sym typeface="Lato"/>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 name="Hexagon 6">
            <a:extLst>
              <a:ext uri="{FF2B5EF4-FFF2-40B4-BE49-F238E27FC236}">
                <a16:creationId xmlns:a16="http://schemas.microsoft.com/office/drawing/2014/main" id="{7F74BE57-EBD3-72A0-9C33-4706E1B11044}"/>
              </a:ext>
            </a:extLst>
          </p:cNvPr>
          <p:cNvSpPr/>
          <p:nvPr userDrawn="1"/>
        </p:nvSpPr>
        <p:spPr>
          <a:xfrm rot="16200000">
            <a:off x="2193192" y="1570802"/>
            <a:ext cx="2597718" cy="2239413"/>
          </a:xfrm>
          <a:prstGeom prst="hexagon">
            <a:avLst/>
          </a:prstGeom>
          <a:noFill/>
          <a:ln w="571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c</a:t>
            </a:r>
          </a:p>
        </p:txBody>
      </p:sp>
      <p:sp>
        <p:nvSpPr>
          <p:cNvPr id="8" name="Hexagon 7">
            <a:extLst>
              <a:ext uri="{FF2B5EF4-FFF2-40B4-BE49-F238E27FC236}">
                <a16:creationId xmlns:a16="http://schemas.microsoft.com/office/drawing/2014/main" id="{45ADF002-EBBB-5E6D-60B4-25C68A7F49B6}"/>
              </a:ext>
            </a:extLst>
          </p:cNvPr>
          <p:cNvSpPr/>
          <p:nvPr userDrawn="1"/>
        </p:nvSpPr>
        <p:spPr>
          <a:xfrm rot="16200000">
            <a:off x="4755429" y="1570803"/>
            <a:ext cx="2597718" cy="2239413"/>
          </a:xfrm>
          <a:prstGeom prst="hexagon">
            <a:avLst/>
          </a:prstGeom>
          <a:noFill/>
          <a:ln w="571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c</a:t>
            </a:r>
          </a:p>
        </p:txBody>
      </p:sp>
      <p:sp>
        <p:nvSpPr>
          <p:cNvPr id="9" name="Hexagon 8">
            <a:extLst>
              <a:ext uri="{FF2B5EF4-FFF2-40B4-BE49-F238E27FC236}">
                <a16:creationId xmlns:a16="http://schemas.microsoft.com/office/drawing/2014/main" id="{1E503689-7951-FE01-3C1E-23E6256ADBF1}"/>
              </a:ext>
            </a:extLst>
          </p:cNvPr>
          <p:cNvSpPr/>
          <p:nvPr userDrawn="1"/>
        </p:nvSpPr>
        <p:spPr>
          <a:xfrm rot="16200000">
            <a:off x="7338578" y="1582455"/>
            <a:ext cx="2597718" cy="2239413"/>
          </a:xfrm>
          <a:prstGeom prst="hexagon">
            <a:avLst/>
          </a:prstGeom>
          <a:noFill/>
          <a:ln w="571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c</a:t>
            </a:r>
          </a:p>
        </p:txBody>
      </p:sp>
      <p:sp>
        <p:nvSpPr>
          <p:cNvPr id="10" name="Hexagon 9">
            <a:extLst>
              <a:ext uri="{FF2B5EF4-FFF2-40B4-BE49-F238E27FC236}">
                <a16:creationId xmlns:a16="http://schemas.microsoft.com/office/drawing/2014/main" id="{59566726-5980-8F2C-E5CA-C3C6E7D0E6F7}"/>
              </a:ext>
            </a:extLst>
          </p:cNvPr>
          <p:cNvSpPr/>
          <p:nvPr userDrawn="1"/>
        </p:nvSpPr>
        <p:spPr>
          <a:xfrm rot="16200000">
            <a:off x="3474309" y="3818849"/>
            <a:ext cx="2597718" cy="2239413"/>
          </a:xfrm>
          <a:prstGeom prst="hexagon">
            <a:avLst/>
          </a:prstGeom>
          <a:noFill/>
          <a:ln w="571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c</a:t>
            </a:r>
          </a:p>
        </p:txBody>
      </p:sp>
      <p:sp>
        <p:nvSpPr>
          <p:cNvPr id="11" name="Hexagon 10">
            <a:extLst>
              <a:ext uri="{FF2B5EF4-FFF2-40B4-BE49-F238E27FC236}">
                <a16:creationId xmlns:a16="http://schemas.microsoft.com/office/drawing/2014/main" id="{42A0267D-9E3A-09CD-0FC3-3660DD3E619B}"/>
              </a:ext>
            </a:extLst>
          </p:cNvPr>
          <p:cNvSpPr/>
          <p:nvPr userDrawn="1"/>
        </p:nvSpPr>
        <p:spPr>
          <a:xfrm rot="16200000">
            <a:off x="6057457" y="3818849"/>
            <a:ext cx="2597718" cy="2239413"/>
          </a:xfrm>
          <a:prstGeom prst="hexagon">
            <a:avLst/>
          </a:prstGeom>
          <a:noFill/>
          <a:ln w="571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c</a:t>
            </a:r>
          </a:p>
        </p:txBody>
      </p:sp>
      <p:sp>
        <p:nvSpPr>
          <p:cNvPr id="12" name="Text Placeholder 10">
            <a:extLst>
              <a:ext uri="{FF2B5EF4-FFF2-40B4-BE49-F238E27FC236}">
                <a16:creationId xmlns:a16="http://schemas.microsoft.com/office/drawing/2014/main" id="{411420A9-A19A-8F1A-4B96-B2F61084998B}"/>
              </a:ext>
            </a:extLst>
          </p:cNvPr>
          <p:cNvSpPr>
            <a:spLocks noGrp="1"/>
          </p:cNvSpPr>
          <p:nvPr>
            <p:ph type="body" sz="quarter" idx="13" hasCustomPrompt="1"/>
          </p:nvPr>
        </p:nvSpPr>
        <p:spPr>
          <a:xfrm>
            <a:off x="2619022" y="2009775"/>
            <a:ext cx="1749072" cy="1419225"/>
          </a:xfrm>
        </p:spPr>
        <p:txBody>
          <a:bodyPr anchor="ctr">
            <a:normAutofit/>
          </a:bodyPr>
          <a:lstStyle>
            <a:lvl1pPr marL="50800" indent="0" algn="ctr">
              <a:buSzPct val="150000"/>
              <a:buFont typeface="Arial" panose="020B0604020202020204" pitchFamily="34" charset="0"/>
              <a:buNone/>
              <a:defRPr sz="2000"/>
            </a:lvl1pPr>
          </a:lstStyle>
          <a:p>
            <a:pPr lvl="0"/>
            <a:r>
              <a:rPr lang="en-US"/>
              <a:t>Click to add text</a:t>
            </a:r>
          </a:p>
        </p:txBody>
      </p:sp>
      <p:sp>
        <p:nvSpPr>
          <p:cNvPr id="13" name="Text Placeholder 10">
            <a:extLst>
              <a:ext uri="{FF2B5EF4-FFF2-40B4-BE49-F238E27FC236}">
                <a16:creationId xmlns:a16="http://schemas.microsoft.com/office/drawing/2014/main" id="{8DBA1A29-7ABE-7C2D-7BDA-9D66BC5CD925}"/>
              </a:ext>
            </a:extLst>
          </p:cNvPr>
          <p:cNvSpPr>
            <a:spLocks noGrp="1"/>
          </p:cNvSpPr>
          <p:nvPr>
            <p:ph type="body" sz="quarter" idx="14" hasCustomPrompt="1"/>
          </p:nvPr>
        </p:nvSpPr>
        <p:spPr>
          <a:xfrm>
            <a:off x="5179752" y="2009774"/>
            <a:ext cx="1749072" cy="1419225"/>
          </a:xfrm>
        </p:spPr>
        <p:txBody>
          <a:bodyPr anchor="ctr">
            <a:normAutofit/>
          </a:bodyPr>
          <a:lstStyle>
            <a:lvl1pPr marL="50800" indent="0" algn="ctr">
              <a:buSzPct val="150000"/>
              <a:buFont typeface="Arial" panose="020B0604020202020204" pitchFamily="34" charset="0"/>
              <a:buNone/>
              <a:defRPr sz="2000"/>
            </a:lvl1pPr>
          </a:lstStyle>
          <a:p>
            <a:pPr lvl="0"/>
            <a:r>
              <a:rPr lang="en-US"/>
              <a:t>Click to add text</a:t>
            </a:r>
          </a:p>
        </p:txBody>
      </p:sp>
      <p:sp>
        <p:nvSpPr>
          <p:cNvPr id="14" name="Text Placeholder 10">
            <a:extLst>
              <a:ext uri="{FF2B5EF4-FFF2-40B4-BE49-F238E27FC236}">
                <a16:creationId xmlns:a16="http://schemas.microsoft.com/office/drawing/2014/main" id="{76BFEF76-60A3-E10F-4E9A-E5CF6D8A8ABF}"/>
              </a:ext>
            </a:extLst>
          </p:cNvPr>
          <p:cNvSpPr>
            <a:spLocks noGrp="1"/>
          </p:cNvSpPr>
          <p:nvPr>
            <p:ph type="body" sz="quarter" idx="15" hasCustomPrompt="1"/>
          </p:nvPr>
        </p:nvSpPr>
        <p:spPr>
          <a:xfrm>
            <a:off x="7762901" y="1980895"/>
            <a:ext cx="1749072" cy="1419225"/>
          </a:xfrm>
        </p:spPr>
        <p:txBody>
          <a:bodyPr anchor="ctr">
            <a:normAutofit/>
          </a:bodyPr>
          <a:lstStyle>
            <a:lvl1pPr marL="50800" indent="0" algn="ctr">
              <a:buSzPct val="150000"/>
              <a:buFont typeface="Arial" panose="020B0604020202020204" pitchFamily="34" charset="0"/>
              <a:buNone/>
              <a:defRPr sz="2000"/>
            </a:lvl1pPr>
          </a:lstStyle>
          <a:p>
            <a:pPr lvl="0"/>
            <a:r>
              <a:rPr lang="en-US"/>
              <a:t>Click to add text</a:t>
            </a:r>
          </a:p>
        </p:txBody>
      </p:sp>
      <p:sp>
        <p:nvSpPr>
          <p:cNvPr id="15" name="Text Placeholder 10">
            <a:extLst>
              <a:ext uri="{FF2B5EF4-FFF2-40B4-BE49-F238E27FC236}">
                <a16:creationId xmlns:a16="http://schemas.microsoft.com/office/drawing/2014/main" id="{C24004B6-A69C-CBB0-7A39-3604A8736152}"/>
              </a:ext>
            </a:extLst>
          </p:cNvPr>
          <p:cNvSpPr>
            <a:spLocks noGrp="1"/>
          </p:cNvSpPr>
          <p:nvPr>
            <p:ph type="body" sz="quarter" idx="16" hasCustomPrompt="1"/>
          </p:nvPr>
        </p:nvSpPr>
        <p:spPr>
          <a:xfrm>
            <a:off x="3898632" y="4228942"/>
            <a:ext cx="1749072" cy="1419225"/>
          </a:xfrm>
        </p:spPr>
        <p:txBody>
          <a:bodyPr anchor="ctr">
            <a:normAutofit/>
          </a:bodyPr>
          <a:lstStyle>
            <a:lvl1pPr marL="50800" indent="0" algn="ctr">
              <a:buSzPct val="150000"/>
              <a:buFont typeface="Arial" panose="020B0604020202020204" pitchFamily="34" charset="0"/>
              <a:buNone/>
              <a:defRPr sz="2000"/>
            </a:lvl1pPr>
          </a:lstStyle>
          <a:p>
            <a:pPr lvl="0"/>
            <a:r>
              <a:rPr lang="en-US"/>
              <a:t>Click to add text</a:t>
            </a:r>
          </a:p>
        </p:txBody>
      </p:sp>
      <p:sp>
        <p:nvSpPr>
          <p:cNvPr id="16" name="Text Placeholder 10">
            <a:extLst>
              <a:ext uri="{FF2B5EF4-FFF2-40B4-BE49-F238E27FC236}">
                <a16:creationId xmlns:a16="http://schemas.microsoft.com/office/drawing/2014/main" id="{037019A7-2F2E-F32B-11FE-62FC84395E39}"/>
              </a:ext>
            </a:extLst>
          </p:cNvPr>
          <p:cNvSpPr>
            <a:spLocks noGrp="1"/>
          </p:cNvSpPr>
          <p:nvPr>
            <p:ph type="body" sz="quarter" idx="17" hasCustomPrompt="1"/>
          </p:nvPr>
        </p:nvSpPr>
        <p:spPr>
          <a:xfrm>
            <a:off x="6481780" y="4228941"/>
            <a:ext cx="1749072" cy="1419225"/>
          </a:xfrm>
        </p:spPr>
        <p:txBody>
          <a:bodyPr anchor="ctr">
            <a:normAutofit/>
          </a:bodyPr>
          <a:lstStyle>
            <a:lvl1pPr marL="50800" indent="0" algn="ctr">
              <a:buSzPct val="150000"/>
              <a:buFont typeface="Arial" panose="020B0604020202020204" pitchFamily="34" charset="0"/>
              <a:buNone/>
              <a:defRPr sz="2000"/>
            </a:lvl1pPr>
          </a:lstStyle>
          <a:p>
            <a:pPr lvl="0"/>
            <a:r>
              <a:rPr lang="en-US"/>
              <a:t>Click to add text</a:t>
            </a:r>
          </a:p>
        </p:txBody>
      </p:sp>
      <p:pic>
        <p:nvPicPr>
          <p:cNvPr id="17" name="Picture 16">
            <a:extLst>
              <a:ext uri="{FF2B5EF4-FFF2-40B4-BE49-F238E27FC236}">
                <a16:creationId xmlns:a16="http://schemas.microsoft.com/office/drawing/2014/main" id="{00A385D4-C3CF-107D-1AAE-EDE7318BA7C5}"/>
              </a:ext>
            </a:extLst>
          </p:cNvPr>
          <p:cNvPicPr>
            <a:picLocks noChangeAspect="1"/>
          </p:cNvPicPr>
          <p:nvPr userDrawn="1"/>
        </p:nvPicPr>
        <p:blipFill>
          <a:blip r:embed="rId2"/>
          <a:srcRect/>
          <a:stretch/>
        </p:blipFill>
        <p:spPr>
          <a:xfrm>
            <a:off x="298175" y="5993543"/>
            <a:ext cx="1630393" cy="702229"/>
          </a:xfrm>
          <a:prstGeom prst="rect">
            <a:avLst/>
          </a:prstGeom>
        </p:spPr>
      </p:pic>
      <p:sp>
        <p:nvSpPr>
          <p:cNvPr id="2" name="Rectangle 1">
            <a:extLst>
              <a:ext uri="{FF2B5EF4-FFF2-40B4-BE49-F238E27FC236}">
                <a16:creationId xmlns:a16="http://schemas.microsoft.com/office/drawing/2014/main" id="{E3BD6FA8-7CA0-0C39-4749-284515584134}"/>
              </a:ext>
            </a:extLst>
          </p:cNvPr>
          <p:cNvSpPr/>
          <p:nvPr userDrawn="1"/>
        </p:nvSpPr>
        <p:spPr>
          <a:xfrm>
            <a:off x="11877261" y="0"/>
            <a:ext cx="314739" cy="6858000"/>
          </a:xfrm>
          <a:prstGeom prst="rect">
            <a:avLst/>
          </a:prstGeom>
          <a:solidFill>
            <a:srgbClr val="1E40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A8A66C1-8255-4307-2F4B-8D032B061E83}"/>
              </a:ext>
            </a:extLst>
          </p:cNvPr>
          <p:cNvSpPr txBox="1"/>
          <p:nvPr userDrawn="1"/>
        </p:nvSpPr>
        <p:spPr>
          <a:xfrm>
            <a:off x="1779147" y="6415427"/>
            <a:ext cx="4846320" cy="215444"/>
          </a:xfrm>
          <a:prstGeom prst="rect">
            <a:avLst/>
          </a:prstGeom>
          <a:noFill/>
        </p:spPr>
        <p:txBody>
          <a:bodyPr wrap="square" rtlCol="0">
            <a:spAutoFit/>
          </a:bodyPr>
          <a:lstStyle/>
          <a:p>
            <a:r>
              <a:rPr lang="en-US" sz="800">
                <a:solidFill>
                  <a:schemeClr val="tx1"/>
                </a:solidFill>
                <a:latin typeface="Lato" panose="020F0502020204030203" pitchFamily="34" charset="0"/>
                <a:ea typeface="Lato" panose="020F0502020204030203" pitchFamily="34" charset="0"/>
                <a:cs typeface="Lato" panose="020F0502020204030203" pitchFamily="34" charset="0"/>
              </a:rPr>
              <a:t>CONFIDENTIAL – FOR INTERNAL USE ONLY.</a:t>
            </a:r>
          </a:p>
        </p:txBody>
      </p:sp>
    </p:spTree>
    <p:extLst>
      <p:ext uri="{BB962C8B-B14F-4D97-AF65-F5344CB8AC3E}">
        <p14:creationId xmlns:p14="http://schemas.microsoft.com/office/powerpoint/2010/main" val="2220551486"/>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Breaker 1">
    <p:spTree>
      <p:nvGrpSpPr>
        <p:cNvPr id="1" name=""/>
        <p:cNvGrpSpPr/>
        <p:nvPr/>
      </p:nvGrpSpPr>
      <p:grpSpPr>
        <a:xfrm>
          <a:off x="0" y="0"/>
          <a:ext cx="0" cy="0"/>
          <a:chOff x="0" y="0"/>
          <a:chExt cx="0" cy="0"/>
        </a:xfrm>
      </p:grpSpPr>
      <p:pic>
        <p:nvPicPr>
          <p:cNvPr id="6" name="Picture 5" descr="A blue rectangle with a blue line&#10;&#10;Description automatically generated">
            <a:extLst>
              <a:ext uri="{FF2B5EF4-FFF2-40B4-BE49-F238E27FC236}">
                <a16:creationId xmlns:a16="http://schemas.microsoft.com/office/drawing/2014/main" id="{4EE60F3B-976E-C4E7-83EE-7E68E930F3B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Google Shape;19;p12">
            <a:extLst>
              <a:ext uri="{FF2B5EF4-FFF2-40B4-BE49-F238E27FC236}">
                <a16:creationId xmlns:a16="http://schemas.microsoft.com/office/drawing/2014/main" id="{14384158-CE2D-4E17-3481-036D4B5577D9}"/>
              </a:ext>
            </a:extLst>
          </p:cNvPr>
          <p:cNvSpPr txBox="1">
            <a:spLocks noGrp="1"/>
          </p:cNvSpPr>
          <p:nvPr>
            <p:ph type="title"/>
          </p:nvPr>
        </p:nvSpPr>
        <p:spPr>
          <a:xfrm>
            <a:off x="620467" y="951732"/>
            <a:ext cx="4665600" cy="1288800"/>
          </a:xfrm>
          <a:prstGeom prst="rect">
            <a:avLst/>
          </a:prstGeom>
          <a:noFill/>
          <a:ln>
            <a:noFill/>
          </a:ln>
        </p:spPr>
        <p:txBody>
          <a:bodyPr spcFirstLastPara="1" wrap="square" lIns="68575" tIns="34275" rIns="68575" bIns="34275" anchor="t" anchorCtr="0">
            <a:noAutofit/>
          </a:bodyPr>
          <a:lstStyle>
            <a:lvl1pPr lvl="0" algn="l">
              <a:lnSpc>
                <a:spcPct val="80000"/>
              </a:lnSpc>
              <a:spcBef>
                <a:spcPts val="0"/>
              </a:spcBef>
              <a:spcAft>
                <a:spcPts val="0"/>
              </a:spcAft>
              <a:buClr>
                <a:schemeClr val="lt1"/>
              </a:buClr>
              <a:buSzPts val="3600"/>
              <a:buFont typeface="Proxima Nova"/>
              <a:buNone/>
              <a:defRPr sz="3600" b="1" i="0">
                <a:solidFill>
                  <a:schemeClr val="bg1"/>
                </a:solidFill>
                <a:latin typeface="Lato" panose="020F0502020204030203" pitchFamily="34" charset="0"/>
                <a:ea typeface="Lato" panose="020F0502020204030203" pitchFamily="34" charset="0"/>
                <a:cs typeface="Lato" panose="020F0502020204030203" pitchFamily="34" charset="0"/>
                <a:sym typeface="Lato"/>
              </a:defRPr>
            </a:lvl1pPr>
            <a:lvl2pPr lvl="1">
              <a:spcBef>
                <a:spcPts val="0"/>
              </a:spcBef>
              <a:spcAft>
                <a:spcPts val="0"/>
              </a:spcAft>
              <a:buSzPts val="3600"/>
              <a:buNone/>
              <a:defRPr sz="4800"/>
            </a:lvl2pPr>
            <a:lvl3pPr lvl="2">
              <a:spcBef>
                <a:spcPts val="0"/>
              </a:spcBef>
              <a:spcAft>
                <a:spcPts val="0"/>
              </a:spcAft>
              <a:buSzPts val="3600"/>
              <a:buNone/>
              <a:defRPr sz="4800"/>
            </a:lvl3pPr>
            <a:lvl4pPr lvl="3">
              <a:spcBef>
                <a:spcPts val="0"/>
              </a:spcBef>
              <a:spcAft>
                <a:spcPts val="0"/>
              </a:spcAft>
              <a:buSzPts val="3600"/>
              <a:buNone/>
              <a:defRPr sz="4800"/>
            </a:lvl4pPr>
            <a:lvl5pPr lvl="4">
              <a:spcBef>
                <a:spcPts val="0"/>
              </a:spcBef>
              <a:spcAft>
                <a:spcPts val="0"/>
              </a:spcAft>
              <a:buSzPts val="3600"/>
              <a:buNone/>
              <a:defRPr sz="4800"/>
            </a:lvl5pPr>
            <a:lvl6pPr lvl="5">
              <a:spcBef>
                <a:spcPts val="0"/>
              </a:spcBef>
              <a:spcAft>
                <a:spcPts val="0"/>
              </a:spcAft>
              <a:buSzPts val="3600"/>
              <a:buNone/>
              <a:defRPr sz="4800"/>
            </a:lvl6pPr>
            <a:lvl7pPr lvl="6">
              <a:spcBef>
                <a:spcPts val="0"/>
              </a:spcBef>
              <a:spcAft>
                <a:spcPts val="0"/>
              </a:spcAft>
              <a:buSzPts val="3600"/>
              <a:buNone/>
              <a:defRPr sz="4800"/>
            </a:lvl7pPr>
            <a:lvl8pPr lvl="7">
              <a:spcBef>
                <a:spcPts val="0"/>
              </a:spcBef>
              <a:spcAft>
                <a:spcPts val="0"/>
              </a:spcAft>
              <a:buSzPts val="3600"/>
              <a:buNone/>
              <a:defRPr sz="4800"/>
            </a:lvl8pPr>
            <a:lvl9pPr lvl="8">
              <a:spcBef>
                <a:spcPts val="0"/>
              </a:spcBef>
              <a:spcAft>
                <a:spcPts val="0"/>
              </a:spcAft>
              <a:buSzPts val="3600"/>
              <a:buNone/>
              <a:defRPr sz="4800"/>
            </a:lvl9pPr>
          </a:lstStyle>
          <a:p>
            <a:endParaRPr/>
          </a:p>
        </p:txBody>
      </p:sp>
      <p:pic>
        <p:nvPicPr>
          <p:cNvPr id="8" name="Picture 7">
            <a:extLst>
              <a:ext uri="{FF2B5EF4-FFF2-40B4-BE49-F238E27FC236}">
                <a16:creationId xmlns:a16="http://schemas.microsoft.com/office/drawing/2014/main" id="{35455D25-9085-EC63-590A-80FF497F00EF}"/>
              </a:ext>
            </a:extLst>
          </p:cNvPr>
          <p:cNvPicPr>
            <a:picLocks noChangeAspect="1"/>
          </p:cNvPicPr>
          <p:nvPr userDrawn="1"/>
        </p:nvPicPr>
        <p:blipFill>
          <a:blip r:embed="rId3"/>
          <a:srcRect/>
          <a:stretch/>
        </p:blipFill>
        <p:spPr>
          <a:xfrm>
            <a:off x="298175" y="5993543"/>
            <a:ext cx="1630393" cy="702229"/>
          </a:xfrm>
          <a:prstGeom prst="rect">
            <a:avLst/>
          </a:prstGeom>
        </p:spPr>
      </p:pic>
      <p:sp>
        <p:nvSpPr>
          <p:cNvPr id="9" name="Slide Number Placeholder 4">
            <a:extLst>
              <a:ext uri="{FF2B5EF4-FFF2-40B4-BE49-F238E27FC236}">
                <a16:creationId xmlns:a16="http://schemas.microsoft.com/office/drawing/2014/main" id="{65248F09-B6B2-469D-B276-A8E94E750365}"/>
              </a:ext>
            </a:extLst>
          </p:cNvPr>
          <p:cNvSpPr>
            <a:spLocks noGrp="1"/>
          </p:cNvSpPr>
          <p:nvPr>
            <p:ph type="sldNum" idx="12"/>
          </p:nvPr>
        </p:nvSpPr>
        <p:spPr>
          <a:xfrm>
            <a:off x="8610600" y="6356350"/>
            <a:ext cx="2743200" cy="365125"/>
          </a:xfrm>
        </p:spPr>
        <p:txBody>
          <a:bodyPr/>
          <a:lstStyle>
            <a:lvl1pPr>
              <a:defRPr>
                <a:solidFill>
                  <a:srgbClr val="888888"/>
                </a:solidFill>
              </a:defRPr>
            </a:lvl1pPr>
          </a:lstStyle>
          <a:p>
            <a:fld id="{00000000-1234-1234-1234-123412341234}" type="slidenum">
              <a:rPr lang="en" smtClean="0"/>
              <a:pPr/>
              <a:t>‹#›</a:t>
            </a:fld>
            <a:endParaRPr lang="en"/>
          </a:p>
        </p:txBody>
      </p:sp>
      <p:sp>
        <p:nvSpPr>
          <p:cNvPr id="10" name="Google Shape;47;p17">
            <a:extLst>
              <a:ext uri="{FF2B5EF4-FFF2-40B4-BE49-F238E27FC236}">
                <a16:creationId xmlns:a16="http://schemas.microsoft.com/office/drawing/2014/main" id="{12E7DD01-6338-E995-20A7-06679730B9FD}"/>
              </a:ext>
            </a:extLst>
          </p:cNvPr>
          <p:cNvSpPr txBox="1">
            <a:spLocks noGrp="1"/>
          </p:cNvSpPr>
          <p:nvPr>
            <p:ph type="body" idx="13"/>
          </p:nvPr>
        </p:nvSpPr>
        <p:spPr>
          <a:xfrm>
            <a:off x="620467" y="2260207"/>
            <a:ext cx="4665600" cy="1864113"/>
          </a:xfrm>
          <a:prstGeom prst="rect">
            <a:avLst/>
          </a:prstGeom>
          <a:noFill/>
          <a:ln>
            <a:noFill/>
          </a:ln>
        </p:spPr>
        <p:txBody>
          <a:bodyPr spcFirstLastPara="1" wrap="square" lIns="68575" tIns="34275" rIns="68575" bIns="34275" anchor="t" anchorCtr="0">
            <a:noAutofit/>
          </a:bodyPr>
          <a:lstStyle>
            <a:lvl1pPr marL="152400" lvl="0" indent="0" algn="l">
              <a:lnSpc>
                <a:spcPct val="100000"/>
              </a:lnSpc>
              <a:spcBef>
                <a:spcPts val="1067"/>
              </a:spcBef>
              <a:spcAft>
                <a:spcPts val="0"/>
              </a:spcAft>
              <a:buClr>
                <a:schemeClr val="dk1"/>
              </a:buClr>
              <a:buSzPct val="150000"/>
              <a:buFont typeface="Arial" panose="020B0604020202020204" pitchFamily="34" charset="0"/>
              <a:buNone/>
              <a:defRPr sz="2000" b="0" i="0">
                <a:solidFill>
                  <a:schemeClr val="bg1"/>
                </a:solidFill>
                <a:latin typeface="Lato"/>
                <a:ea typeface="Lato"/>
                <a:cs typeface="Lato"/>
                <a:sym typeface="Lato"/>
              </a:defRPr>
            </a:lvl1pPr>
            <a:lvl2pPr marL="914400" lvl="1" indent="-304800" algn="l">
              <a:lnSpc>
                <a:spcPct val="100000"/>
              </a:lnSpc>
              <a:spcBef>
                <a:spcPts val="533"/>
              </a:spcBef>
              <a:spcAft>
                <a:spcPts val="0"/>
              </a:spcAft>
              <a:buClr>
                <a:schemeClr val="dk1"/>
              </a:buClr>
              <a:buSzPts val="1200"/>
              <a:buFont typeface="Proxima Nova"/>
              <a:buChar char="+"/>
              <a:defRPr sz="1600"/>
            </a:lvl2pPr>
            <a:lvl3pPr marL="1371600" lvl="2" indent="-304800" algn="l">
              <a:lnSpc>
                <a:spcPct val="100000"/>
              </a:lnSpc>
              <a:spcBef>
                <a:spcPts val="533"/>
              </a:spcBef>
              <a:spcAft>
                <a:spcPts val="0"/>
              </a:spcAft>
              <a:buClr>
                <a:schemeClr val="dk1"/>
              </a:buClr>
              <a:buSzPts val="1200"/>
              <a:buFont typeface="Proxima Nova"/>
              <a:buChar char="+"/>
              <a:defRPr sz="1600"/>
            </a:lvl3pPr>
            <a:lvl4pPr marL="1828800" lvl="3" indent="-304800" algn="l">
              <a:lnSpc>
                <a:spcPct val="100000"/>
              </a:lnSpc>
              <a:spcBef>
                <a:spcPts val="533"/>
              </a:spcBef>
              <a:spcAft>
                <a:spcPts val="0"/>
              </a:spcAft>
              <a:buClr>
                <a:schemeClr val="dk1"/>
              </a:buClr>
              <a:buSzPts val="1200"/>
              <a:buFont typeface="Proxima Nova"/>
              <a:buChar char="+"/>
              <a:defRPr sz="1600"/>
            </a:lvl4pPr>
            <a:lvl5pPr marL="2286000" lvl="4" indent="-304800" algn="l">
              <a:lnSpc>
                <a:spcPct val="100000"/>
              </a:lnSpc>
              <a:spcBef>
                <a:spcPts val="533"/>
              </a:spcBef>
              <a:spcAft>
                <a:spcPts val="0"/>
              </a:spcAft>
              <a:buClr>
                <a:schemeClr val="dk1"/>
              </a:buClr>
              <a:buSzPts val="1200"/>
              <a:buFont typeface="Proxima Nova"/>
              <a:buChar char="+"/>
              <a:defRPr sz="1600"/>
            </a:lvl5pPr>
            <a:lvl6pPr marL="2743200" lvl="5" indent="-304800" algn="l">
              <a:lnSpc>
                <a:spcPct val="100000"/>
              </a:lnSpc>
              <a:spcBef>
                <a:spcPts val="533"/>
              </a:spcBef>
              <a:spcAft>
                <a:spcPts val="0"/>
              </a:spcAft>
              <a:buClr>
                <a:schemeClr val="dk1"/>
              </a:buClr>
              <a:buSzPts val="1200"/>
              <a:buFont typeface="Proxima Nova"/>
              <a:buChar char="•"/>
              <a:defRPr sz="1600">
                <a:latin typeface="Proxima Nova Rg"/>
                <a:ea typeface="Proxima Nova Rg"/>
                <a:cs typeface="Proxima Nova Rg"/>
                <a:sym typeface="Proxima Nova"/>
              </a:defRPr>
            </a:lvl6pPr>
            <a:lvl7pPr marL="3200400" lvl="6" indent="-304800" algn="l">
              <a:lnSpc>
                <a:spcPct val="100000"/>
              </a:lnSpc>
              <a:spcBef>
                <a:spcPts val="533"/>
              </a:spcBef>
              <a:spcAft>
                <a:spcPts val="0"/>
              </a:spcAft>
              <a:buClr>
                <a:schemeClr val="dk1"/>
              </a:buClr>
              <a:buSzPts val="1200"/>
              <a:buFont typeface="Proxima Nova"/>
              <a:buChar char="•"/>
              <a:defRPr sz="1600">
                <a:latin typeface="Proxima Nova Rg"/>
                <a:ea typeface="Proxima Nova Rg"/>
                <a:cs typeface="Proxima Nova Rg"/>
                <a:sym typeface="Proxima Nova"/>
              </a:defRPr>
            </a:lvl7pPr>
            <a:lvl8pPr marL="3657600" lvl="7" indent="-304800" algn="l">
              <a:lnSpc>
                <a:spcPct val="100000"/>
              </a:lnSpc>
              <a:spcBef>
                <a:spcPts val="533"/>
              </a:spcBef>
              <a:spcAft>
                <a:spcPts val="0"/>
              </a:spcAft>
              <a:buClr>
                <a:schemeClr val="dk1"/>
              </a:buClr>
              <a:buSzPts val="1200"/>
              <a:buFont typeface="Proxima Nova"/>
              <a:buChar char="•"/>
              <a:defRPr sz="1600">
                <a:latin typeface="Proxima Nova Rg"/>
                <a:ea typeface="Proxima Nova Rg"/>
                <a:cs typeface="Proxima Nova Rg"/>
                <a:sym typeface="Proxima Nova"/>
              </a:defRPr>
            </a:lvl8pPr>
            <a:lvl9pPr marL="4114800" lvl="8" indent="-304800" algn="l">
              <a:lnSpc>
                <a:spcPct val="100000"/>
              </a:lnSpc>
              <a:spcBef>
                <a:spcPts val="533"/>
              </a:spcBef>
              <a:spcAft>
                <a:spcPts val="0"/>
              </a:spcAft>
              <a:buClr>
                <a:schemeClr val="dk1"/>
              </a:buClr>
              <a:buSzPts val="1200"/>
              <a:buFont typeface="Proxima Nova"/>
              <a:buChar char="•"/>
              <a:defRPr sz="1600">
                <a:latin typeface="Proxima Nova Rg"/>
                <a:ea typeface="Proxima Nova Rg"/>
                <a:cs typeface="Proxima Nova Rg"/>
                <a:sym typeface="Proxima Nova"/>
              </a:defRPr>
            </a:lvl9pPr>
          </a:lstStyle>
          <a:p>
            <a:endParaRPr/>
          </a:p>
        </p:txBody>
      </p:sp>
      <p:sp>
        <p:nvSpPr>
          <p:cNvPr id="2" name="TextBox 1">
            <a:extLst>
              <a:ext uri="{FF2B5EF4-FFF2-40B4-BE49-F238E27FC236}">
                <a16:creationId xmlns:a16="http://schemas.microsoft.com/office/drawing/2014/main" id="{82815925-5515-E758-3B27-992943B6E5DE}"/>
              </a:ext>
            </a:extLst>
          </p:cNvPr>
          <p:cNvSpPr txBox="1"/>
          <p:nvPr userDrawn="1"/>
        </p:nvSpPr>
        <p:spPr>
          <a:xfrm>
            <a:off x="1779147" y="6415427"/>
            <a:ext cx="4846320" cy="215444"/>
          </a:xfrm>
          <a:prstGeom prst="rect">
            <a:avLst/>
          </a:prstGeom>
          <a:noFill/>
        </p:spPr>
        <p:txBody>
          <a:bodyPr wrap="square" rtlCol="0">
            <a:spAutoFit/>
          </a:bodyPr>
          <a:lstStyle/>
          <a:p>
            <a:r>
              <a:rPr lang="en-US" sz="800">
                <a:solidFill>
                  <a:schemeClr val="tx1"/>
                </a:solidFill>
                <a:latin typeface="Lato" panose="020F0502020204030203" pitchFamily="34" charset="0"/>
                <a:ea typeface="Lato" panose="020F0502020204030203" pitchFamily="34" charset="0"/>
                <a:cs typeface="Lato" panose="020F0502020204030203" pitchFamily="34" charset="0"/>
              </a:rPr>
              <a:t>CONFIDENTIAL – FOR INTERNAL USE ONLY.</a:t>
            </a:r>
          </a:p>
        </p:txBody>
      </p:sp>
    </p:spTree>
    <p:extLst>
      <p:ext uri="{BB962C8B-B14F-4D97-AF65-F5344CB8AC3E}">
        <p14:creationId xmlns:p14="http://schemas.microsoft.com/office/powerpoint/2010/main" val="2475685079"/>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userDrawn="1">
  <p:cSld name="Breaker 2">
    <p:bg>
      <p:bgPr>
        <a:solidFill>
          <a:srgbClr val="28378E"/>
        </a:solidFill>
        <a:effectLst/>
      </p:bgPr>
    </p:bg>
    <p:spTree>
      <p:nvGrpSpPr>
        <p:cNvPr id="1" name=""/>
        <p:cNvGrpSpPr/>
        <p:nvPr/>
      </p:nvGrpSpPr>
      <p:grpSpPr>
        <a:xfrm>
          <a:off x="0" y="0"/>
          <a:ext cx="0" cy="0"/>
          <a:chOff x="0" y="0"/>
          <a:chExt cx="0" cy="0"/>
        </a:xfrm>
      </p:grpSpPr>
      <p:pic>
        <p:nvPicPr>
          <p:cNvPr id="6" name="Picture 5" descr="A water drop in the center of a hexagon shape&#10;&#10;Description automatically generated">
            <a:extLst>
              <a:ext uri="{FF2B5EF4-FFF2-40B4-BE49-F238E27FC236}">
                <a16:creationId xmlns:a16="http://schemas.microsoft.com/office/drawing/2014/main" id="{301A6390-69BB-CF5B-FA45-49881B8F49D1}"/>
              </a:ext>
            </a:extLst>
          </p:cNvPr>
          <p:cNvPicPr>
            <a:picLocks noChangeAspect="1"/>
          </p:cNvPicPr>
          <p:nvPr userDrawn="1"/>
        </p:nvPicPr>
        <p:blipFill rotWithShape="1">
          <a:blip r:embed="rId2"/>
          <a:srcRect l="5119" r="5119"/>
          <a:stretch/>
        </p:blipFill>
        <p:spPr>
          <a:xfrm>
            <a:off x="0" y="0"/>
            <a:ext cx="12192000" cy="6858000"/>
          </a:xfrm>
          <a:prstGeom prst="rect">
            <a:avLst/>
          </a:prstGeom>
        </p:spPr>
      </p:pic>
      <p:pic>
        <p:nvPicPr>
          <p:cNvPr id="7" name="Picture 6">
            <a:extLst>
              <a:ext uri="{FF2B5EF4-FFF2-40B4-BE49-F238E27FC236}">
                <a16:creationId xmlns:a16="http://schemas.microsoft.com/office/drawing/2014/main" id="{72D0C066-7468-DA47-37CE-0661B18776F5}"/>
              </a:ext>
            </a:extLst>
          </p:cNvPr>
          <p:cNvPicPr>
            <a:picLocks noChangeAspect="1"/>
          </p:cNvPicPr>
          <p:nvPr userDrawn="1"/>
        </p:nvPicPr>
        <p:blipFill>
          <a:blip r:embed="rId3"/>
          <a:srcRect/>
          <a:stretch/>
        </p:blipFill>
        <p:spPr>
          <a:xfrm>
            <a:off x="298175" y="5993543"/>
            <a:ext cx="1630392" cy="702229"/>
          </a:xfrm>
          <a:prstGeom prst="rect">
            <a:avLst/>
          </a:prstGeom>
        </p:spPr>
      </p:pic>
      <p:sp>
        <p:nvSpPr>
          <p:cNvPr id="8" name="Title 1">
            <a:extLst>
              <a:ext uri="{FF2B5EF4-FFF2-40B4-BE49-F238E27FC236}">
                <a16:creationId xmlns:a16="http://schemas.microsoft.com/office/drawing/2014/main" id="{3304C9C1-9A52-B54C-1599-E717CC9DD5EA}"/>
              </a:ext>
            </a:extLst>
          </p:cNvPr>
          <p:cNvSpPr>
            <a:spLocks noGrp="1"/>
          </p:cNvSpPr>
          <p:nvPr>
            <p:ph type="title" hasCustomPrompt="1"/>
          </p:nvPr>
        </p:nvSpPr>
        <p:spPr>
          <a:xfrm>
            <a:off x="2367277" y="2766217"/>
            <a:ext cx="7457446" cy="1325563"/>
          </a:xfrm>
        </p:spPr>
        <p:txBody>
          <a:bodyPr/>
          <a:lstStyle>
            <a:lvl1pPr algn="ctr">
              <a:defRPr sz="3600">
                <a:solidFill>
                  <a:schemeClr val="bg1"/>
                </a:solidFill>
              </a:defRPr>
            </a:lvl1pPr>
          </a:lstStyle>
          <a:p>
            <a:r>
              <a:rPr lang="en-US"/>
              <a:t>Click to edit text</a:t>
            </a:r>
          </a:p>
        </p:txBody>
      </p:sp>
      <p:sp>
        <p:nvSpPr>
          <p:cNvPr id="9" name="Slide Number Placeholder 4">
            <a:extLst>
              <a:ext uri="{FF2B5EF4-FFF2-40B4-BE49-F238E27FC236}">
                <a16:creationId xmlns:a16="http://schemas.microsoft.com/office/drawing/2014/main" id="{C70DB205-242E-6E33-71E2-F6779A2E50EC}"/>
              </a:ext>
            </a:extLst>
          </p:cNvPr>
          <p:cNvSpPr>
            <a:spLocks noGrp="1"/>
          </p:cNvSpPr>
          <p:nvPr>
            <p:ph type="sldNum" idx="12"/>
          </p:nvPr>
        </p:nvSpPr>
        <p:spPr>
          <a:xfrm>
            <a:off x="8610600" y="6356350"/>
            <a:ext cx="2743200" cy="365125"/>
          </a:xfrm>
        </p:spPr>
        <p:txBody>
          <a:bodyPr/>
          <a:lstStyle>
            <a:lvl1pPr>
              <a:defRPr>
                <a:solidFill>
                  <a:schemeClr val="bg1"/>
                </a:solidFill>
              </a:defRPr>
            </a:lvl1pPr>
          </a:lstStyle>
          <a:p>
            <a:fld id="{00000000-1234-1234-1234-123412341234}" type="slidenum">
              <a:rPr lang="en" smtClean="0"/>
              <a:pPr/>
              <a:t>‹#›</a:t>
            </a:fld>
            <a:endParaRPr lang="en"/>
          </a:p>
        </p:txBody>
      </p:sp>
      <p:sp>
        <p:nvSpPr>
          <p:cNvPr id="2" name="TextBox 1">
            <a:extLst>
              <a:ext uri="{FF2B5EF4-FFF2-40B4-BE49-F238E27FC236}">
                <a16:creationId xmlns:a16="http://schemas.microsoft.com/office/drawing/2014/main" id="{DAAA6015-86EF-7281-C2F6-E9655780957D}"/>
              </a:ext>
            </a:extLst>
          </p:cNvPr>
          <p:cNvSpPr txBox="1"/>
          <p:nvPr userDrawn="1"/>
        </p:nvSpPr>
        <p:spPr>
          <a:xfrm>
            <a:off x="1779147" y="6415427"/>
            <a:ext cx="4846320" cy="215444"/>
          </a:xfrm>
          <a:prstGeom prst="rect">
            <a:avLst/>
          </a:prstGeom>
          <a:noFill/>
        </p:spPr>
        <p:txBody>
          <a:bodyPr wrap="square" rtlCol="0">
            <a:spAutoFit/>
          </a:bodyPr>
          <a:lstStyle/>
          <a:p>
            <a:r>
              <a:rPr lang="en-US" sz="800">
                <a:solidFill>
                  <a:schemeClr val="bg1"/>
                </a:solidFill>
                <a:latin typeface="Lato" panose="020F0502020204030203" pitchFamily="34" charset="0"/>
                <a:ea typeface="Lato" panose="020F0502020204030203" pitchFamily="34" charset="0"/>
                <a:cs typeface="Lato" panose="020F0502020204030203" pitchFamily="34" charset="0"/>
              </a:rPr>
              <a:t>CONFIDENTIAL – FOR INTERNAL USE ONLY.</a:t>
            </a:r>
          </a:p>
        </p:txBody>
      </p:sp>
    </p:spTree>
    <p:extLst>
      <p:ext uri="{BB962C8B-B14F-4D97-AF65-F5344CB8AC3E}">
        <p14:creationId xmlns:p14="http://schemas.microsoft.com/office/powerpoint/2010/main" val="2940699167"/>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userDrawn="1">
  <p:cSld name="Objective Slide 1">
    <p:spTree>
      <p:nvGrpSpPr>
        <p:cNvPr id="1" name=""/>
        <p:cNvGrpSpPr/>
        <p:nvPr/>
      </p:nvGrpSpPr>
      <p:grpSpPr>
        <a:xfrm>
          <a:off x="0" y="0"/>
          <a:ext cx="0" cy="0"/>
          <a:chOff x="0" y="0"/>
          <a:chExt cx="0" cy="0"/>
        </a:xfrm>
      </p:grpSpPr>
      <p:sp>
        <p:nvSpPr>
          <p:cNvPr id="6" name="Hexagon 5">
            <a:extLst>
              <a:ext uri="{FF2B5EF4-FFF2-40B4-BE49-F238E27FC236}">
                <a16:creationId xmlns:a16="http://schemas.microsoft.com/office/drawing/2014/main" id="{9AA83E72-3E28-298E-7AB6-B0D3AFF7EDF4}"/>
              </a:ext>
            </a:extLst>
          </p:cNvPr>
          <p:cNvSpPr/>
          <p:nvPr userDrawn="1"/>
        </p:nvSpPr>
        <p:spPr>
          <a:xfrm rot="16200000">
            <a:off x="2666999" y="472966"/>
            <a:ext cx="6858001" cy="5912070"/>
          </a:xfrm>
          <a:prstGeom prst="hexagon">
            <a:avLst/>
          </a:prstGeom>
          <a:solidFill>
            <a:schemeClr val="accent4"/>
          </a:solidFill>
          <a:ln w="762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251CA96D-360D-4C84-5D23-412F7AFA2C4E}"/>
              </a:ext>
            </a:extLst>
          </p:cNvPr>
          <p:cNvPicPr>
            <a:picLocks noChangeAspect="1"/>
          </p:cNvPicPr>
          <p:nvPr userDrawn="1"/>
        </p:nvPicPr>
        <p:blipFill>
          <a:blip r:embed="rId2"/>
          <a:srcRect/>
          <a:stretch/>
        </p:blipFill>
        <p:spPr>
          <a:xfrm>
            <a:off x="298175" y="5993543"/>
            <a:ext cx="1630393" cy="702229"/>
          </a:xfrm>
          <a:prstGeom prst="rect">
            <a:avLst/>
          </a:prstGeom>
        </p:spPr>
      </p:pic>
      <p:sp>
        <p:nvSpPr>
          <p:cNvPr id="9" name="Text Placeholder 2">
            <a:extLst>
              <a:ext uri="{FF2B5EF4-FFF2-40B4-BE49-F238E27FC236}">
                <a16:creationId xmlns:a16="http://schemas.microsoft.com/office/drawing/2014/main" id="{03FD3A3B-2969-8A2F-3209-091488A786FD}"/>
              </a:ext>
            </a:extLst>
          </p:cNvPr>
          <p:cNvSpPr>
            <a:spLocks noGrp="1"/>
          </p:cNvSpPr>
          <p:nvPr>
            <p:ph type="body" sz="quarter" idx="13" hasCustomPrompt="1"/>
          </p:nvPr>
        </p:nvSpPr>
        <p:spPr>
          <a:xfrm>
            <a:off x="3473284" y="1828097"/>
            <a:ext cx="5245429" cy="3201805"/>
          </a:xfrm>
        </p:spPr>
        <p:txBody>
          <a:bodyPr anchor="ctr">
            <a:normAutofit/>
          </a:bodyPr>
          <a:lstStyle>
            <a:lvl1pPr marL="50800" indent="0" algn="ctr">
              <a:buNone/>
              <a:defRPr sz="3600" b="1">
                <a:solidFill>
                  <a:schemeClr val="bg1"/>
                </a:solidFill>
              </a:defRPr>
            </a:lvl1pPr>
            <a:lvl5pPr marL="1943100" indent="0" algn="ctr">
              <a:buNone/>
              <a:defRPr sz="3600" b="1">
                <a:solidFill>
                  <a:schemeClr val="bg1"/>
                </a:solidFill>
              </a:defRPr>
            </a:lvl5pPr>
          </a:lstStyle>
          <a:p>
            <a:r>
              <a:rPr lang="en-US" sz="2800"/>
              <a:t>Click to edit text</a:t>
            </a:r>
          </a:p>
          <a:p>
            <a:pPr lvl="4"/>
            <a:endParaRPr lang="en-US"/>
          </a:p>
        </p:txBody>
      </p:sp>
      <p:sp>
        <p:nvSpPr>
          <p:cNvPr id="10" name="Slide Number Placeholder 4">
            <a:extLst>
              <a:ext uri="{FF2B5EF4-FFF2-40B4-BE49-F238E27FC236}">
                <a16:creationId xmlns:a16="http://schemas.microsoft.com/office/drawing/2014/main" id="{9D6BC691-194E-024B-6EC8-F26B088B6764}"/>
              </a:ext>
            </a:extLst>
          </p:cNvPr>
          <p:cNvSpPr>
            <a:spLocks noGrp="1"/>
          </p:cNvSpPr>
          <p:nvPr>
            <p:ph type="sldNum" idx="12"/>
          </p:nvPr>
        </p:nvSpPr>
        <p:spPr>
          <a:xfrm>
            <a:off x="8610600" y="6356350"/>
            <a:ext cx="2743200" cy="365125"/>
          </a:xfrm>
        </p:spPr>
        <p:txBody>
          <a:bodyPr/>
          <a:lstStyle>
            <a:lvl1pPr>
              <a:defRPr>
                <a:solidFill>
                  <a:srgbClr val="888888"/>
                </a:solidFill>
              </a:defRPr>
            </a:lvl1pPr>
          </a:lstStyle>
          <a:p>
            <a:fld id="{00000000-1234-1234-1234-123412341234}" type="slidenum">
              <a:rPr lang="en" smtClean="0"/>
              <a:pPr/>
              <a:t>‹#›</a:t>
            </a:fld>
            <a:endParaRPr lang="en"/>
          </a:p>
        </p:txBody>
      </p:sp>
      <p:sp>
        <p:nvSpPr>
          <p:cNvPr id="2" name="TextBox 1">
            <a:extLst>
              <a:ext uri="{FF2B5EF4-FFF2-40B4-BE49-F238E27FC236}">
                <a16:creationId xmlns:a16="http://schemas.microsoft.com/office/drawing/2014/main" id="{A52C8AA6-86BD-484C-FC7A-C134B05F4614}"/>
              </a:ext>
            </a:extLst>
          </p:cNvPr>
          <p:cNvSpPr txBox="1"/>
          <p:nvPr userDrawn="1"/>
        </p:nvSpPr>
        <p:spPr>
          <a:xfrm>
            <a:off x="1779147" y="6415427"/>
            <a:ext cx="4846320" cy="215444"/>
          </a:xfrm>
          <a:prstGeom prst="rect">
            <a:avLst/>
          </a:prstGeom>
          <a:noFill/>
        </p:spPr>
        <p:txBody>
          <a:bodyPr wrap="square" rtlCol="0">
            <a:spAutoFit/>
          </a:bodyPr>
          <a:lstStyle/>
          <a:p>
            <a:r>
              <a:rPr lang="en-US" sz="800">
                <a:solidFill>
                  <a:schemeClr val="tx1"/>
                </a:solidFill>
                <a:latin typeface="Lato" panose="020F0502020204030203" pitchFamily="34" charset="0"/>
                <a:ea typeface="Lato" panose="020F0502020204030203" pitchFamily="34" charset="0"/>
                <a:cs typeface="Lato" panose="020F0502020204030203" pitchFamily="34" charset="0"/>
              </a:rPr>
              <a:t>CONFIDENTIAL – FOR INTERNAL USE ONLY.</a:t>
            </a:r>
          </a:p>
        </p:txBody>
      </p:sp>
    </p:spTree>
    <p:extLst>
      <p:ext uri="{BB962C8B-B14F-4D97-AF65-F5344CB8AC3E}">
        <p14:creationId xmlns:p14="http://schemas.microsoft.com/office/powerpoint/2010/main" val="3352562026"/>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userDrawn="1">
  <p:cSld name="Objective Slide 2">
    <p:bg>
      <p:bgPr>
        <a:solidFill>
          <a:srgbClr val="51A5DB"/>
        </a:solidFill>
        <a:effectLst/>
      </p:bgPr>
    </p:bg>
    <p:spTree>
      <p:nvGrpSpPr>
        <p:cNvPr id="1" name=""/>
        <p:cNvGrpSpPr/>
        <p:nvPr/>
      </p:nvGrpSpPr>
      <p:grpSpPr>
        <a:xfrm>
          <a:off x="0" y="0"/>
          <a:ext cx="0" cy="0"/>
          <a:chOff x="0" y="0"/>
          <a:chExt cx="0" cy="0"/>
        </a:xfrm>
      </p:grpSpPr>
      <p:sp>
        <p:nvSpPr>
          <p:cNvPr id="6" name="Hexagon 5">
            <a:extLst>
              <a:ext uri="{FF2B5EF4-FFF2-40B4-BE49-F238E27FC236}">
                <a16:creationId xmlns:a16="http://schemas.microsoft.com/office/drawing/2014/main" id="{9AA83E72-3E28-298E-7AB6-B0D3AFF7EDF4}"/>
              </a:ext>
            </a:extLst>
          </p:cNvPr>
          <p:cNvSpPr/>
          <p:nvPr userDrawn="1"/>
        </p:nvSpPr>
        <p:spPr>
          <a:xfrm rot="16200000">
            <a:off x="2666999" y="472964"/>
            <a:ext cx="6858001" cy="5912070"/>
          </a:xfrm>
          <a:prstGeom prst="hexagon">
            <a:avLst/>
          </a:prstGeom>
          <a:solidFill>
            <a:schemeClr val="bg1"/>
          </a:solid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2">
            <a:extLst>
              <a:ext uri="{FF2B5EF4-FFF2-40B4-BE49-F238E27FC236}">
                <a16:creationId xmlns:a16="http://schemas.microsoft.com/office/drawing/2014/main" id="{47F0F42D-6D7B-B703-6C3C-E692651E2ABF}"/>
              </a:ext>
            </a:extLst>
          </p:cNvPr>
          <p:cNvSpPr>
            <a:spLocks noGrp="1"/>
          </p:cNvSpPr>
          <p:nvPr>
            <p:ph type="body" sz="quarter" idx="13" hasCustomPrompt="1"/>
          </p:nvPr>
        </p:nvSpPr>
        <p:spPr>
          <a:xfrm>
            <a:off x="3473284" y="1828096"/>
            <a:ext cx="5245429" cy="3201805"/>
          </a:xfrm>
        </p:spPr>
        <p:txBody>
          <a:bodyPr anchor="ctr">
            <a:normAutofit/>
          </a:bodyPr>
          <a:lstStyle>
            <a:lvl1pPr marL="50800" indent="0" algn="ctr">
              <a:buNone/>
              <a:defRPr sz="3600" b="1">
                <a:solidFill>
                  <a:schemeClr val="tx1"/>
                </a:solidFill>
              </a:defRPr>
            </a:lvl1pPr>
            <a:lvl5pPr marL="1943100" indent="0" algn="ctr">
              <a:buNone/>
              <a:defRPr sz="3600" b="1">
                <a:solidFill>
                  <a:schemeClr val="tx1"/>
                </a:solidFill>
              </a:defRPr>
            </a:lvl5pPr>
          </a:lstStyle>
          <a:p>
            <a:r>
              <a:rPr lang="en-US" sz="2800"/>
              <a:t>Click to edit text</a:t>
            </a:r>
          </a:p>
          <a:p>
            <a:pPr lvl="4"/>
            <a:endParaRPr lang="en-US"/>
          </a:p>
        </p:txBody>
      </p:sp>
      <p:pic>
        <p:nvPicPr>
          <p:cNvPr id="3" name="Picture 2">
            <a:extLst>
              <a:ext uri="{FF2B5EF4-FFF2-40B4-BE49-F238E27FC236}">
                <a16:creationId xmlns:a16="http://schemas.microsoft.com/office/drawing/2014/main" id="{1D9B6EB1-C1C2-5419-41DC-B068D380E23D}"/>
              </a:ext>
            </a:extLst>
          </p:cNvPr>
          <p:cNvPicPr>
            <a:picLocks noChangeAspect="1"/>
          </p:cNvPicPr>
          <p:nvPr userDrawn="1"/>
        </p:nvPicPr>
        <p:blipFill>
          <a:blip r:embed="rId2"/>
          <a:srcRect/>
          <a:stretch/>
        </p:blipFill>
        <p:spPr>
          <a:xfrm>
            <a:off x="298175" y="5993543"/>
            <a:ext cx="1630392" cy="702229"/>
          </a:xfrm>
          <a:prstGeom prst="rect">
            <a:avLst/>
          </a:prstGeom>
        </p:spPr>
      </p:pic>
      <p:sp>
        <p:nvSpPr>
          <p:cNvPr id="4" name="Slide Number Placeholder 4">
            <a:extLst>
              <a:ext uri="{FF2B5EF4-FFF2-40B4-BE49-F238E27FC236}">
                <a16:creationId xmlns:a16="http://schemas.microsoft.com/office/drawing/2014/main" id="{07815A38-09B4-4631-7F3E-10E23DE24FB6}"/>
              </a:ext>
            </a:extLst>
          </p:cNvPr>
          <p:cNvSpPr>
            <a:spLocks noGrp="1"/>
          </p:cNvSpPr>
          <p:nvPr>
            <p:ph type="sldNum" idx="12"/>
          </p:nvPr>
        </p:nvSpPr>
        <p:spPr>
          <a:xfrm>
            <a:off x="8610600" y="6356350"/>
            <a:ext cx="2743200" cy="365125"/>
          </a:xfrm>
        </p:spPr>
        <p:txBody>
          <a:bodyPr/>
          <a:lstStyle>
            <a:lvl1pPr>
              <a:defRPr>
                <a:solidFill>
                  <a:schemeClr val="bg1"/>
                </a:solidFill>
              </a:defRPr>
            </a:lvl1pPr>
          </a:lstStyle>
          <a:p>
            <a:fld id="{00000000-1234-1234-1234-123412341234}" type="slidenum">
              <a:rPr lang="en" smtClean="0"/>
              <a:pPr/>
              <a:t>‹#›</a:t>
            </a:fld>
            <a:endParaRPr lang="en"/>
          </a:p>
        </p:txBody>
      </p:sp>
      <p:sp>
        <p:nvSpPr>
          <p:cNvPr id="5" name="TextBox 4">
            <a:extLst>
              <a:ext uri="{FF2B5EF4-FFF2-40B4-BE49-F238E27FC236}">
                <a16:creationId xmlns:a16="http://schemas.microsoft.com/office/drawing/2014/main" id="{1C9D976A-F1FE-C40D-7805-1650BA793F87}"/>
              </a:ext>
            </a:extLst>
          </p:cNvPr>
          <p:cNvSpPr txBox="1"/>
          <p:nvPr userDrawn="1"/>
        </p:nvSpPr>
        <p:spPr>
          <a:xfrm>
            <a:off x="1779147" y="6415427"/>
            <a:ext cx="4846320" cy="215444"/>
          </a:xfrm>
          <a:prstGeom prst="rect">
            <a:avLst/>
          </a:prstGeom>
          <a:noFill/>
        </p:spPr>
        <p:txBody>
          <a:bodyPr wrap="square" rtlCol="0">
            <a:spAutoFit/>
          </a:bodyPr>
          <a:lstStyle/>
          <a:p>
            <a:r>
              <a:rPr lang="en-US" sz="800">
                <a:solidFill>
                  <a:schemeClr val="bg1"/>
                </a:solidFill>
                <a:latin typeface="Lato" panose="020F0502020204030203" pitchFamily="34" charset="0"/>
                <a:ea typeface="Lato" panose="020F0502020204030203" pitchFamily="34" charset="0"/>
                <a:cs typeface="Lato" panose="020F0502020204030203" pitchFamily="34" charset="0"/>
              </a:rPr>
              <a:t>CONFIDENTIAL – FOR INTERNAL USE ONLY.</a:t>
            </a:r>
          </a:p>
        </p:txBody>
      </p:sp>
    </p:spTree>
    <p:extLst>
      <p:ext uri="{BB962C8B-B14F-4D97-AF65-F5344CB8AC3E}">
        <p14:creationId xmlns:p14="http://schemas.microsoft.com/office/powerpoint/2010/main" val="919025773"/>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userDrawn="1">
  <p:cSld name="Chart 1">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C754E4A-18F6-D9BC-FBC3-7101753E0BBD}"/>
              </a:ext>
            </a:extLst>
          </p:cNvPr>
          <p:cNvSpPr>
            <a:spLocks noGrp="1"/>
          </p:cNvSpPr>
          <p:nvPr>
            <p:ph type="sldNum" idx="12"/>
          </p:nvPr>
        </p:nvSpPr>
        <p:spPr/>
        <p:txBody>
          <a:bodyPr/>
          <a:lstStyle>
            <a:lvl1pPr>
              <a:defRPr>
                <a:solidFill>
                  <a:srgbClr val="888888"/>
                </a:solidFill>
              </a:defRPr>
            </a:lvl1pPr>
          </a:lstStyle>
          <a:p>
            <a:fld id="{00000000-1234-1234-1234-123412341234}" type="slidenum">
              <a:rPr lang="en" smtClean="0"/>
              <a:pPr/>
              <a:t>‹#›</a:t>
            </a:fld>
            <a:endParaRPr lang="en"/>
          </a:p>
        </p:txBody>
      </p:sp>
      <p:sp>
        <p:nvSpPr>
          <p:cNvPr id="8" name="Google Shape;40;p16">
            <a:extLst>
              <a:ext uri="{FF2B5EF4-FFF2-40B4-BE49-F238E27FC236}">
                <a16:creationId xmlns:a16="http://schemas.microsoft.com/office/drawing/2014/main" id="{4C2243CD-1E15-E496-3DBD-EED0C0714160}"/>
              </a:ext>
            </a:extLst>
          </p:cNvPr>
          <p:cNvSpPr txBox="1">
            <a:spLocks noGrp="1"/>
          </p:cNvSpPr>
          <p:nvPr>
            <p:ph type="body" idx="1"/>
          </p:nvPr>
        </p:nvSpPr>
        <p:spPr>
          <a:xfrm>
            <a:off x="620455" y="1409575"/>
            <a:ext cx="4431823" cy="4344702"/>
          </a:xfrm>
          <a:prstGeom prst="rect">
            <a:avLst/>
          </a:prstGeom>
          <a:noFill/>
          <a:ln>
            <a:noFill/>
          </a:ln>
        </p:spPr>
        <p:txBody>
          <a:bodyPr spcFirstLastPara="1" wrap="square" lIns="68575" tIns="34275" rIns="68575" bIns="34275" anchor="t" anchorCtr="0">
            <a:noAutofit/>
          </a:bodyPr>
          <a:lstStyle>
            <a:lvl1pPr marL="457200" lvl="0" indent="-304800" algn="l">
              <a:lnSpc>
                <a:spcPct val="90000"/>
              </a:lnSpc>
              <a:spcBef>
                <a:spcPts val="1067"/>
              </a:spcBef>
              <a:spcAft>
                <a:spcPts val="0"/>
              </a:spcAft>
              <a:buClr>
                <a:schemeClr val="dk1"/>
              </a:buClr>
              <a:buSzPct val="150000"/>
              <a:buFontTx/>
              <a:buBlip>
                <a:blip r:embed="rId2"/>
              </a:buBlip>
              <a:defRPr sz="2000" b="0" i="0">
                <a:solidFill>
                  <a:schemeClr val="tx1"/>
                </a:solidFill>
                <a:latin typeface="Lato"/>
                <a:ea typeface="Lato"/>
                <a:cs typeface="Lato"/>
                <a:sym typeface="Lato"/>
              </a:defRPr>
            </a:lvl1pPr>
            <a:lvl2pPr marL="914400" lvl="1" indent="-304800" algn="l">
              <a:lnSpc>
                <a:spcPct val="90000"/>
              </a:lnSpc>
              <a:spcBef>
                <a:spcPts val="533"/>
              </a:spcBef>
              <a:spcAft>
                <a:spcPts val="0"/>
              </a:spcAft>
              <a:buClr>
                <a:schemeClr val="dk1"/>
              </a:buClr>
              <a:buSzPts val="1200"/>
              <a:buFont typeface="Proxima Nova"/>
              <a:buChar char="+"/>
              <a:defRPr sz="1600"/>
            </a:lvl2pPr>
            <a:lvl3pPr marL="1371600" lvl="2" indent="-304800" algn="l">
              <a:lnSpc>
                <a:spcPct val="90000"/>
              </a:lnSpc>
              <a:spcBef>
                <a:spcPts val="533"/>
              </a:spcBef>
              <a:spcAft>
                <a:spcPts val="0"/>
              </a:spcAft>
              <a:buClr>
                <a:schemeClr val="dk1"/>
              </a:buClr>
              <a:buSzPts val="1200"/>
              <a:buFont typeface="Proxima Nova"/>
              <a:buChar char="+"/>
              <a:defRPr sz="1600"/>
            </a:lvl3pPr>
            <a:lvl4pPr marL="1828800" lvl="3" indent="-304800" algn="l">
              <a:lnSpc>
                <a:spcPct val="90000"/>
              </a:lnSpc>
              <a:spcBef>
                <a:spcPts val="533"/>
              </a:spcBef>
              <a:spcAft>
                <a:spcPts val="0"/>
              </a:spcAft>
              <a:buClr>
                <a:schemeClr val="dk1"/>
              </a:buClr>
              <a:buSzPts val="1200"/>
              <a:buFont typeface="Proxima Nova"/>
              <a:buChar char="+"/>
              <a:defRPr sz="1600"/>
            </a:lvl4pPr>
            <a:lvl5pPr marL="2286000" lvl="4" indent="-304800" algn="l">
              <a:lnSpc>
                <a:spcPct val="90000"/>
              </a:lnSpc>
              <a:spcBef>
                <a:spcPts val="533"/>
              </a:spcBef>
              <a:spcAft>
                <a:spcPts val="0"/>
              </a:spcAft>
              <a:buClr>
                <a:schemeClr val="dk1"/>
              </a:buClr>
              <a:buSzPts val="1200"/>
              <a:buFont typeface="Proxima Nova"/>
              <a:buChar char="+"/>
              <a:defRPr sz="1600"/>
            </a:lvl5pPr>
            <a:lvl6pPr marL="2743200" lvl="5" indent="-304800" algn="l">
              <a:lnSpc>
                <a:spcPct val="90000"/>
              </a:lnSpc>
              <a:spcBef>
                <a:spcPts val="533"/>
              </a:spcBef>
              <a:spcAft>
                <a:spcPts val="0"/>
              </a:spcAft>
              <a:buClr>
                <a:schemeClr val="dk1"/>
              </a:buClr>
              <a:buSzPts val="1200"/>
              <a:buFont typeface="Proxima Nova"/>
              <a:buChar char="•"/>
              <a:defRPr sz="1600">
                <a:latin typeface="Proxima Nova Rg"/>
                <a:ea typeface="Proxima Nova Rg"/>
                <a:cs typeface="Proxima Nova Rg"/>
                <a:sym typeface="Proxima Nova"/>
              </a:defRPr>
            </a:lvl6pPr>
            <a:lvl7pPr marL="3200400" lvl="6" indent="-304800" algn="l">
              <a:lnSpc>
                <a:spcPct val="90000"/>
              </a:lnSpc>
              <a:spcBef>
                <a:spcPts val="533"/>
              </a:spcBef>
              <a:spcAft>
                <a:spcPts val="0"/>
              </a:spcAft>
              <a:buClr>
                <a:schemeClr val="dk1"/>
              </a:buClr>
              <a:buSzPts val="1200"/>
              <a:buFont typeface="Proxima Nova"/>
              <a:buChar char="•"/>
              <a:defRPr sz="1600">
                <a:latin typeface="Proxima Nova Rg"/>
                <a:ea typeface="Proxima Nova Rg"/>
                <a:cs typeface="Proxima Nova Rg"/>
                <a:sym typeface="Proxima Nova"/>
              </a:defRPr>
            </a:lvl7pPr>
            <a:lvl8pPr marL="3657600" lvl="7" indent="-304800" algn="l">
              <a:lnSpc>
                <a:spcPct val="90000"/>
              </a:lnSpc>
              <a:spcBef>
                <a:spcPts val="533"/>
              </a:spcBef>
              <a:spcAft>
                <a:spcPts val="0"/>
              </a:spcAft>
              <a:buClr>
                <a:schemeClr val="dk1"/>
              </a:buClr>
              <a:buSzPts val="1200"/>
              <a:buFont typeface="Proxima Nova"/>
              <a:buChar char="•"/>
              <a:defRPr sz="1600">
                <a:latin typeface="Proxima Nova Rg"/>
                <a:ea typeface="Proxima Nova Rg"/>
                <a:cs typeface="Proxima Nova Rg"/>
                <a:sym typeface="Proxima Nova"/>
              </a:defRPr>
            </a:lvl8pPr>
            <a:lvl9pPr marL="4114800" lvl="8" indent="-304800" algn="l">
              <a:lnSpc>
                <a:spcPct val="90000"/>
              </a:lnSpc>
              <a:spcBef>
                <a:spcPts val="533"/>
              </a:spcBef>
              <a:spcAft>
                <a:spcPts val="0"/>
              </a:spcAft>
              <a:buClr>
                <a:schemeClr val="dk1"/>
              </a:buClr>
              <a:buSzPts val="1200"/>
              <a:buFont typeface="Proxima Nova"/>
              <a:buChar char="•"/>
              <a:defRPr sz="1600">
                <a:latin typeface="Proxima Nova Rg"/>
                <a:ea typeface="Proxima Nova Rg"/>
                <a:cs typeface="Proxima Nova Rg"/>
                <a:sym typeface="Proxima Nova"/>
              </a:defRPr>
            </a:lvl9pPr>
          </a:lstStyle>
          <a:p>
            <a:endParaRPr/>
          </a:p>
        </p:txBody>
      </p:sp>
      <p:graphicFrame>
        <p:nvGraphicFramePr>
          <p:cNvPr id="9" name="Chart 8">
            <a:extLst>
              <a:ext uri="{FF2B5EF4-FFF2-40B4-BE49-F238E27FC236}">
                <a16:creationId xmlns:a16="http://schemas.microsoft.com/office/drawing/2014/main" id="{5D0B0698-ECBE-B33A-55E3-292C083387A3}"/>
              </a:ext>
            </a:extLst>
          </p:cNvPr>
          <p:cNvGraphicFramePr/>
          <p:nvPr userDrawn="1">
            <p:extLst>
              <p:ext uri="{D42A27DB-BD31-4B8C-83A1-F6EECF244321}">
                <p14:modId xmlns:p14="http://schemas.microsoft.com/office/powerpoint/2010/main" val="4063769355"/>
              </p:ext>
            </p:extLst>
          </p:nvPr>
        </p:nvGraphicFramePr>
        <p:xfrm>
          <a:off x="5363613" y="1409575"/>
          <a:ext cx="6517053" cy="4344702"/>
        </p:xfrm>
        <a:graphic>
          <a:graphicData uri="http://schemas.openxmlformats.org/drawingml/2006/chart">
            <c:chart xmlns:c="http://schemas.openxmlformats.org/drawingml/2006/chart" xmlns:r="http://schemas.openxmlformats.org/officeDocument/2006/relationships" r:id="rId3"/>
          </a:graphicData>
        </a:graphic>
      </p:graphicFrame>
      <p:pic>
        <p:nvPicPr>
          <p:cNvPr id="2" name="Picture 1">
            <a:extLst>
              <a:ext uri="{FF2B5EF4-FFF2-40B4-BE49-F238E27FC236}">
                <a16:creationId xmlns:a16="http://schemas.microsoft.com/office/drawing/2014/main" id="{86C5FCDD-5911-42E0-0BD3-BFA244B843EE}"/>
              </a:ext>
            </a:extLst>
          </p:cNvPr>
          <p:cNvPicPr>
            <a:picLocks noChangeAspect="1"/>
          </p:cNvPicPr>
          <p:nvPr userDrawn="1"/>
        </p:nvPicPr>
        <p:blipFill>
          <a:blip r:embed="rId4"/>
          <a:srcRect/>
          <a:stretch/>
        </p:blipFill>
        <p:spPr>
          <a:xfrm>
            <a:off x="298175" y="5993543"/>
            <a:ext cx="1630393" cy="702229"/>
          </a:xfrm>
          <a:prstGeom prst="rect">
            <a:avLst/>
          </a:prstGeom>
        </p:spPr>
      </p:pic>
      <p:sp>
        <p:nvSpPr>
          <p:cNvPr id="4" name="Rectangle 3">
            <a:extLst>
              <a:ext uri="{FF2B5EF4-FFF2-40B4-BE49-F238E27FC236}">
                <a16:creationId xmlns:a16="http://schemas.microsoft.com/office/drawing/2014/main" id="{973D094E-1AE9-CCFD-3072-7F927A85109E}"/>
              </a:ext>
            </a:extLst>
          </p:cNvPr>
          <p:cNvSpPr/>
          <p:nvPr userDrawn="1"/>
        </p:nvSpPr>
        <p:spPr>
          <a:xfrm>
            <a:off x="11877261" y="0"/>
            <a:ext cx="314739" cy="6858000"/>
          </a:xfrm>
          <a:prstGeom prst="rect">
            <a:avLst/>
          </a:prstGeom>
          <a:solidFill>
            <a:srgbClr val="1E40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46;p17">
            <a:extLst>
              <a:ext uri="{FF2B5EF4-FFF2-40B4-BE49-F238E27FC236}">
                <a16:creationId xmlns:a16="http://schemas.microsoft.com/office/drawing/2014/main" id="{CE5DBDAC-B6D2-CE04-36FE-208B56DA2775}"/>
              </a:ext>
            </a:extLst>
          </p:cNvPr>
          <p:cNvSpPr txBox="1">
            <a:spLocks noGrp="1"/>
          </p:cNvSpPr>
          <p:nvPr>
            <p:ph type="title"/>
          </p:nvPr>
        </p:nvSpPr>
        <p:spPr>
          <a:xfrm>
            <a:off x="620456" y="405877"/>
            <a:ext cx="10515599" cy="777200"/>
          </a:xfrm>
          <a:prstGeom prst="rect">
            <a:avLst/>
          </a:prstGeom>
          <a:noFill/>
          <a:ln>
            <a:noFill/>
          </a:ln>
        </p:spPr>
        <p:txBody>
          <a:bodyPr spcFirstLastPara="1" wrap="square" lIns="68575" tIns="34275" rIns="68575" bIns="34275" anchor="t" anchorCtr="0">
            <a:noAutofit/>
          </a:bodyPr>
          <a:lstStyle>
            <a:lvl1pPr lvl="0" algn="l">
              <a:lnSpc>
                <a:spcPct val="90000"/>
              </a:lnSpc>
              <a:spcBef>
                <a:spcPts val="0"/>
              </a:spcBef>
              <a:spcAft>
                <a:spcPts val="0"/>
              </a:spcAft>
              <a:buClr>
                <a:schemeClr val="dk1"/>
              </a:buClr>
              <a:buSzPts val="2800"/>
              <a:buFont typeface="Proxima Nova"/>
              <a:buNone/>
              <a:defRPr sz="3600" b="1" i="0">
                <a:solidFill>
                  <a:schemeClr val="dk1"/>
                </a:solidFill>
                <a:latin typeface="Lato" panose="020F0502020204030203" pitchFamily="34" charset="77"/>
                <a:ea typeface="Lato" panose="020F0502020204030203" pitchFamily="34" charset="77"/>
                <a:cs typeface="Lato" panose="020F0502020204030203" pitchFamily="34" charset="77"/>
                <a:sym typeface="Lato"/>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6" name="TextBox 5">
            <a:extLst>
              <a:ext uri="{FF2B5EF4-FFF2-40B4-BE49-F238E27FC236}">
                <a16:creationId xmlns:a16="http://schemas.microsoft.com/office/drawing/2014/main" id="{F2C956E1-D868-8322-5BA9-6EBDE8153086}"/>
              </a:ext>
            </a:extLst>
          </p:cNvPr>
          <p:cNvSpPr txBox="1"/>
          <p:nvPr userDrawn="1"/>
        </p:nvSpPr>
        <p:spPr>
          <a:xfrm>
            <a:off x="1779147" y="6415427"/>
            <a:ext cx="4846320" cy="215444"/>
          </a:xfrm>
          <a:prstGeom prst="rect">
            <a:avLst/>
          </a:prstGeom>
          <a:noFill/>
        </p:spPr>
        <p:txBody>
          <a:bodyPr wrap="square" rtlCol="0">
            <a:spAutoFit/>
          </a:bodyPr>
          <a:lstStyle/>
          <a:p>
            <a:r>
              <a:rPr lang="en-US" sz="800">
                <a:solidFill>
                  <a:schemeClr val="tx1"/>
                </a:solidFill>
                <a:latin typeface="Lato" panose="020F0502020204030203" pitchFamily="34" charset="0"/>
                <a:ea typeface="Lato" panose="020F0502020204030203" pitchFamily="34" charset="0"/>
                <a:cs typeface="Lato" panose="020F0502020204030203" pitchFamily="34" charset="0"/>
              </a:rPr>
              <a:t>CONFIDENTIAL – FOR INTERNAL USE ONLY.</a:t>
            </a:r>
          </a:p>
        </p:txBody>
      </p:sp>
    </p:spTree>
    <p:extLst>
      <p:ext uri="{BB962C8B-B14F-4D97-AF65-F5344CB8AC3E}">
        <p14:creationId xmlns:p14="http://schemas.microsoft.com/office/powerpoint/2010/main" val="791815226"/>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userDrawn="1">
  <p:cSld name="Chart 2">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C754E4A-18F6-D9BC-FBC3-7101753E0BBD}"/>
              </a:ext>
            </a:extLst>
          </p:cNvPr>
          <p:cNvSpPr>
            <a:spLocks noGrp="1"/>
          </p:cNvSpPr>
          <p:nvPr>
            <p:ph type="sldNum" idx="12"/>
          </p:nvPr>
        </p:nvSpPr>
        <p:spPr/>
        <p:txBody>
          <a:bodyPr/>
          <a:lstStyle>
            <a:lvl1pPr>
              <a:defRPr>
                <a:solidFill>
                  <a:srgbClr val="888888"/>
                </a:solidFill>
              </a:defRPr>
            </a:lvl1pPr>
          </a:lstStyle>
          <a:p>
            <a:fld id="{00000000-1234-1234-1234-123412341234}" type="slidenum">
              <a:rPr lang="en" smtClean="0"/>
              <a:pPr/>
              <a:t>‹#›</a:t>
            </a:fld>
            <a:endParaRPr lang="en"/>
          </a:p>
        </p:txBody>
      </p:sp>
      <p:graphicFrame>
        <p:nvGraphicFramePr>
          <p:cNvPr id="3" name="Chart 2">
            <a:extLst>
              <a:ext uri="{FF2B5EF4-FFF2-40B4-BE49-F238E27FC236}">
                <a16:creationId xmlns:a16="http://schemas.microsoft.com/office/drawing/2014/main" id="{92C632A8-D000-63AE-AC35-7E817D656FC4}"/>
              </a:ext>
            </a:extLst>
          </p:cNvPr>
          <p:cNvGraphicFramePr/>
          <p:nvPr userDrawn="1">
            <p:extLst>
              <p:ext uri="{D42A27DB-BD31-4B8C-83A1-F6EECF244321}">
                <p14:modId xmlns:p14="http://schemas.microsoft.com/office/powerpoint/2010/main" val="615915460"/>
              </p:ext>
            </p:extLst>
          </p:nvPr>
        </p:nvGraphicFramePr>
        <p:xfrm>
          <a:off x="5546969" y="1436099"/>
          <a:ext cx="6127262" cy="4084842"/>
        </p:xfrm>
        <a:graphic>
          <a:graphicData uri="http://schemas.openxmlformats.org/drawingml/2006/chart">
            <c:chart xmlns:c="http://schemas.openxmlformats.org/drawingml/2006/chart" xmlns:r="http://schemas.openxmlformats.org/officeDocument/2006/relationships" r:id="rId2"/>
          </a:graphicData>
        </a:graphic>
      </p:graphicFrame>
      <p:pic>
        <p:nvPicPr>
          <p:cNvPr id="4" name="Picture 3">
            <a:extLst>
              <a:ext uri="{FF2B5EF4-FFF2-40B4-BE49-F238E27FC236}">
                <a16:creationId xmlns:a16="http://schemas.microsoft.com/office/drawing/2014/main" id="{4A08F709-7DDB-3A24-BB3B-C13A7F8B1CA4}"/>
              </a:ext>
            </a:extLst>
          </p:cNvPr>
          <p:cNvPicPr>
            <a:picLocks noChangeAspect="1"/>
          </p:cNvPicPr>
          <p:nvPr userDrawn="1"/>
        </p:nvPicPr>
        <p:blipFill>
          <a:blip r:embed="rId3"/>
          <a:srcRect/>
          <a:stretch/>
        </p:blipFill>
        <p:spPr>
          <a:xfrm>
            <a:off x="298175" y="5993543"/>
            <a:ext cx="1630392" cy="702229"/>
          </a:xfrm>
          <a:prstGeom prst="rect">
            <a:avLst/>
          </a:prstGeom>
        </p:spPr>
      </p:pic>
      <p:pic>
        <p:nvPicPr>
          <p:cNvPr id="13" name="Picture 12">
            <a:extLst>
              <a:ext uri="{FF2B5EF4-FFF2-40B4-BE49-F238E27FC236}">
                <a16:creationId xmlns:a16="http://schemas.microsoft.com/office/drawing/2014/main" id="{4B31EC7D-0BA1-2798-4F70-ABA0AA3E40FF}"/>
              </a:ext>
            </a:extLst>
          </p:cNvPr>
          <p:cNvPicPr>
            <a:picLocks noChangeAspect="1"/>
          </p:cNvPicPr>
          <p:nvPr userDrawn="1"/>
        </p:nvPicPr>
        <p:blipFill>
          <a:blip r:embed="rId4"/>
          <a:srcRect/>
          <a:stretch/>
        </p:blipFill>
        <p:spPr>
          <a:xfrm>
            <a:off x="298175" y="5993543"/>
            <a:ext cx="1630393" cy="702229"/>
          </a:xfrm>
          <a:prstGeom prst="rect">
            <a:avLst/>
          </a:prstGeom>
        </p:spPr>
      </p:pic>
      <p:sp>
        <p:nvSpPr>
          <p:cNvPr id="2" name="Rectangle 1">
            <a:extLst>
              <a:ext uri="{FF2B5EF4-FFF2-40B4-BE49-F238E27FC236}">
                <a16:creationId xmlns:a16="http://schemas.microsoft.com/office/drawing/2014/main" id="{1773FB2F-0225-4B56-F95C-089C4F6D1897}"/>
              </a:ext>
            </a:extLst>
          </p:cNvPr>
          <p:cNvSpPr/>
          <p:nvPr userDrawn="1"/>
        </p:nvSpPr>
        <p:spPr>
          <a:xfrm>
            <a:off x="11877261" y="0"/>
            <a:ext cx="314739" cy="6858000"/>
          </a:xfrm>
          <a:prstGeom prst="rect">
            <a:avLst/>
          </a:prstGeom>
          <a:solidFill>
            <a:srgbClr val="1E40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40;p16">
            <a:extLst>
              <a:ext uri="{FF2B5EF4-FFF2-40B4-BE49-F238E27FC236}">
                <a16:creationId xmlns:a16="http://schemas.microsoft.com/office/drawing/2014/main" id="{9EA1F2C6-C9E9-800A-F283-118A0FD9D204}"/>
              </a:ext>
            </a:extLst>
          </p:cNvPr>
          <p:cNvSpPr txBox="1">
            <a:spLocks noGrp="1"/>
          </p:cNvSpPr>
          <p:nvPr>
            <p:ph type="body" idx="1"/>
          </p:nvPr>
        </p:nvSpPr>
        <p:spPr>
          <a:xfrm>
            <a:off x="620455" y="1409575"/>
            <a:ext cx="4431823" cy="4344702"/>
          </a:xfrm>
          <a:prstGeom prst="rect">
            <a:avLst/>
          </a:prstGeom>
          <a:noFill/>
          <a:ln>
            <a:noFill/>
          </a:ln>
        </p:spPr>
        <p:txBody>
          <a:bodyPr spcFirstLastPara="1" wrap="square" lIns="68575" tIns="34275" rIns="68575" bIns="34275" anchor="t" anchorCtr="0">
            <a:noAutofit/>
          </a:bodyPr>
          <a:lstStyle>
            <a:lvl1pPr marL="457200" lvl="0" indent="-304800" algn="l">
              <a:lnSpc>
                <a:spcPct val="90000"/>
              </a:lnSpc>
              <a:spcBef>
                <a:spcPts val="1067"/>
              </a:spcBef>
              <a:spcAft>
                <a:spcPts val="0"/>
              </a:spcAft>
              <a:buClr>
                <a:schemeClr val="dk1"/>
              </a:buClr>
              <a:buSzPct val="150000"/>
              <a:buFontTx/>
              <a:buBlip>
                <a:blip r:embed="rId5"/>
              </a:buBlip>
              <a:defRPr sz="2000" b="0" i="0">
                <a:solidFill>
                  <a:schemeClr val="tx1"/>
                </a:solidFill>
                <a:latin typeface="Lato"/>
                <a:ea typeface="Lato"/>
                <a:cs typeface="Lato"/>
                <a:sym typeface="Lato"/>
              </a:defRPr>
            </a:lvl1pPr>
            <a:lvl2pPr marL="914400" lvl="1" indent="-304800" algn="l">
              <a:lnSpc>
                <a:spcPct val="90000"/>
              </a:lnSpc>
              <a:spcBef>
                <a:spcPts val="533"/>
              </a:spcBef>
              <a:spcAft>
                <a:spcPts val="0"/>
              </a:spcAft>
              <a:buClr>
                <a:schemeClr val="dk1"/>
              </a:buClr>
              <a:buSzPts val="1200"/>
              <a:buFont typeface="Proxima Nova"/>
              <a:buChar char="+"/>
              <a:defRPr sz="1600"/>
            </a:lvl2pPr>
            <a:lvl3pPr marL="1371600" lvl="2" indent="-304800" algn="l">
              <a:lnSpc>
                <a:spcPct val="90000"/>
              </a:lnSpc>
              <a:spcBef>
                <a:spcPts val="533"/>
              </a:spcBef>
              <a:spcAft>
                <a:spcPts val="0"/>
              </a:spcAft>
              <a:buClr>
                <a:schemeClr val="dk1"/>
              </a:buClr>
              <a:buSzPts val="1200"/>
              <a:buFont typeface="Proxima Nova"/>
              <a:buChar char="+"/>
              <a:defRPr sz="1600"/>
            </a:lvl3pPr>
            <a:lvl4pPr marL="1828800" lvl="3" indent="-304800" algn="l">
              <a:lnSpc>
                <a:spcPct val="90000"/>
              </a:lnSpc>
              <a:spcBef>
                <a:spcPts val="533"/>
              </a:spcBef>
              <a:spcAft>
                <a:spcPts val="0"/>
              </a:spcAft>
              <a:buClr>
                <a:schemeClr val="dk1"/>
              </a:buClr>
              <a:buSzPts val="1200"/>
              <a:buFont typeface="Proxima Nova"/>
              <a:buChar char="+"/>
              <a:defRPr sz="1600"/>
            </a:lvl4pPr>
            <a:lvl5pPr marL="2286000" lvl="4" indent="-304800" algn="l">
              <a:lnSpc>
                <a:spcPct val="90000"/>
              </a:lnSpc>
              <a:spcBef>
                <a:spcPts val="533"/>
              </a:spcBef>
              <a:spcAft>
                <a:spcPts val="0"/>
              </a:spcAft>
              <a:buClr>
                <a:schemeClr val="dk1"/>
              </a:buClr>
              <a:buSzPts val="1200"/>
              <a:buFont typeface="Proxima Nova"/>
              <a:buChar char="+"/>
              <a:defRPr sz="1600"/>
            </a:lvl5pPr>
            <a:lvl6pPr marL="2743200" lvl="5" indent="-304800" algn="l">
              <a:lnSpc>
                <a:spcPct val="90000"/>
              </a:lnSpc>
              <a:spcBef>
                <a:spcPts val="533"/>
              </a:spcBef>
              <a:spcAft>
                <a:spcPts val="0"/>
              </a:spcAft>
              <a:buClr>
                <a:schemeClr val="dk1"/>
              </a:buClr>
              <a:buSzPts val="1200"/>
              <a:buFont typeface="Proxima Nova"/>
              <a:buChar char="•"/>
              <a:defRPr sz="1600">
                <a:latin typeface="Proxima Nova Rg"/>
                <a:ea typeface="Proxima Nova Rg"/>
                <a:cs typeface="Proxima Nova Rg"/>
                <a:sym typeface="Proxima Nova"/>
              </a:defRPr>
            </a:lvl6pPr>
            <a:lvl7pPr marL="3200400" lvl="6" indent="-304800" algn="l">
              <a:lnSpc>
                <a:spcPct val="90000"/>
              </a:lnSpc>
              <a:spcBef>
                <a:spcPts val="533"/>
              </a:spcBef>
              <a:spcAft>
                <a:spcPts val="0"/>
              </a:spcAft>
              <a:buClr>
                <a:schemeClr val="dk1"/>
              </a:buClr>
              <a:buSzPts val="1200"/>
              <a:buFont typeface="Proxima Nova"/>
              <a:buChar char="•"/>
              <a:defRPr sz="1600">
                <a:latin typeface="Proxima Nova Rg"/>
                <a:ea typeface="Proxima Nova Rg"/>
                <a:cs typeface="Proxima Nova Rg"/>
                <a:sym typeface="Proxima Nova"/>
              </a:defRPr>
            </a:lvl7pPr>
            <a:lvl8pPr marL="3657600" lvl="7" indent="-304800" algn="l">
              <a:lnSpc>
                <a:spcPct val="90000"/>
              </a:lnSpc>
              <a:spcBef>
                <a:spcPts val="533"/>
              </a:spcBef>
              <a:spcAft>
                <a:spcPts val="0"/>
              </a:spcAft>
              <a:buClr>
                <a:schemeClr val="dk1"/>
              </a:buClr>
              <a:buSzPts val="1200"/>
              <a:buFont typeface="Proxima Nova"/>
              <a:buChar char="•"/>
              <a:defRPr sz="1600">
                <a:latin typeface="Proxima Nova Rg"/>
                <a:ea typeface="Proxima Nova Rg"/>
                <a:cs typeface="Proxima Nova Rg"/>
                <a:sym typeface="Proxima Nova"/>
              </a:defRPr>
            </a:lvl8pPr>
            <a:lvl9pPr marL="4114800" lvl="8" indent="-304800" algn="l">
              <a:lnSpc>
                <a:spcPct val="90000"/>
              </a:lnSpc>
              <a:spcBef>
                <a:spcPts val="533"/>
              </a:spcBef>
              <a:spcAft>
                <a:spcPts val="0"/>
              </a:spcAft>
              <a:buClr>
                <a:schemeClr val="dk1"/>
              </a:buClr>
              <a:buSzPts val="1200"/>
              <a:buFont typeface="Proxima Nova"/>
              <a:buChar char="•"/>
              <a:defRPr sz="1600">
                <a:latin typeface="Proxima Nova Rg"/>
                <a:ea typeface="Proxima Nova Rg"/>
                <a:cs typeface="Proxima Nova Rg"/>
                <a:sym typeface="Proxima Nova"/>
              </a:defRPr>
            </a:lvl9pPr>
          </a:lstStyle>
          <a:p>
            <a:endParaRPr/>
          </a:p>
        </p:txBody>
      </p:sp>
      <p:sp>
        <p:nvSpPr>
          <p:cNvPr id="8" name="Google Shape;46;p17">
            <a:extLst>
              <a:ext uri="{FF2B5EF4-FFF2-40B4-BE49-F238E27FC236}">
                <a16:creationId xmlns:a16="http://schemas.microsoft.com/office/drawing/2014/main" id="{63958DD6-E9D5-1FD4-8274-7DFC51F6E5EA}"/>
              </a:ext>
            </a:extLst>
          </p:cNvPr>
          <p:cNvSpPr txBox="1">
            <a:spLocks noGrp="1"/>
          </p:cNvSpPr>
          <p:nvPr>
            <p:ph type="title"/>
          </p:nvPr>
        </p:nvSpPr>
        <p:spPr>
          <a:xfrm>
            <a:off x="620456" y="405877"/>
            <a:ext cx="10515599" cy="777200"/>
          </a:xfrm>
          <a:prstGeom prst="rect">
            <a:avLst/>
          </a:prstGeom>
          <a:noFill/>
          <a:ln>
            <a:noFill/>
          </a:ln>
        </p:spPr>
        <p:txBody>
          <a:bodyPr spcFirstLastPara="1" wrap="square" lIns="68575" tIns="34275" rIns="68575" bIns="34275" anchor="t" anchorCtr="0">
            <a:noAutofit/>
          </a:bodyPr>
          <a:lstStyle>
            <a:lvl1pPr lvl="0" algn="l">
              <a:lnSpc>
                <a:spcPct val="90000"/>
              </a:lnSpc>
              <a:spcBef>
                <a:spcPts val="0"/>
              </a:spcBef>
              <a:spcAft>
                <a:spcPts val="0"/>
              </a:spcAft>
              <a:buClr>
                <a:schemeClr val="dk1"/>
              </a:buClr>
              <a:buSzPts val="2800"/>
              <a:buFont typeface="Proxima Nova"/>
              <a:buNone/>
              <a:defRPr sz="3600" b="1" i="0">
                <a:solidFill>
                  <a:schemeClr val="dk1"/>
                </a:solidFill>
                <a:latin typeface="Lato" panose="020F0502020204030203" pitchFamily="34" charset="77"/>
                <a:ea typeface="Lato" panose="020F0502020204030203" pitchFamily="34" charset="77"/>
                <a:cs typeface="Lato" panose="020F0502020204030203" pitchFamily="34" charset="77"/>
                <a:sym typeface="Lato"/>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6" name="TextBox 5">
            <a:extLst>
              <a:ext uri="{FF2B5EF4-FFF2-40B4-BE49-F238E27FC236}">
                <a16:creationId xmlns:a16="http://schemas.microsoft.com/office/drawing/2014/main" id="{42AFA05A-6160-C11D-B2DB-6A02E97E327E}"/>
              </a:ext>
            </a:extLst>
          </p:cNvPr>
          <p:cNvSpPr txBox="1"/>
          <p:nvPr userDrawn="1"/>
        </p:nvSpPr>
        <p:spPr>
          <a:xfrm>
            <a:off x="1779147" y="6415427"/>
            <a:ext cx="4846320" cy="215444"/>
          </a:xfrm>
          <a:prstGeom prst="rect">
            <a:avLst/>
          </a:prstGeom>
          <a:noFill/>
        </p:spPr>
        <p:txBody>
          <a:bodyPr wrap="square" rtlCol="0">
            <a:spAutoFit/>
          </a:bodyPr>
          <a:lstStyle/>
          <a:p>
            <a:r>
              <a:rPr lang="en-US" sz="800">
                <a:solidFill>
                  <a:schemeClr val="tx1"/>
                </a:solidFill>
                <a:latin typeface="Lato" panose="020F0502020204030203" pitchFamily="34" charset="0"/>
                <a:ea typeface="Lato" panose="020F0502020204030203" pitchFamily="34" charset="0"/>
                <a:cs typeface="Lato" panose="020F0502020204030203" pitchFamily="34" charset="0"/>
              </a:rPr>
              <a:t>CONFIDENTIAL – FOR INTERNAL USE ONLY.</a:t>
            </a:r>
          </a:p>
        </p:txBody>
      </p:sp>
    </p:spTree>
    <p:extLst>
      <p:ext uri="{BB962C8B-B14F-4D97-AF65-F5344CB8AC3E}">
        <p14:creationId xmlns:p14="http://schemas.microsoft.com/office/powerpoint/2010/main" val="642004146"/>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userDrawn="1">
  <p:cSld name="Chart 3">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C754E4A-18F6-D9BC-FBC3-7101753E0BBD}"/>
              </a:ext>
            </a:extLst>
          </p:cNvPr>
          <p:cNvSpPr>
            <a:spLocks noGrp="1"/>
          </p:cNvSpPr>
          <p:nvPr>
            <p:ph type="sldNum" idx="12"/>
          </p:nvPr>
        </p:nvSpPr>
        <p:spPr/>
        <p:txBody>
          <a:bodyPr/>
          <a:lstStyle>
            <a:lvl1pPr>
              <a:defRPr>
                <a:solidFill>
                  <a:srgbClr val="888888"/>
                </a:solidFill>
              </a:defRPr>
            </a:lvl1pPr>
          </a:lstStyle>
          <a:p>
            <a:fld id="{00000000-1234-1234-1234-123412341234}" type="slidenum">
              <a:rPr lang="en" smtClean="0"/>
              <a:pPr/>
              <a:t>‹#›</a:t>
            </a:fld>
            <a:endParaRPr lang="en"/>
          </a:p>
        </p:txBody>
      </p:sp>
      <p:graphicFrame>
        <p:nvGraphicFramePr>
          <p:cNvPr id="4" name="Chart 3">
            <a:extLst>
              <a:ext uri="{FF2B5EF4-FFF2-40B4-BE49-F238E27FC236}">
                <a16:creationId xmlns:a16="http://schemas.microsoft.com/office/drawing/2014/main" id="{B77F2424-0ABB-FD20-1272-A6520F3FF424}"/>
              </a:ext>
            </a:extLst>
          </p:cNvPr>
          <p:cNvGraphicFramePr/>
          <p:nvPr userDrawn="1">
            <p:extLst>
              <p:ext uri="{D42A27DB-BD31-4B8C-83A1-F6EECF244321}">
                <p14:modId xmlns:p14="http://schemas.microsoft.com/office/powerpoint/2010/main" val="3160435448"/>
              </p:ext>
            </p:extLst>
          </p:nvPr>
        </p:nvGraphicFramePr>
        <p:xfrm>
          <a:off x="5494215" y="1436099"/>
          <a:ext cx="6232769" cy="4155180"/>
        </p:xfrm>
        <a:graphic>
          <a:graphicData uri="http://schemas.openxmlformats.org/drawingml/2006/chart">
            <c:chart xmlns:c="http://schemas.openxmlformats.org/drawingml/2006/chart" xmlns:r="http://schemas.openxmlformats.org/officeDocument/2006/relationships" r:id="rId2"/>
          </a:graphicData>
        </a:graphic>
      </p:graphicFrame>
      <p:pic>
        <p:nvPicPr>
          <p:cNvPr id="3" name="Picture 2">
            <a:extLst>
              <a:ext uri="{FF2B5EF4-FFF2-40B4-BE49-F238E27FC236}">
                <a16:creationId xmlns:a16="http://schemas.microsoft.com/office/drawing/2014/main" id="{5FFAF72A-362A-1F2D-80AF-F0E723B2A9D6}"/>
              </a:ext>
            </a:extLst>
          </p:cNvPr>
          <p:cNvPicPr>
            <a:picLocks noChangeAspect="1"/>
          </p:cNvPicPr>
          <p:nvPr userDrawn="1"/>
        </p:nvPicPr>
        <p:blipFill>
          <a:blip r:embed="rId3"/>
          <a:srcRect/>
          <a:stretch/>
        </p:blipFill>
        <p:spPr>
          <a:xfrm>
            <a:off x="298175" y="5993543"/>
            <a:ext cx="1630392" cy="702229"/>
          </a:xfrm>
          <a:prstGeom prst="rect">
            <a:avLst/>
          </a:prstGeom>
        </p:spPr>
      </p:pic>
      <p:pic>
        <p:nvPicPr>
          <p:cNvPr id="12" name="Picture 11">
            <a:extLst>
              <a:ext uri="{FF2B5EF4-FFF2-40B4-BE49-F238E27FC236}">
                <a16:creationId xmlns:a16="http://schemas.microsoft.com/office/drawing/2014/main" id="{7CE4C8E6-719B-A2B7-A3DA-EEFB07D41DE2}"/>
              </a:ext>
            </a:extLst>
          </p:cNvPr>
          <p:cNvPicPr>
            <a:picLocks noChangeAspect="1"/>
          </p:cNvPicPr>
          <p:nvPr userDrawn="1"/>
        </p:nvPicPr>
        <p:blipFill>
          <a:blip r:embed="rId4"/>
          <a:srcRect/>
          <a:stretch/>
        </p:blipFill>
        <p:spPr>
          <a:xfrm>
            <a:off x="298175" y="5993543"/>
            <a:ext cx="1630393" cy="702229"/>
          </a:xfrm>
          <a:prstGeom prst="rect">
            <a:avLst/>
          </a:prstGeom>
        </p:spPr>
      </p:pic>
      <p:sp>
        <p:nvSpPr>
          <p:cNvPr id="6" name="Rectangle 5">
            <a:extLst>
              <a:ext uri="{FF2B5EF4-FFF2-40B4-BE49-F238E27FC236}">
                <a16:creationId xmlns:a16="http://schemas.microsoft.com/office/drawing/2014/main" id="{43072D02-9A3B-452B-C7DA-50E08F3F2A24}"/>
              </a:ext>
            </a:extLst>
          </p:cNvPr>
          <p:cNvSpPr/>
          <p:nvPr userDrawn="1"/>
        </p:nvSpPr>
        <p:spPr>
          <a:xfrm>
            <a:off x="11877261" y="0"/>
            <a:ext cx="314739" cy="6858000"/>
          </a:xfrm>
          <a:prstGeom prst="rect">
            <a:avLst/>
          </a:prstGeom>
          <a:solidFill>
            <a:srgbClr val="1E40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Google Shape;40;p16">
            <a:extLst>
              <a:ext uri="{FF2B5EF4-FFF2-40B4-BE49-F238E27FC236}">
                <a16:creationId xmlns:a16="http://schemas.microsoft.com/office/drawing/2014/main" id="{78F646DE-BEE0-C593-42CF-907FE6FE1B17}"/>
              </a:ext>
            </a:extLst>
          </p:cNvPr>
          <p:cNvSpPr txBox="1">
            <a:spLocks noGrp="1"/>
          </p:cNvSpPr>
          <p:nvPr>
            <p:ph type="body" idx="1"/>
          </p:nvPr>
        </p:nvSpPr>
        <p:spPr>
          <a:xfrm>
            <a:off x="620455" y="1409575"/>
            <a:ext cx="4431823" cy="4344702"/>
          </a:xfrm>
          <a:prstGeom prst="rect">
            <a:avLst/>
          </a:prstGeom>
          <a:noFill/>
          <a:ln>
            <a:noFill/>
          </a:ln>
        </p:spPr>
        <p:txBody>
          <a:bodyPr spcFirstLastPara="1" wrap="square" lIns="68575" tIns="34275" rIns="68575" bIns="34275" anchor="t" anchorCtr="0">
            <a:noAutofit/>
          </a:bodyPr>
          <a:lstStyle>
            <a:lvl1pPr marL="457200" lvl="0" indent="-304800" algn="l">
              <a:lnSpc>
                <a:spcPct val="90000"/>
              </a:lnSpc>
              <a:spcBef>
                <a:spcPts val="1067"/>
              </a:spcBef>
              <a:spcAft>
                <a:spcPts val="0"/>
              </a:spcAft>
              <a:buClr>
                <a:schemeClr val="dk1"/>
              </a:buClr>
              <a:buSzPct val="150000"/>
              <a:buFontTx/>
              <a:buBlip>
                <a:blip r:embed="rId5"/>
              </a:buBlip>
              <a:defRPr sz="2000" b="0" i="0">
                <a:solidFill>
                  <a:schemeClr val="tx1"/>
                </a:solidFill>
                <a:latin typeface="Lato"/>
                <a:ea typeface="Lato"/>
                <a:cs typeface="Lato"/>
                <a:sym typeface="Lato"/>
              </a:defRPr>
            </a:lvl1pPr>
            <a:lvl2pPr marL="914400" lvl="1" indent="-304800" algn="l">
              <a:lnSpc>
                <a:spcPct val="90000"/>
              </a:lnSpc>
              <a:spcBef>
                <a:spcPts val="533"/>
              </a:spcBef>
              <a:spcAft>
                <a:spcPts val="0"/>
              </a:spcAft>
              <a:buClr>
                <a:schemeClr val="dk1"/>
              </a:buClr>
              <a:buSzPts val="1200"/>
              <a:buFont typeface="Proxima Nova"/>
              <a:buChar char="+"/>
              <a:defRPr sz="1600"/>
            </a:lvl2pPr>
            <a:lvl3pPr marL="1371600" lvl="2" indent="-304800" algn="l">
              <a:lnSpc>
                <a:spcPct val="90000"/>
              </a:lnSpc>
              <a:spcBef>
                <a:spcPts val="533"/>
              </a:spcBef>
              <a:spcAft>
                <a:spcPts val="0"/>
              </a:spcAft>
              <a:buClr>
                <a:schemeClr val="dk1"/>
              </a:buClr>
              <a:buSzPts val="1200"/>
              <a:buFont typeface="Proxima Nova"/>
              <a:buChar char="+"/>
              <a:defRPr sz="1600"/>
            </a:lvl3pPr>
            <a:lvl4pPr marL="1828800" lvl="3" indent="-304800" algn="l">
              <a:lnSpc>
                <a:spcPct val="90000"/>
              </a:lnSpc>
              <a:spcBef>
                <a:spcPts val="533"/>
              </a:spcBef>
              <a:spcAft>
                <a:spcPts val="0"/>
              </a:spcAft>
              <a:buClr>
                <a:schemeClr val="dk1"/>
              </a:buClr>
              <a:buSzPts val="1200"/>
              <a:buFont typeface="Proxima Nova"/>
              <a:buChar char="+"/>
              <a:defRPr sz="1600"/>
            </a:lvl4pPr>
            <a:lvl5pPr marL="2286000" lvl="4" indent="-304800" algn="l">
              <a:lnSpc>
                <a:spcPct val="90000"/>
              </a:lnSpc>
              <a:spcBef>
                <a:spcPts val="533"/>
              </a:spcBef>
              <a:spcAft>
                <a:spcPts val="0"/>
              </a:spcAft>
              <a:buClr>
                <a:schemeClr val="dk1"/>
              </a:buClr>
              <a:buSzPts val="1200"/>
              <a:buFont typeface="Proxima Nova"/>
              <a:buChar char="+"/>
              <a:defRPr sz="1600"/>
            </a:lvl5pPr>
            <a:lvl6pPr marL="2743200" lvl="5" indent="-304800" algn="l">
              <a:lnSpc>
                <a:spcPct val="90000"/>
              </a:lnSpc>
              <a:spcBef>
                <a:spcPts val="533"/>
              </a:spcBef>
              <a:spcAft>
                <a:spcPts val="0"/>
              </a:spcAft>
              <a:buClr>
                <a:schemeClr val="dk1"/>
              </a:buClr>
              <a:buSzPts val="1200"/>
              <a:buFont typeface="Proxima Nova"/>
              <a:buChar char="•"/>
              <a:defRPr sz="1600">
                <a:latin typeface="Proxima Nova Rg"/>
                <a:ea typeface="Proxima Nova Rg"/>
                <a:cs typeface="Proxima Nova Rg"/>
                <a:sym typeface="Proxima Nova"/>
              </a:defRPr>
            </a:lvl6pPr>
            <a:lvl7pPr marL="3200400" lvl="6" indent="-304800" algn="l">
              <a:lnSpc>
                <a:spcPct val="90000"/>
              </a:lnSpc>
              <a:spcBef>
                <a:spcPts val="533"/>
              </a:spcBef>
              <a:spcAft>
                <a:spcPts val="0"/>
              </a:spcAft>
              <a:buClr>
                <a:schemeClr val="dk1"/>
              </a:buClr>
              <a:buSzPts val="1200"/>
              <a:buFont typeface="Proxima Nova"/>
              <a:buChar char="•"/>
              <a:defRPr sz="1600">
                <a:latin typeface="Proxima Nova Rg"/>
                <a:ea typeface="Proxima Nova Rg"/>
                <a:cs typeface="Proxima Nova Rg"/>
                <a:sym typeface="Proxima Nova"/>
              </a:defRPr>
            </a:lvl7pPr>
            <a:lvl8pPr marL="3657600" lvl="7" indent="-304800" algn="l">
              <a:lnSpc>
                <a:spcPct val="90000"/>
              </a:lnSpc>
              <a:spcBef>
                <a:spcPts val="533"/>
              </a:spcBef>
              <a:spcAft>
                <a:spcPts val="0"/>
              </a:spcAft>
              <a:buClr>
                <a:schemeClr val="dk1"/>
              </a:buClr>
              <a:buSzPts val="1200"/>
              <a:buFont typeface="Proxima Nova"/>
              <a:buChar char="•"/>
              <a:defRPr sz="1600">
                <a:latin typeface="Proxima Nova Rg"/>
                <a:ea typeface="Proxima Nova Rg"/>
                <a:cs typeface="Proxima Nova Rg"/>
                <a:sym typeface="Proxima Nova"/>
              </a:defRPr>
            </a:lvl8pPr>
            <a:lvl9pPr marL="4114800" lvl="8" indent="-304800" algn="l">
              <a:lnSpc>
                <a:spcPct val="90000"/>
              </a:lnSpc>
              <a:spcBef>
                <a:spcPts val="533"/>
              </a:spcBef>
              <a:spcAft>
                <a:spcPts val="0"/>
              </a:spcAft>
              <a:buClr>
                <a:schemeClr val="dk1"/>
              </a:buClr>
              <a:buSzPts val="1200"/>
              <a:buFont typeface="Proxima Nova"/>
              <a:buChar char="•"/>
              <a:defRPr sz="1600">
                <a:latin typeface="Proxima Nova Rg"/>
                <a:ea typeface="Proxima Nova Rg"/>
                <a:cs typeface="Proxima Nova Rg"/>
                <a:sym typeface="Proxima Nova"/>
              </a:defRPr>
            </a:lvl9pPr>
          </a:lstStyle>
          <a:p>
            <a:endParaRPr/>
          </a:p>
        </p:txBody>
      </p:sp>
      <p:sp>
        <p:nvSpPr>
          <p:cNvPr id="13" name="Google Shape;46;p17">
            <a:extLst>
              <a:ext uri="{FF2B5EF4-FFF2-40B4-BE49-F238E27FC236}">
                <a16:creationId xmlns:a16="http://schemas.microsoft.com/office/drawing/2014/main" id="{AD31B9ED-4E09-8541-B730-671B89067B78}"/>
              </a:ext>
            </a:extLst>
          </p:cNvPr>
          <p:cNvSpPr txBox="1">
            <a:spLocks noGrp="1"/>
          </p:cNvSpPr>
          <p:nvPr>
            <p:ph type="title"/>
          </p:nvPr>
        </p:nvSpPr>
        <p:spPr>
          <a:xfrm>
            <a:off x="620456" y="405877"/>
            <a:ext cx="10515599" cy="777200"/>
          </a:xfrm>
          <a:prstGeom prst="rect">
            <a:avLst/>
          </a:prstGeom>
          <a:noFill/>
          <a:ln>
            <a:noFill/>
          </a:ln>
        </p:spPr>
        <p:txBody>
          <a:bodyPr spcFirstLastPara="1" wrap="square" lIns="68575" tIns="34275" rIns="68575" bIns="34275" anchor="t" anchorCtr="0">
            <a:noAutofit/>
          </a:bodyPr>
          <a:lstStyle>
            <a:lvl1pPr lvl="0" algn="l">
              <a:lnSpc>
                <a:spcPct val="90000"/>
              </a:lnSpc>
              <a:spcBef>
                <a:spcPts val="0"/>
              </a:spcBef>
              <a:spcAft>
                <a:spcPts val="0"/>
              </a:spcAft>
              <a:buClr>
                <a:schemeClr val="dk1"/>
              </a:buClr>
              <a:buSzPts val="2800"/>
              <a:buFont typeface="Proxima Nova"/>
              <a:buNone/>
              <a:defRPr sz="3600" b="1" i="0">
                <a:solidFill>
                  <a:schemeClr val="dk1"/>
                </a:solidFill>
                <a:latin typeface="Lato" panose="020F0502020204030203" pitchFamily="34" charset="77"/>
                <a:ea typeface="Lato" panose="020F0502020204030203" pitchFamily="34" charset="77"/>
                <a:cs typeface="Lato" panose="020F0502020204030203" pitchFamily="34" charset="77"/>
                <a:sym typeface="Lato"/>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 name="TextBox 1">
            <a:extLst>
              <a:ext uri="{FF2B5EF4-FFF2-40B4-BE49-F238E27FC236}">
                <a16:creationId xmlns:a16="http://schemas.microsoft.com/office/drawing/2014/main" id="{127C9C74-598B-DE27-5661-3A1B3D404914}"/>
              </a:ext>
            </a:extLst>
          </p:cNvPr>
          <p:cNvSpPr txBox="1"/>
          <p:nvPr userDrawn="1"/>
        </p:nvSpPr>
        <p:spPr>
          <a:xfrm>
            <a:off x="1779147" y="6415427"/>
            <a:ext cx="4846320" cy="215444"/>
          </a:xfrm>
          <a:prstGeom prst="rect">
            <a:avLst/>
          </a:prstGeom>
          <a:noFill/>
        </p:spPr>
        <p:txBody>
          <a:bodyPr wrap="square" rtlCol="0">
            <a:spAutoFit/>
          </a:bodyPr>
          <a:lstStyle/>
          <a:p>
            <a:r>
              <a:rPr lang="en-US" sz="800">
                <a:solidFill>
                  <a:schemeClr val="tx1"/>
                </a:solidFill>
                <a:latin typeface="Lato" panose="020F0502020204030203" pitchFamily="34" charset="0"/>
                <a:ea typeface="Lato" panose="020F0502020204030203" pitchFamily="34" charset="0"/>
                <a:cs typeface="Lato" panose="020F0502020204030203" pitchFamily="34" charset="0"/>
              </a:rPr>
              <a:t>CONFIDENTIAL – FOR INTERNAL USE ONLY.</a:t>
            </a:r>
          </a:p>
        </p:txBody>
      </p:sp>
    </p:spTree>
    <p:extLst>
      <p:ext uri="{BB962C8B-B14F-4D97-AF65-F5344CB8AC3E}">
        <p14:creationId xmlns:p14="http://schemas.microsoft.com/office/powerpoint/2010/main" val="36767976"/>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userDrawn="1">
  <p:cSld name="Chart 4">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6A04222-407D-8ED6-EC0D-93B56E42BAD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pic>
        <p:nvPicPr>
          <p:cNvPr id="37" name="Picture 36">
            <a:extLst>
              <a:ext uri="{FF2B5EF4-FFF2-40B4-BE49-F238E27FC236}">
                <a16:creationId xmlns:a16="http://schemas.microsoft.com/office/drawing/2014/main" id="{DCAF414C-9AB4-425D-AC46-0E520B1054B9}"/>
              </a:ext>
            </a:extLst>
          </p:cNvPr>
          <p:cNvPicPr>
            <a:picLocks noChangeAspect="1"/>
          </p:cNvPicPr>
          <p:nvPr userDrawn="1"/>
        </p:nvPicPr>
        <p:blipFill>
          <a:blip r:embed="rId2"/>
          <a:srcRect/>
          <a:stretch/>
        </p:blipFill>
        <p:spPr>
          <a:xfrm>
            <a:off x="298175" y="5993543"/>
            <a:ext cx="1630393" cy="702229"/>
          </a:xfrm>
          <a:prstGeom prst="rect">
            <a:avLst/>
          </a:prstGeom>
        </p:spPr>
      </p:pic>
      <p:sp>
        <p:nvSpPr>
          <p:cNvPr id="2" name="Rectangle 1">
            <a:extLst>
              <a:ext uri="{FF2B5EF4-FFF2-40B4-BE49-F238E27FC236}">
                <a16:creationId xmlns:a16="http://schemas.microsoft.com/office/drawing/2014/main" id="{36B0C756-572F-2FDE-53AA-705E9AA5A370}"/>
              </a:ext>
            </a:extLst>
          </p:cNvPr>
          <p:cNvSpPr/>
          <p:nvPr userDrawn="1"/>
        </p:nvSpPr>
        <p:spPr>
          <a:xfrm>
            <a:off x="11877261" y="0"/>
            <a:ext cx="314739" cy="6858000"/>
          </a:xfrm>
          <a:prstGeom prst="rect">
            <a:avLst/>
          </a:prstGeom>
          <a:solidFill>
            <a:srgbClr val="1E40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46;p17">
            <a:extLst>
              <a:ext uri="{FF2B5EF4-FFF2-40B4-BE49-F238E27FC236}">
                <a16:creationId xmlns:a16="http://schemas.microsoft.com/office/drawing/2014/main" id="{97143F9B-9E1C-487F-3591-CEE326433DB0}"/>
              </a:ext>
            </a:extLst>
          </p:cNvPr>
          <p:cNvSpPr txBox="1">
            <a:spLocks noGrp="1"/>
          </p:cNvSpPr>
          <p:nvPr>
            <p:ph type="title"/>
          </p:nvPr>
        </p:nvSpPr>
        <p:spPr>
          <a:xfrm>
            <a:off x="620456" y="405877"/>
            <a:ext cx="10515599" cy="777200"/>
          </a:xfrm>
          <a:prstGeom prst="rect">
            <a:avLst/>
          </a:prstGeom>
          <a:noFill/>
          <a:ln>
            <a:noFill/>
          </a:ln>
        </p:spPr>
        <p:txBody>
          <a:bodyPr spcFirstLastPara="1" wrap="square" lIns="68575" tIns="34275" rIns="68575" bIns="34275" anchor="t" anchorCtr="0">
            <a:noAutofit/>
          </a:bodyPr>
          <a:lstStyle>
            <a:lvl1pPr lvl="0" algn="l">
              <a:lnSpc>
                <a:spcPct val="90000"/>
              </a:lnSpc>
              <a:spcBef>
                <a:spcPts val="0"/>
              </a:spcBef>
              <a:spcAft>
                <a:spcPts val="0"/>
              </a:spcAft>
              <a:buClr>
                <a:schemeClr val="dk1"/>
              </a:buClr>
              <a:buSzPts val="2800"/>
              <a:buFont typeface="Proxima Nova"/>
              <a:buNone/>
              <a:defRPr sz="3600" b="1" i="0">
                <a:solidFill>
                  <a:schemeClr val="dk1"/>
                </a:solidFill>
                <a:latin typeface="Lato" panose="020F0502020204030203" pitchFamily="34" charset="77"/>
                <a:ea typeface="Lato" panose="020F0502020204030203" pitchFamily="34" charset="77"/>
                <a:cs typeface="Lato" panose="020F0502020204030203" pitchFamily="34" charset="77"/>
                <a:sym typeface="Lato"/>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 name="TextBox 2">
            <a:extLst>
              <a:ext uri="{FF2B5EF4-FFF2-40B4-BE49-F238E27FC236}">
                <a16:creationId xmlns:a16="http://schemas.microsoft.com/office/drawing/2014/main" id="{2C7CBB33-A486-D45E-B6DB-F3F2AEF60F94}"/>
              </a:ext>
            </a:extLst>
          </p:cNvPr>
          <p:cNvSpPr txBox="1"/>
          <p:nvPr userDrawn="1"/>
        </p:nvSpPr>
        <p:spPr>
          <a:xfrm>
            <a:off x="1779147" y="6415427"/>
            <a:ext cx="4846320" cy="215444"/>
          </a:xfrm>
          <a:prstGeom prst="rect">
            <a:avLst/>
          </a:prstGeom>
          <a:noFill/>
        </p:spPr>
        <p:txBody>
          <a:bodyPr wrap="square" rtlCol="0">
            <a:spAutoFit/>
          </a:bodyPr>
          <a:lstStyle/>
          <a:p>
            <a:r>
              <a:rPr lang="en-US" sz="800">
                <a:solidFill>
                  <a:schemeClr val="tx1"/>
                </a:solidFill>
                <a:latin typeface="Lato" panose="020F0502020204030203" pitchFamily="34" charset="0"/>
                <a:ea typeface="Lato" panose="020F0502020204030203" pitchFamily="34" charset="0"/>
                <a:cs typeface="Lato" panose="020F0502020204030203" pitchFamily="34" charset="0"/>
              </a:rPr>
              <a:t>CONFIDENTIAL – FOR INTERNAL USE ONLY.</a:t>
            </a:r>
          </a:p>
        </p:txBody>
      </p:sp>
    </p:spTree>
    <p:extLst>
      <p:ext uri="{BB962C8B-B14F-4D97-AF65-F5344CB8AC3E}">
        <p14:creationId xmlns:p14="http://schemas.microsoft.com/office/powerpoint/2010/main" val="15895330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393534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41810227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userDrawn="1">
  <p:cSld name="Table 1">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A611507-377B-E22A-475E-B3E19CEEA76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pic>
        <p:nvPicPr>
          <p:cNvPr id="8" name="Picture 7">
            <a:extLst>
              <a:ext uri="{FF2B5EF4-FFF2-40B4-BE49-F238E27FC236}">
                <a16:creationId xmlns:a16="http://schemas.microsoft.com/office/drawing/2014/main" id="{9D290007-84AB-9800-FA0C-8C46CEC0EF4E}"/>
              </a:ext>
            </a:extLst>
          </p:cNvPr>
          <p:cNvPicPr>
            <a:picLocks noChangeAspect="1"/>
          </p:cNvPicPr>
          <p:nvPr userDrawn="1"/>
        </p:nvPicPr>
        <p:blipFill>
          <a:blip r:embed="rId2"/>
          <a:srcRect/>
          <a:stretch/>
        </p:blipFill>
        <p:spPr>
          <a:xfrm>
            <a:off x="298175" y="5993543"/>
            <a:ext cx="1630393" cy="702229"/>
          </a:xfrm>
          <a:prstGeom prst="rect">
            <a:avLst/>
          </a:prstGeom>
        </p:spPr>
      </p:pic>
      <p:sp>
        <p:nvSpPr>
          <p:cNvPr id="2" name="Google Shape;46;p17">
            <a:extLst>
              <a:ext uri="{FF2B5EF4-FFF2-40B4-BE49-F238E27FC236}">
                <a16:creationId xmlns:a16="http://schemas.microsoft.com/office/drawing/2014/main" id="{71AFD0E0-F544-FC1F-E6D1-B0A864DB8F52}"/>
              </a:ext>
            </a:extLst>
          </p:cNvPr>
          <p:cNvSpPr txBox="1">
            <a:spLocks noGrp="1"/>
          </p:cNvSpPr>
          <p:nvPr>
            <p:ph type="title"/>
          </p:nvPr>
        </p:nvSpPr>
        <p:spPr>
          <a:xfrm>
            <a:off x="620456" y="405877"/>
            <a:ext cx="10515599" cy="777200"/>
          </a:xfrm>
          <a:prstGeom prst="rect">
            <a:avLst/>
          </a:prstGeom>
          <a:noFill/>
          <a:ln>
            <a:noFill/>
          </a:ln>
        </p:spPr>
        <p:txBody>
          <a:bodyPr spcFirstLastPara="1" wrap="square" lIns="68575" tIns="34275" rIns="68575" bIns="34275" anchor="t" anchorCtr="0">
            <a:noAutofit/>
          </a:bodyPr>
          <a:lstStyle>
            <a:lvl1pPr lvl="0" algn="l">
              <a:lnSpc>
                <a:spcPct val="90000"/>
              </a:lnSpc>
              <a:spcBef>
                <a:spcPts val="0"/>
              </a:spcBef>
              <a:spcAft>
                <a:spcPts val="0"/>
              </a:spcAft>
              <a:buClr>
                <a:schemeClr val="dk1"/>
              </a:buClr>
              <a:buSzPts val="2800"/>
              <a:buFont typeface="Proxima Nova"/>
              <a:buNone/>
              <a:defRPr sz="3600" b="1" i="0">
                <a:solidFill>
                  <a:schemeClr val="dk1"/>
                </a:solidFill>
                <a:latin typeface="Lato" panose="020F0502020204030203" pitchFamily="34" charset="77"/>
                <a:ea typeface="Lato" panose="020F0502020204030203" pitchFamily="34" charset="77"/>
                <a:cs typeface="Lato" panose="020F0502020204030203" pitchFamily="34" charset="77"/>
                <a:sym typeface="Lato"/>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 name="Rectangle 2">
            <a:extLst>
              <a:ext uri="{FF2B5EF4-FFF2-40B4-BE49-F238E27FC236}">
                <a16:creationId xmlns:a16="http://schemas.microsoft.com/office/drawing/2014/main" id="{E1B63853-4853-27EB-4017-6E14E6A634BA}"/>
              </a:ext>
            </a:extLst>
          </p:cNvPr>
          <p:cNvSpPr/>
          <p:nvPr userDrawn="1"/>
        </p:nvSpPr>
        <p:spPr>
          <a:xfrm>
            <a:off x="11877261" y="0"/>
            <a:ext cx="314739" cy="6858000"/>
          </a:xfrm>
          <a:prstGeom prst="rect">
            <a:avLst/>
          </a:prstGeom>
          <a:solidFill>
            <a:srgbClr val="1E40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5809477-D70A-A2B9-E425-E72343594DD0}"/>
              </a:ext>
            </a:extLst>
          </p:cNvPr>
          <p:cNvSpPr txBox="1"/>
          <p:nvPr userDrawn="1"/>
        </p:nvSpPr>
        <p:spPr>
          <a:xfrm>
            <a:off x="1779147" y="6415427"/>
            <a:ext cx="4846320" cy="215444"/>
          </a:xfrm>
          <a:prstGeom prst="rect">
            <a:avLst/>
          </a:prstGeom>
          <a:noFill/>
        </p:spPr>
        <p:txBody>
          <a:bodyPr wrap="square" rtlCol="0">
            <a:spAutoFit/>
          </a:bodyPr>
          <a:lstStyle/>
          <a:p>
            <a:r>
              <a:rPr lang="en-US" sz="800">
                <a:solidFill>
                  <a:schemeClr val="tx1"/>
                </a:solidFill>
                <a:latin typeface="Lato" panose="020F0502020204030203" pitchFamily="34" charset="0"/>
                <a:ea typeface="Lato" panose="020F0502020204030203" pitchFamily="34" charset="0"/>
                <a:cs typeface="Lato" panose="020F0502020204030203" pitchFamily="34" charset="0"/>
              </a:rPr>
              <a:t>CONFIDENTIAL – FOR INTERNAL USE ONLY.</a:t>
            </a:r>
          </a:p>
        </p:txBody>
      </p:sp>
    </p:spTree>
    <p:extLst>
      <p:ext uri="{BB962C8B-B14F-4D97-AF65-F5344CB8AC3E}">
        <p14:creationId xmlns:p14="http://schemas.microsoft.com/office/powerpoint/2010/main" val="3439346491"/>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userDrawn="1">
  <p:cSld name="Table 2">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C3595C9-4C28-5107-E87F-0E2A68C2E05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pic>
        <p:nvPicPr>
          <p:cNvPr id="8" name="Picture 7">
            <a:extLst>
              <a:ext uri="{FF2B5EF4-FFF2-40B4-BE49-F238E27FC236}">
                <a16:creationId xmlns:a16="http://schemas.microsoft.com/office/drawing/2014/main" id="{98227AFE-6290-12A5-8889-F517FDF827E9}"/>
              </a:ext>
            </a:extLst>
          </p:cNvPr>
          <p:cNvPicPr>
            <a:picLocks noChangeAspect="1"/>
          </p:cNvPicPr>
          <p:nvPr userDrawn="1"/>
        </p:nvPicPr>
        <p:blipFill>
          <a:blip r:embed="rId2"/>
          <a:srcRect/>
          <a:stretch/>
        </p:blipFill>
        <p:spPr>
          <a:xfrm>
            <a:off x="298175" y="5993543"/>
            <a:ext cx="1630393" cy="702229"/>
          </a:xfrm>
          <a:prstGeom prst="rect">
            <a:avLst/>
          </a:prstGeom>
        </p:spPr>
      </p:pic>
      <p:sp>
        <p:nvSpPr>
          <p:cNvPr id="2" name="Google Shape;46;p17">
            <a:extLst>
              <a:ext uri="{FF2B5EF4-FFF2-40B4-BE49-F238E27FC236}">
                <a16:creationId xmlns:a16="http://schemas.microsoft.com/office/drawing/2014/main" id="{1C78664D-7459-3878-79DF-E801B4E85ECB}"/>
              </a:ext>
            </a:extLst>
          </p:cNvPr>
          <p:cNvSpPr txBox="1">
            <a:spLocks noGrp="1"/>
          </p:cNvSpPr>
          <p:nvPr>
            <p:ph type="title"/>
          </p:nvPr>
        </p:nvSpPr>
        <p:spPr>
          <a:xfrm>
            <a:off x="620456" y="405877"/>
            <a:ext cx="10515599" cy="777200"/>
          </a:xfrm>
          <a:prstGeom prst="rect">
            <a:avLst/>
          </a:prstGeom>
          <a:noFill/>
          <a:ln>
            <a:noFill/>
          </a:ln>
        </p:spPr>
        <p:txBody>
          <a:bodyPr spcFirstLastPara="1" wrap="square" lIns="68575" tIns="34275" rIns="68575" bIns="34275" anchor="t" anchorCtr="0">
            <a:noAutofit/>
          </a:bodyPr>
          <a:lstStyle>
            <a:lvl1pPr lvl="0" algn="l">
              <a:lnSpc>
                <a:spcPct val="90000"/>
              </a:lnSpc>
              <a:spcBef>
                <a:spcPts val="0"/>
              </a:spcBef>
              <a:spcAft>
                <a:spcPts val="0"/>
              </a:spcAft>
              <a:buClr>
                <a:schemeClr val="dk1"/>
              </a:buClr>
              <a:buSzPts val="2800"/>
              <a:buFont typeface="Proxima Nova"/>
              <a:buNone/>
              <a:defRPr sz="3600" b="1" i="0">
                <a:solidFill>
                  <a:schemeClr val="dk1"/>
                </a:solidFill>
                <a:latin typeface="Lato" panose="020F0502020204030203" pitchFamily="34" charset="77"/>
                <a:ea typeface="Lato" panose="020F0502020204030203" pitchFamily="34" charset="77"/>
                <a:cs typeface="Lato" panose="020F0502020204030203" pitchFamily="34" charset="77"/>
                <a:sym typeface="Lato"/>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 name="Rectangle 2">
            <a:extLst>
              <a:ext uri="{FF2B5EF4-FFF2-40B4-BE49-F238E27FC236}">
                <a16:creationId xmlns:a16="http://schemas.microsoft.com/office/drawing/2014/main" id="{C1DE96E0-2E7D-CA58-74DD-730FFFE1CBA7}"/>
              </a:ext>
            </a:extLst>
          </p:cNvPr>
          <p:cNvSpPr/>
          <p:nvPr userDrawn="1"/>
        </p:nvSpPr>
        <p:spPr>
          <a:xfrm>
            <a:off x="11877261" y="0"/>
            <a:ext cx="314739" cy="6858000"/>
          </a:xfrm>
          <a:prstGeom prst="rect">
            <a:avLst/>
          </a:prstGeom>
          <a:solidFill>
            <a:srgbClr val="1E40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BE829A4-05E2-58D4-557A-DB2CDA2A8DE0}"/>
              </a:ext>
            </a:extLst>
          </p:cNvPr>
          <p:cNvSpPr txBox="1"/>
          <p:nvPr userDrawn="1"/>
        </p:nvSpPr>
        <p:spPr>
          <a:xfrm>
            <a:off x="1779147" y="6415427"/>
            <a:ext cx="4846320" cy="215444"/>
          </a:xfrm>
          <a:prstGeom prst="rect">
            <a:avLst/>
          </a:prstGeom>
          <a:noFill/>
        </p:spPr>
        <p:txBody>
          <a:bodyPr wrap="square" rtlCol="0">
            <a:spAutoFit/>
          </a:bodyPr>
          <a:lstStyle/>
          <a:p>
            <a:r>
              <a:rPr lang="en-US" sz="800">
                <a:solidFill>
                  <a:schemeClr val="tx1"/>
                </a:solidFill>
                <a:latin typeface="Lato" panose="020F0502020204030203" pitchFamily="34" charset="0"/>
                <a:ea typeface="Lato" panose="020F0502020204030203" pitchFamily="34" charset="0"/>
                <a:cs typeface="Lato" panose="020F0502020204030203" pitchFamily="34" charset="0"/>
              </a:rPr>
              <a:t>CONFIDENTIAL – FOR INTERNAL USE ONLY.</a:t>
            </a:r>
          </a:p>
        </p:txBody>
      </p:sp>
    </p:spTree>
    <p:extLst>
      <p:ext uri="{BB962C8B-B14F-4D97-AF65-F5344CB8AC3E}">
        <p14:creationId xmlns:p14="http://schemas.microsoft.com/office/powerpoint/2010/main" val="1509653150"/>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userDrawn="1">
  <p:cSld name="Thank You 1">
    <p:bg>
      <p:bgPr>
        <a:solidFill>
          <a:schemeClr val="accent3"/>
        </a:solidFill>
        <a:effectLst/>
      </p:bgPr>
    </p:bg>
    <p:spTree>
      <p:nvGrpSpPr>
        <p:cNvPr id="1" name=""/>
        <p:cNvGrpSpPr/>
        <p:nvPr/>
      </p:nvGrpSpPr>
      <p:grpSpPr>
        <a:xfrm>
          <a:off x="0" y="0"/>
          <a:ext cx="0" cy="0"/>
          <a:chOff x="0" y="0"/>
          <a:chExt cx="0" cy="0"/>
        </a:xfrm>
      </p:grpSpPr>
      <p:pic>
        <p:nvPicPr>
          <p:cNvPr id="11" name="Picture 10" descr="A blue line on a black background&#10;&#10;Description automatically generated">
            <a:extLst>
              <a:ext uri="{FF2B5EF4-FFF2-40B4-BE49-F238E27FC236}">
                <a16:creationId xmlns:a16="http://schemas.microsoft.com/office/drawing/2014/main" id="{7FA520F0-2BFC-C181-6E82-E29CFC8615AE}"/>
              </a:ext>
            </a:extLst>
          </p:cNvPr>
          <p:cNvPicPr>
            <a:picLocks noChangeAspect="1"/>
          </p:cNvPicPr>
          <p:nvPr userDrawn="1"/>
        </p:nvPicPr>
        <p:blipFill>
          <a:blip r:embed="rId2">
            <a:biLevel thresh="25000"/>
          </a:blip>
          <a:stretch>
            <a:fillRect/>
          </a:stretch>
        </p:blipFill>
        <p:spPr>
          <a:xfrm>
            <a:off x="0" y="0"/>
            <a:ext cx="12192000" cy="6858000"/>
          </a:xfrm>
          <a:prstGeom prst="rect">
            <a:avLst/>
          </a:prstGeom>
        </p:spPr>
      </p:pic>
      <p:sp>
        <p:nvSpPr>
          <p:cNvPr id="9" name="Slide Number Placeholder 4">
            <a:extLst>
              <a:ext uri="{FF2B5EF4-FFF2-40B4-BE49-F238E27FC236}">
                <a16:creationId xmlns:a16="http://schemas.microsoft.com/office/drawing/2014/main" id="{B93008D7-1582-488D-B2E3-E1C1393B7705}"/>
              </a:ext>
            </a:extLst>
          </p:cNvPr>
          <p:cNvSpPr>
            <a:spLocks noGrp="1"/>
          </p:cNvSpPr>
          <p:nvPr>
            <p:ph type="sldNum" idx="12"/>
          </p:nvPr>
        </p:nvSpPr>
        <p:spPr>
          <a:xfrm>
            <a:off x="8610600" y="6356350"/>
            <a:ext cx="2743200" cy="365125"/>
          </a:xfrm>
        </p:spPr>
        <p:txBody>
          <a:bodyPr/>
          <a:lstStyle>
            <a:lvl1pPr>
              <a:defRPr>
                <a:solidFill>
                  <a:schemeClr val="bg1"/>
                </a:solidFill>
              </a:defRPr>
            </a:lvl1pPr>
          </a:lstStyle>
          <a:p>
            <a:fld id="{00000000-1234-1234-1234-123412341234}" type="slidenum">
              <a:rPr lang="en" smtClean="0"/>
              <a:pPr/>
              <a:t>‹#›</a:t>
            </a:fld>
            <a:endParaRPr lang="en"/>
          </a:p>
        </p:txBody>
      </p:sp>
      <p:pic>
        <p:nvPicPr>
          <p:cNvPr id="2" name="Picture 1">
            <a:extLst>
              <a:ext uri="{FF2B5EF4-FFF2-40B4-BE49-F238E27FC236}">
                <a16:creationId xmlns:a16="http://schemas.microsoft.com/office/drawing/2014/main" id="{645182EC-BD3B-CA10-7CA5-DFA62131DA38}"/>
              </a:ext>
            </a:extLst>
          </p:cNvPr>
          <p:cNvPicPr>
            <a:picLocks noChangeAspect="1"/>
          </p:cNvPicPr>
          <p:nvPr userDrawn="1"/>
        </p:nvPicPr>
        <p:blipFill>
          <a:blip r:embed="rId3"/>
          <a:srcRect/>
          <a:stretch/>
        </p:blipFill>
        <p:spPr>
          <a:xfrm>
            <a:off x="298175" y="5993543"/>
            <a:ext cx="1630392" cy="702229"/>
          </a:xfrm>
          <a:prstGeom prst="rect">
            <a:avLst/>
          </a:prstGeom>
        </p:spPr>
      </p:pic>
      <p:sp>
        <p:nvSpPr>
          <p:cNvPr id="5" name="Title 1">
            <a:extLst>
              <a:ext uri="{FF2B5EF4-FFF2-40B4-BE49-F238E27FC236}">
                <a16:creationId xmlns:a16="http://schemas.microsoft.com/office/drawing/2014/main" id="{A46DADA0-DEA6-F80A-593B-4CE2D90361E3}"/>
              </a:ext>
            </a:extLst>
          </p:cNvPr>
          <p:cNvSpPr txBox="1">
            <a:spLocks/>
          </p:cNvSpPr>
          <p:nvPr userDrawn="1"/>
        </p:nvSpPr>
        <p:spPr>
          <a:xfrm>
            <a:off x="1123687" y="2961344"/>
            <a:ext cx="4031974"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4400"/>
              <a:buFont typeface="Lato"/>
              <a:buNone/>
              <a:defRPr sz="4400" b="1" i="0" u="none" strike="noStrike" cap="none">
                <a:solidFill>
                  <a:srgbClr val="28378E"/>
                </a:solidFill>
                <a:latin typeface="Lato"/>
                <a:ea typeface="Lato"/>
                <a:cs typeface="Lato"/>
                <a:sym typeface="La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r>
              <a:rPr lang="en-US" sz="6600">
                <a:solidFill>
                  <a:schemeClr val="bg1"/>
                </a:solidFill>
              </a:rPr>
              <a:t>YOU</a:t>
            </a:r>
          </a:p>
        </p:txBody>
      </p:sp>
      <p:sp>
        <p:nvSpPr>
          <p:cNvPr id="6" name="Title 1">
            <a:extLst>
              <a:ext uri="{FF2B5EF4-FFF2-40B4-BE49-F238E27FC236}">
                <a16:creationId xmlns:a16="http://schemas.microsoft.com/office/drawing/2014/main" id="{AB065924-B3F6-72E5-4C34-909CDF1CBF14}"/>
              </a:ext>
            </a:extLst>
          </p:cNvPr>
          <p:cNvSpPr txBox="1">
            <a:spLocks/>
          </p:cNvSpPr>
          <p:nvPr userDrawn="1"/>
        </p:nvSpPr>
        <p:spPr>
          <a:xfrm>
            <a:off x="1008219" y="1919944"/>
            <a:ext cx="4031974"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4400"/>
              <a:buFont typeface="Lato"/>
              <a:buNone/>
              <a:defRPr sz="4400" b="1" i="0" u="none" strike="noStrike" cap="none">
                <a:solidFill>
                  <a:srgbClr val="28378E"/>
                </a:solidFill>
                <a:latin typeface="Lato"/>
                <a:ea typeface="Lato"/>
                <a:cs typeface="Lato"/>
                <a:sym typeface="La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r>
              <a:rPr lang="en-US" sz="6600">
                <a:solidFill>
                  <a:schemeClr val="bg1"/>
                </a:solidFill>
              </a:rPr>
              <a:t>THANK</a:t>
            </a:r>
          </a:p>
        </p:txBody>
      </p:sp>
      <p:sp>
        <p:nvSpPr>
          <p:cNvPr id="7" name="TextBox 6">
            <a:extLst>
              <a:ext uri="{FF2B5EF4-FFF2-40B4-BE49-F238E27FC236}">
                <a16:creationId xmlns:a16="http://schemas.microsoft.com/office/drawing/2014/main" id="{A6F552D9-724B-D452-AA85-9CA1234B7D6D}"/>
              </a:ext>
            </a:extLst>
          </p:cNvPr>
          <p:cNvSpPr txBox="1"/>
          <p:nvPr userDrawn="1"/>
        </p:nvSpPr>
        <p:spPr>
          <a:xfrm>
            <a:off x="1779147" y="6415427"/>
            <a:ext cx="4846320" cy="215444"/>
          </a:xfrm>
          <a:prstGeom prst="rect">
            <a:avLst/>
          </a:prstGeom>
          <a:noFill/>
        </p:spPr>
        <p:txBody>
          <a:bodyPr wrap="square" rtlCol="0">
            <a:spAutoFit/>
          </a:bodyPr>
          <a:lstStyle/>
          <a:p>
            <a:r>
              <a:rPr lang="en-US" sz="800">
                <a:solidFill>
                  <a:schemeClr val="bg1"/>
                </a:solidFill>
                <a:latin typeface="Lato" panose="020F0502020204030203" pitchFamily="34" charset="0"/>
                <a:ea typeface="Lato" panose="020F0502020204030203" pitchFamily="34" charset="0"/>
                <a:cs typeface="Lato" panose="020F0502020204030203" pitchFamily="34" charset="0"/>
              </a:rPr>
              <a:t>CONFIDENTIAL – FOR INTERNAL USE ONLY.</a:t>
            </a:r>
          </a:p>
        </p:txBody>
      </p:sp>
    </p:spTree>
    <p:extLst>
      <p:ext uri="{BB962C8B-B14F-4D97-AF65-F5344CB8AC3E}">
        <p14:creationId xmlns:p14="http://schemas.microsoft.com/office/powerpoint/2010/main" val="4166419184"/>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userDrawn="1">
  <p:cSld name="Thank You 2">
    <p:bg>
      <p:bgPr>
        <a:solidFill>
          <a:srgbClr val="28378E"/>
        </a:solidFill>
        <a:effectLst/>
      </p:bgPr>
    </p:bg>
    <p:spTree>
      <p:nvGrpSpPr>
        <p:cNvPr id="1" name=""/>
        <p:cNvGrpSpPr/>
        <p:nvPr/>
      </p:nvGrpSpPr>
      <p:grpSpPr>
        <a:xfrm>
          <a:off x="0" y="0"/>
          <a:ext cx="0" cy="0"/>
          <a:chOff x="0" y="0"/>
          <a:chExt cx="0" cy="0"/>
        </a:xfrm>
      </p:grpSpPr>
      <p:pic>
        <p:nvPicPr>
          <p:cNvPr id="6" name="Picture 5" descr="A water drop in the center of a hexagon shape&#10;&#10;Description automatically generated">
            <a:extLst>
              <a:ext uri="{FF2B5EF4-FFF2-40B4-BE49-F238E27FC236}">
                <a16:creationId xmlns:a16="http://schemas.microsoft.com/office/drawing/2014/main" id="{1DE4FD3E-CA33-AD61-9527-D10FA5E1A97E}"/>
              </a:ext>
            </a:extLst>
          </p:cNvPr>
          <p:cNvPicPr>
            <a:picLocks noChangeAspect="1"/>
          </p:cNvPicPr>
          <p:nvPr userDrawn="1"/>
        </p:nvPicPr>
        <p:blipFill rotWithShape="1">
          <a:blip r:embed="rId2"/>
          <a:srcRect l="5119" r="5119"/>
          <a:stretch/>
        </p:blipFill>
        <p:spPr>
          <a:xfrm>
            <a:off x="0" y="0"/>
            <a:ext cx="12192000" cy="6858000"/>
          </a:xfrm>
          <a:prstGeom prst="rect">
            <a:avLst/>
          </a:prstGeom>
        </p:spPr>
      </p:pic>
      <p:sp>
        <p:nvSpPr>
          <p:cNvPr id="5" name="Slide Number Placeholder 4">
            <a:extLst>
              <a:ext uri="{FF2B5EF4-FFF2-40B4-BE49-F238E27FC236}">
                <a16:creationId xmlns:a16="http://schemas.microsoft.com/office/drawing/2014/main" id="{18205C07-A612-5F14-DACF-57B4CDEF4DA0}"/>
              </a:ext>
            </a:extLst>
          </p:cNvPr>
          <p:cNvSpPr>
            <a:spLocks noGrp="1"/>
          </p:cNvSpPr>
          <p:nvPr>
            <p:ph type="sldNum" idx="12"/>
          </p:nvPr>
        </p:nvSpPr>
        <p:spPr/>
        <p:txBody>
          <a:bodyPr/>
          <a:lstStyle>
            <a:lvl1pPr>
              <a:defRPr>
                <a:solidFill>
                  <a:schemeClr val="bg1"/>
                </a:solidFill>
              </a:defRPr>
            </a:lvl1pPr>
          </a:lstStyle>
          <a:p>
            <a:fld id="{00000000-1234-1234-1234-123412341234}" type="slidenum">
              <a:rPr lang="en" smtClean="0"/>
              <a:pPr/>
              <a:t>‹#›</a:t>
            </a:fld>
            <a:endParaRPr lang="en"/>
          </a:p>
        </p:txBody>
      </p:sp>
      <p:pic>
        <p:nvPicPr>
          <p:cNvPr id="9" name="Picture 8">
            <a:extLst>
              <a:ext uri="{FF2B5EF4-FFF2-40B4-BE49-F238E27FC236}">
                <a16:creationId xmlns:a16="http://schemas.microsoft.com/office/drawing/2014/main" id="{13492733-5232-42AB-DC34-990383BB536F}"/>
              </a:ext>
            </a:extLst>
          </p:cNvPr>
          <p:cNvPicPr>
            <a:picLocks noChangeAspect="1"/>
          </p:cNvPicPr>
          <p:nvPr userDrawn="1"/>
        </p:nvPicPr>
        <p:blipFill>
          <a:blip r:embed="rId3"/>
          <a:srcRect/>
          <a:stretch/>
        </p:blipFill>
        <p:spPr>
          <a:xfrm>
            <a:off x="298175" y="5993543"/>
            <a:ext cx="1630392" cy="702229"/>
          </a:xfrm>
          <a:prstGeom prst="rect">
            <a:avLst/>
          </a:prstGeom>
        </p:spPr>
      </p:pic>
      <p:sp>
        <p:nvSpPr>
          <p:cNvPr id="2" name="Title 1">
            <a:extLst>
              <a:ext uri="{FF2B5EF4-FFF2-40B4-BE49-F238E27FC236}">
                <a16:creationId xmlns:a16="http://schemas.microsoft.com/office/drawing/2014/main" id="{23CE3630-8937-B72A-3AFC-8666DD1409BD}"/>
              </a:ext>
            </a:extLst>
          </p:cNvPr>
          <p:cNvSpPr txBox="1">
            <a:spLocks/>
          </p:cNvSpPr>
          <p:nvPr userDrawn="1"/>
        </p:nvSpPr>
        <p:spPr>
          <a:xfrm>
            <a:off x="1123687" y="2961344"/>
            <a:ext cx="4031974"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4400"/>
              <a:buFont typeface="Lato"/>
              <a:buNone/>
              <a:defRPr sz="4400" b="1" i="0" u="none" strike="noStrike" cap="none">
                <a:solidFill>
                  <a:srgbClr val="28378E"/>
                </a:solidFill>
                <a:latin typeface="Lato"/>
                <a:ea typeface="Lato"/>
                <a:cs typeface="Lato"/>
                <a:sym typeface="La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r>
              <a:rPr lang="en-US" sz="6600">
                <a:solidFill>
                  <a:schemeClr val="bg1"/>
                </a:solidFill>
              </a:rPr>
              <a:t>YOU</a:t>
            </a:r>
          </a:p>
        </p:txBody>
      </p:sp>
      <p:sp>
        <p:nvSpPr>
          <p:cNvPr id="3" name="Title 1">
            <a:extLst>
              <a:ext uri="{FF2B5EF4-FFF2-40B4-BE49-F238E27FC236}">
                <a16:creationId xmlns:a16="http://schemas.microsoft.com/office/drawing/2014/main" id="{17EC0777-4767-1F4D-BEE6-2499C92B7EC5}"/>
              </a:ext>
            </a:extLst>
          </p:cNvPr>
          <p:cNvSpPr txBox="1">
            <a:spLocks/>
          </p:cNvSpPr>
          <p:nvPr userDrawn="1"/>
        </p:nvSpPr>
        <p:spPr>
          <a:xfrm>
            <a:off x="1008219" y="1919944"/>
            <a:ext cx="4031974"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4400"/>
              <a:buFont typeface="Lato"/>
              <a:buNone/>
              <a:defRPr sz="4400" b="1" i="0" u="none" strike="noStrike" cap="none">
                <a:solidFill>
                  <a:srgbClr val="28378E"/>
                </a:solidFill>
                <a:latin typeface="Lato"/>
                <a:ea typeface="Lato"/>
                <a:cs typeface="Lato"/>
                <a:sym typeface="La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r>
              <a:rPr lang="en-US" sz="6600">
                <a:solidFill>
                  <a:schemeClr val="bg1"/>
                </a:solidFill>
              </a:rPr>
              <a:t>THANK</a:t>
            </a:r>
          </a:p>
        </p:txBody>
      </p:sp>
      <p:sp>
        <p:nvSpPr>
          <p:cNvPr id="4" name="TextBox 3">
            <a:extLst>
              <a:ext uri="{FF2B5EF4-FFF2-40B4-BE49-F238E27FC236}">
                <a16:creationId xmlns:a16="http://schemas.microsoft.com/office/drawing/2014/main" id="{69CCD531-E90E-AC08-D4CA-6C3C70DBB634}"/>
              </a:ext>
            </a:extLst>
          </p:cNvPr>
          <p:cNvSpPr txBox="1"/>
          <p:nvPr userDrawn="1"/>
        </p:nvSpPr>
        <p:spPr>
          <a:xfrm>
            <a:off x="1779147" y="6415427"/>
            <a:ext cx="4846320" cy="215444"/>
          </a:xfrm>
          <a:prstGeom prst="rect">
            <a:avLst/>
          </a:prstGeom>
          <a:noFill/>
        </p:spPr>
        <p:txBody>
          <a:bodyPr wrap="square" rtlCol="0">
            <a:spAutoFit/>
          </a:bodyPr>
          <a:lstStyle/>
          <a:p>
            <a:r>
              <a:rPr lang="en-US" sz="800">
                <a:solidFill>
                  <a:schemeClr val="bg1"/>
                </a:solidFill>
                <a:latin typeface="Lato" panose="020F0502020204030203" pitchFamily="34" charset="0"/>
                <a:ea typeface="Lato" panose="020F0502020204030203" pitchFamily="34" charset="0"/>
                <a:cs typeface="Lato" panose="020F0502020204030203" pitchFamily="34" charset="0"/>
              </a:rPr>
              <a:t>CONFIDENTIAL – FOR INTERNAL USE ONLY.</a:t>
            </a:r>
          </a:p>
        </p:txBody>
      </p:sp>
    </p:spTree>
    <p:extLst>
      <p:ext uri="{BB962C8B-B14F-4D97-AF65-F5344CB8AC3E}">
        <p14:creationId xmlns:p14="http://schemas.microsoft.com/office/powerpoint/2010/main" val="3316062280"/>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userDrawn="1">
  <p:cSld name="Two Content-w/Footnot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346206"/>
            <a:ext cx="5384800" cy="4779964"/>
          </a:xfrm>
        </p:spPr>
        <p:txBody>
          <a:bodyPr>
            <a:normAutofit/>
          </a:bodyPr>
          <a:lstStyle>
            <a:lvl1pPr>
              <a:defRPr sz="3200"/>
            </a:lvl1pPr>
            <a:lvl2pPr>
              <a:defRPr sz="2667"/>
            </a:lvl2pPr>
            <a:lvl3pPr>
              <a:defRPr sz="2400"/>
            </a:lvl3pPr>
            <a:lvl4pPr>
              <a:defRPr sz="2133"/>
            </a:lvl4pPr>
            <a:lvl5pPr>
              <a:defRPr sz="1867"/>
            </a:lvl5pPr>
            <a:lvl6pPr>
              <a:defRPr sz="1801"/>
            </a:lvl6pPr>
            <a:lvl7pPr>
              <a:defRPr sz="1801"/>
            </a:lvl7pPr>
            <a:lvl8pPr>
              <a:defRPr sz="1801"/>
            </a:lvl8pPr>
            <a:lvl9pPr>
              <a:defRPr sz="18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346206"/>
            <a:ext cx="5384800" cy="4779964"/>
          </a:xfrm>
        </p:spPr>
        <p:txBody>
          <a:bodyPr>
            <a:normAutofit/>
          </a:bodyPr>
          <a:lstStyle>
            <a:lvl1pPr>
              <a:defRPr sz="3200"/>
            </a:lvl1pPr>
            <a:lvl2pPr>
              <a:defRPr sz="2667"/>
            </a:lvl2pPr>
            <a:lvl3pPr>
              <a:defRPr sz="2400"/>
            </a:lvl3pPr>
            <a:lvl4pPr>
              <a:defRPr sz="2133"/>
            </a:lvl4pPr>
            <a:lvl5pPr>
              <a:defRPr sz="1867"/>
            </a:lvl5pPr>
            <a:lvl6pPr>
              <a:defRPr sz="1801"/>
            </a:lvl6pPr>
            <a:lvl7pPr>
              <a:defRPr sz="1801"/>
            </a:lvl7pPr>
            <a:lvl8pPr>
              <a:defRPr sz="1801"/>
            </a:lvl8pPr>
            <a:lvl9pPr>
              <a:defRPr sz="18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7D9E84-FED3-B54F-90E8-8CBDD92306C1}" type="slidenum">
              <a:rPr lang="en-US" smtClean="0"/>
              <a:t>‹#›</a:t>
            </a:fld>
            <a:endParaRPr lang="en-US"/>
          </a:p>
        </p:txBody>
      </p:sp>
      <p:sp>
        <p:nvSpPr>
          <p:cNvPr id="8" name="Text Placeholder 6"/>
          <p:cNvSpPr>
            <a:spLocks noGrp="1"/>
          </p:cNvSpPr>
          <p:nvPr>
            <p:ph type="body" sz="quarter" idx="13"/>
          </p:nvPr>
        </p:nvSpPr>
        <p:spPr>
          <a:xfrm>
            <a:off x="609605" y="5759451"/>
            <a:ext cx="10996084" cy="565149"/>
          </a:xfrm>
        </p:spPr>
        <p:txBody>
          <a:bodyPr anchor="b">
            <a:noAutofit/>
          </a:bodyPr>
          <a:lstStyle>
            <a:lvl1pPr marL="0" indent="0">
              <a:buNone/>
              <a:defRPr sz="933">
                <a:solidFill>
                  <a:schemeClr val="bg1">
                    <a:lumMod val="65000"/>
                  </a:schemeClr>
                </a:solidFill>
              </a:defRPr>
            </a:lvl1pPr>
            <a:lvl2pPr marL="230177" indent="0">
              <a:buNone/>
              <a:defRPr sz="933">
                <a:solidFill>
                  <a:schemeClr val="bg1">
                    <a:lumMod val="65000"/>
                  </a:schemeClr>
                </a:solidFill>
              </a:defRPr>
            </a:lvl2pPr>
            <a:lvl3pPr marL="514324" indent="0">
              <a:buNone/>
              <a:defRPr sz="933">
                <a:solidFill>
                  <a:schemeClr val="bg1">
                    <a:lumMod val="65000"/>
                  </a:schemeClr>
                </a:solidFill>
              </a:defRPr>
            </a:lvl3pPr>
            <a:lvl4pPr marL="684178" indent="0">
              <a:buNone/>
              <a:defRPr sz="933">
                <a:solidFill>
                  <a:schemeClr val="bg1">
                    <a:lumMod val="65000"/>
                  </a:schemeClr>
                </a:solidFill>
              </a:defRPr>
            </a:lvl4pPr>
            <a:lvl5pPr marL="914354" indent="0">
              <a:buNone/>
              <a:defRPr sz="933">
                <a:solidFill>
                  <a:schemeClr val="bg1">
                    <a:lumMod val="6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0424396"/>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userDrawn="1">
  <p:cSld name="1_Content Plain">
    <p:spTree>
      <p:nvGrpSpPr>
        <p:cNvPr id="1" name=""/>
        <p:cNvGrpSpPr/>
        <p:nvPr/>
      </p:nvGrpSpPr>
      <p:grpSpPr>
        <a:xfrm>
          <a:off x="0" y="0"/>
          <a:ext cx="0" cy="0"/>
          <a:chOff x="0" y="0"/>
          <a:chExt cx="0" cy="0"/>
        </a:xfrm>
      </p:grpSpPr>
      <p:sp>
        <p:nvSpPr>
          <p:cNvPr id="6" name="Google Shape;46;p17">
            <a:extLst>
              <a:ext uri="{FF2B5EF4-FFF2-40B4-BE49-F238E27FC236}">
                <a16:creationId xmlns:a16="http://schemas.microsoft.com/office/drawing/2014/main" id="{D280F10B-9A01-0480-B7A2-15D8282E4160}"/>
              </a:ext>
            </a:extLst>
          </p:cNvPr>
          <p:cNvSpPr txBox="1">
            <a:spLocks noGrp="1"/>
          </p:cNvSpPr>
          <p:nvPr>
            <p:ph type="title"/>
          </p:nvPr>
        </p:nvSpPr>
        <p:spPr>
          <a:xfrm>
            <a:off x="300457" y="182406"/>
            <a:ext cx="10515599" cy="777200"/>
          </a:xfrm>
          <a:prstGeom prst="rect">
            <a:avLst/>
          </a:prstGeom>
          <a:noFill/>
          <a:ln>
            <a:noFill/>
          </a:ln>
        </p:spPr>
        <p:txBody>
          <a:bodyPr spcFirstLastPara="1" wrap="square" lIns="91440" tIns="34275" rIns="91440" bIns="34275" anchor="t" anchorCtr="0">
            <a:noAutofit/>
          </a:bodyPr>
          <a:lstStyle>
            <a:lvl1pPr>
              <a:defRPr sz="3200" dirty="0">
                <a:solidFill>
                  <a:schemeClr val="accent3"/>
                </a:solidFill>
                <a:latin typeface="Lato Light" panose="020F0502020204030203" pitchFamily="34" charset="0"/>
                <a:ea typeface="Lato Light" panose="020F0502020204030203" pitchFamily="34" charset="0"/>
                <a:cs typeface="Lato Light" panose="020F0502020204030203" pitchFamily="34" charset="0"/>
              </a:defRPr>
            </a:lvl1pPr>
          </a:lstStyle>
          <a:p>
            <a:pPr lvl="0">
              <a:buSzPts val="2800"/>
              <a:buFont typeface="Proxima Nova"/>
            </a:pPr>
            <a:r>
              <a:rPr lang="en-US"/>
              <a:t>Click to edit Master title style</a:t>
            </a:r>
            <a:endParaRPr/>
          </a:p>
        </p:txBody>
      </p:sp>
      <p:sp>
        <p:nvSpPr>
          <p:cNvPr id="10" name="Rectangle 9">
            <a:extLst>
              <a:ext uri="{FF2B5EF4-FFF2-40B4-BE49-F238E27FC236}">
                <a16:creationId xmlns:a16="http://schemas.microsoft.com/office/drawing/2014/main" id="{7A7BD38A-3231-FDBC-604E-93C80FC7BA64}"/>
              </a:ext>
            </a:extLst>
          </p:cNvPr>
          <p:cNvSpPr/>
          <p:nvPr userDrawn="1"/>
        </p:nvSpPr>
        <p:spPr>
          <a:xfrm>
            <a:off x="11877261" y="0"/>
            <a:ext cx="314739" cy="6858000"/>
          </a:xfrm>
          <a:prstGeom prst="rect">
            <a:avLst/>
          </a:prstGeom>
          <a:solidFill>
            <a:srgbClr val="1561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265DE923-FC25-55CB-DD6F-9F094439EF54}"/>
              </a:ext>
            </a:extLst>
          </p:cNvPr>
          <p:cNvSpPr>
            <a:spLocks noGrp="1"/>
          </p:cNvSpPr>
          <p:nvPr>
            <p:ph type="body" sz="quarter" idx="13"/>
          </p:nvPr>
        </p:nvSpPr>
        <p:spPr>
          <a:xfrm>
            <a:off x="300458" y="1110950"/>
            <a:ext cx="5540422" cy="4652103"/>
          </a:xfrm>
          <a:prstGeom prst="rect">
            <a:avLst/>
          </a:prstGeom>
        </p:spPr>
        <p:txBody>
          <a:bodyPr/>
          <a:lstStyle>
            <a:lvl1pPr marL="457200" indent="-457200">
              <a:buSzPct val="140000"/>
              <a:buFontTx/>
              <a:buBlip>
                <a:blip r:embed="rId2">
                  <a:extLst>
                    <a:ext uri="{96DAC541-7B7A-43D3-8B79-37D633B846F1}">
                      <asvg:svgBlip xmlns:asvg="http://schemas.microsoft.com/office/drawing/2016/SVG/main" r:embed="rId3"/>
                    </a:ext>
                  </a:extLst>
                </a:blip>
              </a:buBlip>
              <a:defRPr sz="1800">
                <a:latin typeface="+mn-lt"/>
              </a:defRPr>
            </a:lvl1pPr>
            <a:lvl2pPr marL="914400" indent="-381000">
              <a:buClr>
                <a:srgbClr val="888888"/>
              </a:buClr>
              <a:buSzPct val="100000"/>
              <a:buFont typeface="Lato" panose="020F0502020204030203" pitchFamily="34" charset="0"/>
              <a:buChar char="+"/>
              <a:defRPr sz="1600">
                <a:latin typeface="+mn-lt"/>
              </a:defRPr>
            </a:lvl2pPr>
            <a:lvl3pPr marL="1371600" indent="-355600">
              <a:buClr>
                <a:schemeClr val="bg1">
                  <a:lumMod val="50000"/>
                </a:schemeClr>
              </a:buClr>
              <a:buFont typeface="Lato" panose="020F0502020204030203" pitchFamily="34" charset="0"/>
              <a:buChar char="+"/>
              <a:defRPr sz="1400">
                <a:latin typeface="+mn-lt"/>
              </a:defRPr>
            </a:lvl3pPr>
            <a:lvl4pPr marL="1828800" indent="-342900">
              <a:buClr>
                <a:schemeClr val="bg1">
                  <a:lumMod val="50000"/>
                </a:schemeClr>
              </a:buClr>
              <a:buFont typeface="Lato" panose="020F0502020204030203" pitchFamily="34" charset="0"/>
              <a:buChar char="+"/>
              <a:defRPr sz="1200">
                <a:latin typeface="+mn-lt"/>
              </a:defRPr>
            </a:lvl4pPr>
            <a:lvl5pPr marL="2286000" indent="-342900">
              <a:buClr>
                <a:schemeClr val="bg1">
                  <a:lumMod val="50000"/>
                </a:schemeClr>
              </a:buClr>
              <a:buFont typeface="Lato" panose="020F0502020204030203" pitchFamily="34" charset="0"/>
              <a:buChar char="+"/>
              <a:defRPr sz="11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4">
            <a:extLst>
              <a:ext uri="{FF2B5EF4-FFF2-40B4-BE49-F238E27FC236}">
                <a16:creationId xmlns:a16="http://schemas.microsoft.com/office/drawing/2014/main" id="{F16630F6-2963-F5A5-8D2C-6239775ACCE3}"/>
              </a:ext>
            </a:extLst>
          </p:cNvPr>
          <p:cNvSpPr>
            <a:spLocks noGrp="1"/>
          </p:cNvSpPr>
          <p:nvPr>
            <p:ph type="sldNum" idx="12"/>
          </p:nvPr>
        </p:nvSpPr>
        <p:spPr>
          <a:xfrm>
            <a:off x="11380206" y="6497962"/>
            <a:ext cx="436031" cy="231581"/>
          </a:xfrm>
        </p:spPr>
        <p:txBody>
          <a:bodyPr/>
          <a:lstStyle>
            <a:lvl1pPr>
              <a:defRPr sz="700"/>
            </a:lvl1pPr>
          </a:lstStyle>
          <a:p>
            <a:fld id="{00000000-1234-1234-1234-123412341234}" type="slidenum">
              <a:rPr lang="en" smtClean="0"/>
              <a:pPr/>
              <a:t>‹#›</a:t>
            </a:fld>
            <a:endParaRPr lang="en"/>
          </a:p>
        </p:txBody>
      </p:sp>
      <p:sp>
        <p:nvSpPr>
          <p:cNvPr id="9" name="Text Placeholder 8">
            <a:extLst>
              <a:ext uri="{FF2B5EF4-FFF2-40B4-BE49-F238E27FC236}">
                <a16:creationId xmlns:a16="http://schemas.microsoft.com/office/drawing/2014/main" id="{1B83803D-C9CA-DF64-9563-17F5486669F1}"/>
              </a:ext>
            </a:extLst>
          </p:cNvPr>
          <p:cNvSpPr>
            <a:spLocks noGrp="1"/>
          </p:cNvSpPr>
          <p:nvPr>
            <p:ph type="body" sz="quarter" idx="14" hasCustomPrompt="1"/>
          </p:nvPr>
        </p:nvSpPr>
        <p:spPr>
          <a:xfrm>
            <a:off x="3709572" y="6497961"/>
            <a:ext cx="7609610" cy="298415"/>
          </a:xfrm>
        </p:spPr>
        <p:txBody>
          <a:bodyPr>
            <a:noAutofit/>
          </a:bodyPr>
          <a:lstStyle>
            <a:lvl1pPr marL="0" indent="0" algn="l">
              <a:buFont typeface="Arial" panose="020B0604020202020204" pitchFamily="34" charset="0"/>
              <a:buNone/>
              <a:defRPr lang="en-US" sz="700" b="0" i="0" u="none" strike="noStrike" cap="none" dirty="0" smtClean="0">
                <a:solidFill>
                  <a:srgbClr val="888888"/>
                </a:solidFill>
                <a:latin typeface="Lato"/>
                <a:ea typeface="Lato"/>
                <a:cs typeface="Lato"/>
                <a:sym typeface="Lato"/>
              </a:defRPr>
            </a:lvl1pPr>
            <a:lvl2pPr marL="227013" indent="0">
              <a:buNone/>
              <a:defRPr sz="800"/>
            </a:lvl2pPr>
            <a:lvl3pPr marL="461962" indent="0">
              <a:buNone/>
              <a:defRPr sz="800"/>
            </a:lvl3pPr>
            <a:lvl4pPr marL="461962" indent="0">
              <a:buNone/>
              <a:defRPr sz="800"/>
            </a:lvl4pPr>
            <a:lvl5pPr marL="461962" indent="0">
              <a:buNone/>
              <a:defRPr sz="800"/>
            </a:lvl5pPr>
          </a:lstStyle>
          <a:p>
            <a:pPr lvl="0"/>
            <a:r>
              <a:rPr lang="en-US"/>
              <a:t>Additional content</a:t>
            </a:r>
          </a:p>
        </p:txBody>
      </p:sp>
      <p:sp>
        <p:nvSpPr>
          <p:cNvPr id="8" name="Footer Placeholder 4">
            <a:extLst>
              <a:ext uri="{FF2B5EF4-FFF2-40B4-BE49-F238E27FC236}">
                <a16:creationId xmlns:a16="http://schemas.microsoft.com/office/drawing/2014/main" id="{2FF09DE6-B5EA-45BD-D0B7-3754181DDA44}"/>
              </a:ext>
            </a:extLst>
          </p:cNvPr>
          <p:cNvSpPr>
            <a:spLocks noGrp="1"/>
          </p:cNvSpPr>
          <p:nvPr>
            <p:ph type="ftr" idx="23"/>
          </p:nvPr>
        </p:nvSpPr>
        <p:spPr>
          <a:xfrm>
            <a:off x="1217485" y="6497963"/>
            <a:ext cx="2431063" cy="231580"/>
          </a:xfrm>
        </p:spPr>
        <p:txBody>
          <a:bodyPr/>
          <a:lstStyle>
            <a:lvl1pPr marR="0" algn="l" rtl="0">
              <a:lnSpc>
                <a:spcPct val="100000"/>
              </a:lnSpc>
              <a:spcBef>
                <a:spcPts val="0"/>
              </a:spcBef>
              <a:spcAft>
                <a:spcPts val="0"/>
              </a:spcAft>
              <a:buClr>
                <a:srgbClr val="000000"/>
              </a:buClr>
              <a:buFont typeface="Arial"/>
              <a:defRPr lang="en-US" sz="700" b="0" i="0" u="none" strike="noStrike" cap="none" dirty="0" smtClean="0">
                <a:solidFill>
                  <a:srgbClr val="888888"/>
                </a:solidFill>
                <a:latin typeface="Lato"/>
                <a:ea typeface="Lato"/>
                <a:cs typeface="Lato"/>
                <a:sym typeface="Lato"/>
              </a:defRPr>
            </a:lvl1pPr>
          </a:lstStyle>
          <a:p>
            <a:endParaRPr lang="en-US"/>
          </a:p>
        </p:txBody>
      </p:sp>
    </p:spTree>
    <p:extLst>
      <p:ext uri="{BB962C8B-B14F-4D97-AF65-F5344CB8AC3E}">
        <p14:creationId xmlns:p14="http://schemas.microsoft.com/office/powerpoint/2010/main" val="989410134"/>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lvl1pPr>
            <a:lvl2pPr marL="428638" indent="0" algn="ctr">
              <a:buNone/>
              <a:defRPr/>
            </a:lvl2pPr>
            <a:lvl3pPr marL="857277" indent="0" algn="ctr">
              <a:buNone/>
              <a:defRPr/>
            </a:lvl3pPr>
            <a:lvl4pPr marL="1285915" indent="0" algn="ctr">
              <a:buNone/>
              <a:defRPr/>
            </a:lvl4pPr>
            <a:lvl5pPr marL="1714553" indent="0" algn="ctr">
              <a:buNone/>
              <a:defRPr/>
            </a:lvl5pPr>
            <a:lvl6pPr marL="2143192" indent="0" algn="ctr">
              <a:buNone/>
              <a:defRPr/>
            </a:lvl6pPr>
            <a:lvl7pPr marL="2571830" indent="0" algn="ctr">
              <a:buNone/>
              <a:defRPr/>
            </a:lvl7pPr>
            <a:lvl8pPr marL="3000469" indent="0" algn="ctr">
              <a:buNone/>
              <a:defRPr/>
            </a:lvl8pPr>
            <a:lvl9pPr marL="3429107" indent="0" algn="ctr">
              <a:buNone/>
              <a:defRPr/>
            </a:lvl9pPr>
          </a:lstStyle>
          <a:p>
            <a:r>
              <a:rPr lang="en-US"/>
              <a:t>Click to edit Master subtitle style</a:t>
            </a:r>
          </a:p>
        </p:txBody>
      </p:sp>
    </p:spTree>
    <p:extLst>
      <p:ext uri="{BB962C8B-B14F-4D97-AF65-F5344CB8AC3E}">
        <p14:creationId xmlns:p14="http://schemas.microsoft.com/office/powerpoint/2010/main" val="478184906"/>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034348"/>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2"/>
            <a:ext cx="10363200" cy="1362075"/>
          </a:xfrm>
        </p:spPr>
        <p:txBody>
          <a:bodyPr anchor="t"/>
          <a:lstStyle>
            <a:lvl1pPr algn="l">
              <a:defRPr sz="3750" b="1" cap="all"/>
            </a:lvl1pPr>
          </a:lstStyle>
          <a:p>
            <a:r>
              <a:rPr lang="en-US"/>
              <a:t>Click to edit Master title style</a:t>
            </a:r>
          </a:p>
        </p:txBody>
      </p:sp>
      <p:sp>
        <p:nvSpPr>
          <p:cNvPr id="3" name="Text Placeholder 2"/>
          <p:cNvSpPr>
            <a:spLocks noGrp="1"/>
          </p:cNvSpPr>
          <p:nvPr>
            <p:ph type="body" idx="1"/>
          </p:nvPr>
        </p:nvSpPr>
        <p:spPr>
          <a:xfrm>
            <a:off x="963085" y="2906713"/>
            <a:ext cx="10363200" cy="1500187"/>
          </a:xfrm>
        </p:spPr>
        <p:txBody>
          <a:bodyPr anchor="b"/>
          <a:lstStyle>
            <a:lvl1pPr marL="0" indent="0">
              <a:buNone/>
              <a:defRPr sz="1875"/>
            </a:lvl1pPr>
            <a:lvl2pPr marL="428638" indent="0">
              <a:buNone/>
              <a:defRPr sz="1688"/>
            </a:lvl2pPr>
            <a:lvl3pPr marL="857277" indent="0">
              <a:buNone/>
              <a:defRPr sz="1500"/>
            </a:lvl3pPr>
            <a:lvl4pPr marL="1285915" indent="0">
              <a:buNone/>
              <a:defRPr sz="1313"/>
            </a:lvl4pPr>
            <a:lvl5pPr marL="1714553" indent="0">
              <a:buNone/>
              <a:defRPr sz="1313"/>
            </a:lvl5pPr>
            <a:lvl6pPr marL="2143192" indent="0">
              <a:buNone/>
              <a:defRPr sz="1313"/>
            </a:lvl6pPr>
            <a:lvl7pPr marL="2571830" indent="0">
              <a:buNone/>
              <a:defRPr sz="1313"/>
            </a:lvl7pPr>
            <a:lvl8pPr marL="3000469" indent="0">
              <a:buNone/>
              <a:defRPr sz="1313"/>
            </a:lvl8pPr>
            <a:lvl9pPr marL="3429107" indent="0">
              <a:buNone/>
              <a:defRPr sz="1313"/>
            </a:lvl9pPr>
          </a:lstStyle>
          <a:p>
            <a:pPr lvl="0"/>
            <a:r>
              <a:rPr lang="en-US"/>
              <a:t>Click to edit Master text styles</a:t>
            </a:r>
          </a:p>
        </p:txBody>
      </p:sp>
    </p:spTree>
    <p:extLst>
      <p:ext uri="{BB962C8B-B14F-4D97-AF65-F5344CB8AC3E}">
        <p14:creationId xmlns:p14="http://schemas.microsoft.com/office/powerpoint/2010/main" val="860448162"/>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5351" y="1906589"/>
            <a:ext cx="5101167" cy="4316412"/>
          </a:xfrm>
        </p:spPr>
        <p:txBody>
          <a:bodyPr/>
          <a:lstStyle>
            <a:lvl1pPr>
              <a:defRPr sz="2625"/>
            </a:lvl1pPr>
            <a:lvl2pPr>
              <a:defRPr sz="2250"/>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9719" y="1906589"/>
            <a:ext cx="5103283" cy="4316412"/>
          </a:xfrm>
        </p:spPr>
        <p:txBody>
          <a:bodyPr/>
          <a:lstStyle>
            <a:lvl1pPr>
              <a:defRPr sz="2625"/>
            </a:lvl1pPr>
            <a:lvl2pPr>
              <a:defRPr sz="2250"/>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867296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3198826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2"/>
          </a:xfrm>
        </p:spPr>
        <p:txBody>
          <a:bodyPr anchor="b"/>
          <a:lstStyle>
            <a:lvl1pPr marL="0" indent="0">
              <a:buNone/>
              <a:defRPr sz="2250" b="1"/>
            </a:lvl1pPr>
            <a:lvl2pPr marL="428638" indent="0">
              <a:buNone/>
              <a:defRPr sz="1875" b="1"/>
            </a:lvl2pPr>
            <a:lvl3pPr marL="857277" indent="0">
              <a:buNone/>
              <a:defRPr sz="1688" b="1"/>
            </a:lvl3pPr>
            <a:lvl4pPr marL="1285915" indent="0">
              <a:buNone/>
              <a:defRPr sz="1500" b="1"/>
            </a:lvl4pPr>
            <a:lvl5pPr marL="1714553" indent="0">
              <a:buNone/>
              <a:defRPr sz="1500" b="1"/>
            </a:lvl5pPr>
            <a:lvl6pPr marL="2143192" indent="0">
              <a:buNone/>
              <a:defRPr sz="1500" b="1"/>
            </a:lvl6pPr>
            <a:lvl7pPr marL="2571830" indent="0">
              <a:buNone/>
              <a:defRPr sz="1500" b="1"/>
            </a:lvl7pPr>
            <a:lvl8pPr marL="3000469" indent="0">
              <a:buNone/>
              <a:defRPr sz="1500" b="1"/>
            </a:lvl8pPr>
            <a:lvl9pPr marL="3429107" indent="0">
              <a:buNone/>
              <a:defRPr sz="1500" b="1"/>
            </a:lvl9pPr>
          </a:lstStyle>
          <a:p>
            <a:pPr lvl="0"/>
            <a:r>
              <a:rPr lang="en-US"/>
              <a:t>Click to edit Master text styles</a:t>
            </a:r>
          </a:p>
        </p:txBody>
      </p:sp>
      <p:sp>
        <p:nvSpPr>
          <p:cNvPr id="4" name="Content Placeholder 3"/>
          <p:cNvSpPr>
            <a:spLocks noGrp="1"/>
          </p:cNvSpPr>
          <p:nvPr>
            <p:ph sz="half" idx="2"/>
          </p:nvPr>
        </p:nvSpPr>
        <p:spPr>
          <a:xfrm>
            <a:off x="609601" y="2174876"/>
            <a:ext cx="5386917" cy="3951288"/>
          </a:xfrm>
        </p:spPr>
        <p:txBody>
          <a:bodyPr/>
          <a:lstStyle>
            <a:lvl1pPr>
              <a:defRPr sz="2250"/>
            </a:lvl1pPr>
            <a:lvl2pPr>
              <a:defRPr sz="1875"/>
            </a:lvl2pPr>
            <a:lvl3pPr>
              <a:defRPr sz="1688"/>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1" y="1535114"/>
            <a:ext cx="5389033" cy="639762"/>
          </a:xfrm>
        </p:spPr>
        <p:txBody>
          <a:bodyPr anchor="b"/>
          <a:lstStyle>
            <a:lvl1pPr marL="0" indent="0">
              <a:buNone/>
              <a:defRPr sz="2250" b="1"/>
            </a:lvl1pPr>
            <a:lvl2pPr marL="428638" indent="0">
              <a:buNone/>
              <a:defRPr sz="1875" b="1"/>
            </a:lvl2pPr>
            <a:lvl3pPr marL="857277" indent="0">
              <a:buNone/>
              <a:defRPr sz="1688" b="1"/>
            </a:lvl3pPr>
            <a:lvl4pPr marL="1285915" indent="0">
              <a:buNone/>
              <a:defRPr sz="1500" b="1"/>
            </a:lvl4pPr>
            <a:lvl5pPr marL="1714553" indent="0">
              <a:buNone/>
              <a:defRPr sz="1500" b="1"/>
            </a:lvl5pPr>
            <a:lvl6pPr marL="2143192" indent="0">
              <a:buNone/>
              <a:defRPr sz="1500" b="1"/>
            </a:lvl6pPr>
            <a:lvl7pPr marL="2571830" indent="0">
              <a:buNone/>
              <a:defRPr sz="1500" b="1"/>
            </a:lvl7pPr>
            <a:lvl8pPr marL="3000469" indent="0">
              <a:buNone/>
              <a:defRPr sz="1500" b="1"/>
            </a:lvl8pPr>
            <a:lvl9pPr marL="3429107" indent="0">
              <a:buNone/>
              <a:defRPr sz="1500" b="1"/>
            </a:lvl9pPr>
          </a:lstStyle>
          <a:p>
            <a:pPr lvl="0"/>
            <a:r>
              <a:rPr lang="en-US"/>
              <a:t>Click to edit Master text styles</a:t>
            </a:r>
          </a:p>
        </p:txBody>
      </p:sp>
      <p:sp>
        <p:nvSpPr>
          <p:cNvPr id="6" name="Content Placeholder 5"/>
          <p:cNvSpPr>
            <a:spLocks noGrp="1"/>
          </p:cNvSpPr>
          <p:nvPr>
            <p:ph sz="quarter" idx="4"/>
          </p:nvPr>
        </p:nvSpPr>
        <p:spPr>
          <a:xfrm>
            <a:off x="6193371" y="2174876"/>
            <a:ext cx="5389033" cy="3951288"/>
          </a:xfrm>
        </p:spPr>
        <p:txBody>
          <a:bodyPr/>
          <a:lstStyle>
            <a:lvl1pPr>
              <a:defRPr sz="2250"/>
            </a:lvl1pPr>
            <a:lvl2pPr>
              <a:defRPr sz="1875"/>
            </a:lvl2pPr>
            <a:lvl3pPr>
              <a:defRPr sz="1688"/>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95979445"/>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61670184"/>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2507439"/>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1875" b="1"/>
            </a:lvl1pPr>
          </a:lstStyle>
          <a:p>
            <a:r>
              <a:rPr lang="en-US"/>
              <a:t>Click to edit Master title style</a:t>
            </a:r>
          </a:p>
        </p:txBody>
      </p:sp>
      <p:sp>
        <p:nvSpPr>
          <p:cNvPr id="3" name="Content Placeholder 2"/>
          <p:cNvSpPr>
            <a:spLocks noGrp="1"/>
          </p:cNvSpPr>
          <p:nvPr>
            <p:ph idx="1"/>
          </p:nvPr>
        </p:nvSpPr>
        <p:spPr>
          <a:xfrm>
            <a:off x="4766734" y="273051"/>
            <a:ext cx="6815667" cy="5853113"/>
          </a:xfrm>
        </p:spPr>
        <p:txBody>
          <a:bodyPr/>
          <a:lstStyle>
            <a:lvl1pPr>
              <a:defRPr sz="3000"/>
            </a:lvl1pPr>
            <a:lvl2pPr>
              <a:defRPr sz="2625"/>
            </a:lvl2pPr>
            <a:lvl3pPr>
              <a:defRPr sz="2250"/>
            </a:lvl3pPr>
            <a:lvl4pPr>
              <a:defRPr sz="1875"/>
            </a:lvl4pPr>
            <a:lvl5pPr>
              <a:defRPr sz="1875"/>
            </a:lvl5pPr>
            <a:lvl6pPr>
              <a:defRPr sz="1875"/>
            </a:lvl6pPr>
            <a:lvl7pPr>
              <a:defRPr sz="1875"/>
            </a:lvl7pPr>
            <a:lvl8pPr>
              <a:defRPr sz="1875"/>
            </a:lvl8pPr>
            <a:lvl9pPr>
              <a:defRPr sz="18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1"/>
            <a:ext cx="4011084" cy="4691063"/>
          </a:xfrm>
        </p:spPr>
        <p:txBody>
          <a:bodyPr/>
          <a:lstStyle>
            <a:lvl1pPr marL="0" indent="0">
              <a:buNone/>
              <a:defRPr sz="1313"/>
            </a:lvl1pPr>
            <a:lvl2pPr marL="428638" indent="0">
              <a:buNone/>
              <a:defRPr sz="1125"/>
            </a:lvl2pPr>
            <a:lvl3pPr marL="857277" indent="0">
              <a:buNone/>
              <a:defRPr sz="938"/>
            </a:lvl3pPr>
            <a:lvl4pPr marL="1285915" indent="0">
              <a:buNone/>
              <a:defRPr sz="844"/>
            </a:lvl4pPr>
            <a:lvl5pPr marL="1714553" indent="0">
              <a:buNone/>
              <a:defRPr sz="844"/>
            </a:lvl5pPr>
            <a:lvl6pPr marL="2143192" indent="0">
              <a:buNone/>
              <a:defRPr sz="844"/>
            </a:lvl6pPr>
            <a:lvl7pPr marL="2571830" indent="0">
              <a:buNone/>
              <a:defRPr sz="844"/>
            </a:lvl7pPr>
            <a:lvl8pPr marL="3000469" indent="0">
              <a:buNone/>
              <a:defRPr sz="844"/>
            </a:lvl8pPr>
            <a:lvl9pPr marL="3429107" indent="0">
              <a:buNone/>
              <a:defRPr sz="844"/>
            </a:lvl9pPr>
          </a:lstStyle>
          <a:p>
            <a:pPr lvl="0"/>
            <a:r>
              <a:rPr lang="en-US"/>
              <a:t>Click to edit Master text styles</a:t>
            </a:r>
          </a:p>
        </p:txBody>
      </p:sp>
    </p:spTree>
    <p:extLst>
      <p:ext uri="{BB962C8B-B14F-4D97-AF65-F5344CB8AC3E}">
        <p14:creationId xmlns:p14="http://schemas.microsoft.com/office/powerpoint/2010/main" val="3776071593"/>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9" y="4800601"/>
            <a:ext cx="7315200" cy="566738"/>
          </a:xfrm>
        </p:spPr>
        <p:txBody>
          <a:bodyPr anchor="b"/>
          <a:lstStyle>
            <a:lvl1pPr algn="l">
              <a:defRPr sz="1875" b="1"/>
            </a:lvl1pPr>
          </a:lstStyle>
          <a:p>
            <a:r>
              <a:rPr lang="en-US"/>
              <a:t>Click to edit Master title style</a:t>
            </a:r>
          </a:p>
        </p:txBody>
      </p:sp>
      <p:sp>
        <p:nvSpPr>
          <p:cNvPr id="3" name="Picture Placeholder 2"/>
          <p:cNvSpPr>
            <a:spLocks noGrp="1"/>
          </p:cNvSpPr>
          <p:nvPr>
            <p:ph type="pic" idx="1"/>
          </p:nvPr>
        </p:nvSpPr>
        <p:spPr>
          <a:xfrm>
            <a:off x="2389719" y="612775"/>
            <a:ext cx="7315200" cy="4114800"/>
          </a:xfrm>
        </p:spPr>
        <p:txBody>
          <a:bodyPr/>
          <a:lstStyle>
            <a:lvl1pPr marL="0" indent="0">
              <a:buNone/>
              <a:defRPr sz="3000"/>
            </a:lvl1pPr>
            <a:lvl2pPr marL="428638" indent="0">
              <a:buNone/>
              <a:defRPr sz="2625"/>
            </a:lvl2pPr>
            <a:lvl3pPr marL="857277" indent="0">
              <a:buNone/>
              <a:defRPr sz="2250"/>
            </a:lvl3pPr>
            <a:lvl4pPr marL="1285915" indent="0">
              <a:buNone/>
              <a:defRPr sz="1875"/>
            </a:lvl4pPr>
            <a:lvl5pPr marL="1714553" indent="0">
              <a:buNone/>
              <a:defRPr sz="1875"/>
            </a:lvl5pPr>
            <a:lvl6pPr marL="2143192" indent="0">
              <a:buNone/>
              <a:defRPr sz="1875"/>
            </a:lvl6pPr>
            <a:lvl7pPr marL="2571830" indent="0">
              <a:buNone/>
              <a:defRPr sz="1875"/>
            </a:lvl7pPr>
            <a:lvl8pPr marL="3000469" indent="0">
              <a:buNone/>
              <a:defRPr sz="1875"/>
            </a:lvl8pPr>
            <a:lvl9pPr marL="3429107" indent="0">
              <a:buNone/>
              <a:defRPr sz="1875"/>
            </a:lvl9pPr>
          </a:lstStyle>
          <a:p>
            <a:endParaRPr lang="en-US"/>
          </a:p>
        </p:txBody>
      </p:sp>
      <p:sp>
        <p:nvSpPr>
          <p:cNvPr id="4" name="Text Placeholder 3"/>
          <p:cNvSpPr>
            <a:spLocks noGrp="1"/>
          </p:cNvSpPr>
          <p:nvPr>
            <p:ph type="body" sz="half" idx="2"/>
          </p:nvPr>
        </p:nvSpPr>
        <p:spPr>
          <a:xfrm>
            <a:off x="2389719" y="5367339"/>
            <a:ext cx="7315200" cy="804862"/>
          </a:xfrm>
        </p:spPr>
        <p:txBody>
          <a:bodyPr/>
          <a:lstStyle>
            <a:lvl1pPr marL="0" indent="0">
              <a:buNone/>
              <a:defRPr sz="1313"/>
            </a:lvl1pPr>
            <a:lvl2pPr marL="428638" indent="0">
              <a:buNone/>
              <a:defRPr sz="1125"/>
            </a:lvl2pPr>
            <a:lvl3pPr marL="857277" indent="0">
              <a:buNone/>
              <a:defRPr sz="938"/>
            </a:lvl3pPr>
            <a:lvl4pPr marL="1285915" indent="0">
              <a:buNone/>
              <a:defRPr sz="844"/>
            </a:lvl4pPr>
            <a:lvl5pPr marL="1714553" indent="0">
              <a:buNone/>
              <a:defRPr sz="844"/>
            </a:lvl5pPr>
            <a:lvl6pPr marL="2143192" indent="0">
              <a:buNone/>
              <a:defRPr sz="844"/>
            </a:lvl6pPr>
            <a:lvl7pPr marL="2571830" indent="0">
              <a:buNone/>
              <a:defRPr sz="844"/>
            </a:lvl7pPr>
            <a:lvl8pPr marL="3000469" indent="0">
              <a:buNone/>
              <a:defRPr sz="844"/>
            </a:lvl8pPr>
            <a:lvl9pPr marL="3429107" indent="0">
              <a:buNone/>
              <a:defRPr sz="844"/>
            </a:lvl9pPr>
          </a:lstStyle>
          <a:p>
            <a:pPr lvl="0"/>
            <a:r>
              <a:rPr lang="en-US"/>
              <a:t>Click to edit Master text styles</a:t>
            </a:r>
          </a:p>
        </p:txBody>
      </p:sp>
    </p:spTree>
    <p:extLst>
      <p:ext uri="{BB962C8B-B14F-4D97-AF65-F5344CB8AC3E}">
        <p14:creationId xmlns:p14="http://schemas.microsoft.com/office/powerpoint/2010/main" val="2648661637"/>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51850993"/>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01621" y="569915"/>
            <a:ext cx="2601383" cy="56530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5351" y="569915"/>
            <a:ext cx="7603067" cy="56530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2894967"/>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7880EE0F-8936-034F-832B-8042B5D72DA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02287" y="365885"/>
            <a:ext cx="4418390" cy="5049589"/>
          </a:xfrm>
          <a:prstGeom prst="rect">
            <a:avLst/>
          </a:prstGeom>
        </p:spPr>
      </p:pic>
      <p:sp>
        <p:nvSpPr>
          <p:cNvPr id="4" name="Rectangle 5">
            <a:extLst>
              <a:ext uri="{FF2B5EF4-FFF2-40B4-BE49-F238E27FC236}">
                <a16:creationId xmlns:a16="http://schemas.microsoft.com/office/drawing/2014/main" id="{378EF57C-0683-8E48-AE13-6590CF43DEB6}"/>
              </a:ext>
            </a:extLst>
          </p:cNvPr>
          <p:cNvSpPr>
            <a:spLocks noChangeArrowheads="1"/>
          </p:cNvSpPr>
          <p:nvPr userDrawn="1"/>
        </p:nvSpPr>
        <p:spPr bwMode="auto">
          <a:xfrm>
            <a:off x="3689351" y="6564313"/>
            <a:ext cx="3350683" cy="38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7648" tIns="48825" rIns="97648" bIns="48825">
            <a:spAutoFit/>
          </a:bodyPr>
          <a:lstStyle>
            <a:lvl1pPr defTabSz="969963">
              <a:defRPr>
                <a:solidFill>
                  <a:schemeClr val="tx1"/>
                </a:solidFill>
                <a:latin typeface="Arial" panose="020B0604020202020204" pitchFamily="34" charset="0"/>
              </a:defRPr>
            </a:lvl1pPr>
            <a:lvl2pPr marL="484188" defTabSz="969963">
              <a:defRPr>
                <a:solidFill>
                  <a:schemeClr val="tx1"/>
                </a:solidFill>
                <a:latin typeface="Arial" panose="020B0604020202020204" pitchFamily="34" charset="0"/>
              </a:defRPr>
            </a:lvl2pPr>
            <a:lvl3pPr marL="969963" defTabSz="969963">
              <a:defRPr>
                <a:solidFill>
                  <a:schemeClr val="tx1"/>
                </a:solidFill>
                <a:latin typeface="Arial" panose="020B0604020202020204" pitchFamily="34" charset="0"/>
              </a:defRPr>
            </a:lvl3pPr>
            <a:lvl4pPr marL="1454150" defTabSz="969963">
              <a:defRPr>
                <a:solidFill>
                  <a:schemeClr val="tx1"/>
                </a:solidFill>
                <a:latin typeface="Arial" panose="020B0604020202020204" pitchFamily="34" charset="0"/>
              </a:defRPr>
            </a:lvl4pPr>
            <a:lvl5pPr marL="1939925" defTabSz="969963">
              <a:defRPr>
                <a:solidFill>
                  <a:schemeClr val="tx1"/>
                </a:solidFill>
                <a:latin typeface="Arial" panose="020B0604020202020204" pitchFamily="34" charset="0"/>
              </a:defRPr>
            </a:lvl5pPr>
            <a:lvl6pPr marL="2397125" defTabSz="969963" fontAlgn="base">
              <a:spcBef>
                <a:spcPct val="0"/>
              </a:spcBef>
              <a:spcAft>
                <a:spcPct val="0"/>
              </a:spcAft>
              <a:defRPr>
                <a:solidFill>
                  <a:schemeClr val="tx1"/>
                </a:solidFill>
                <a:latin typeface="Arial" panose="020B0604020202020204" pitchFamily="34" charset="0"/>
              </a:defRPr>
            </a:lvl6pPr>
            <a:lvl7pPr marL="2854325" defTabSz="969963" fontAlgn="base">
              <a:spcBef>
                <a:spcPct val="0"/>
              </a:spcBef>
              <a:spcAft>
                <a:spcPct val="0"/>
              </a:spcAft>
              <a:defRPr>
                <a:solidFill>
                  <a:schemeClr val="tx1"/>
                </a:solidFill>
                <a:latin typeface="Arial" panose="020B0604020202020204" pitchFamily="34" charset="0"/>
              </a:defRPr>
            </a:lvl7pPr>
            <a:lvl8pPr marL="3311525" defTabSz="969963" fontAlgn="base">
              <a:spcBef>
                <a:spcPct val="0"/>
              </a:spcBef>
              <a:spcAft>
                <a:spcPct val="0"/>
              </a:spcAft>
              <a:defRPr>
                <a:solidFill>
                  <a:schemeClr val="tx1"/>
                </a:solidFill>
                <a:latin typeface="Arial" panose="020B0604020202020204" pitchFamily="34" charset="0"/>
              </a:defRPr>
            </a:lvl8pPr>
            <a:lvl9pPr marL="3768725" defTabSz="969963" fontAlgn="base">
              <a:spcBef>
                <a:spcPct val="0"/>
              </a:spcBef>
              <a:spcAft>
                <a:spcPct val="0"/>
              </a:spcAft>
              <a:defRPr>
                <a:solidFill>
                  <a:schemeClr val="tx1"/>
                </a:solidFill>
                <a:latin typeface="Arial" panose="020B0604020202020204" pitchFamily="34" charset="0"/>
              </a:defRPr>
            </a:lvl9pPr>
          </a:lstStyle>
          <a:p>
            <a:pPr algn="ctr">
              <a:spcBef>
                <a:spcPct val="50000"/>
              </a:spcBef>
              <a:defRPr/>
            </a:pPr>
            <a:endParaRPr lang="en-US" altLang="en-US" sz="1900"/>
          </a:p>
        </p:txBody>
      </p:sp>
      <p:sp>
        <p:nvSpPr>
          <p:cNvPr id="2051" name="Rectangle 3"/>
          <p:cNvSpPr>
            <a:spLocks noGrp="1" noChangeArrowheads="1"/>
          </p:cNvSpPr>
          <p:nvPr>
            <p:ph type="ctrTitle" sz="quarter" hasCustomPrompt="1"/>
          </p:nvPr>
        </p:nvSpPr>
        <p:spPr>
          <a:xfrm>
            <a:off x="603505" y="3284439"/>
            <a:ext cx="10966453" cy="461665"/>
          </a:xfrm>
        </p:spPr>
        <p:txBody>
          <a:bodyPr anchor="t" anchorCtr="0">
            <a:spAutoFit/>
          </a:bodyPr>
          <a:lstStyle>
            <a:lvl1pPr>
              <a:defRPr/>
            </a:lvl1pPr>
          </a:lstStyle>
          <a:p>
            <a:pPr lvl="0"/>
            <a:r>
              <a:rPr lang="en-US" altLang="en-US" noProof="0" dirty="0"/>
              <a:t>Click to Edit Title of Presentation</a:t>
            </a:r>
          </a:p>
        </p:txBody>
      </p:sp>
      <p:sp>
        <p:nvSpPr>
          <p:cNvPr id="20" name="Text Placeholder 19">
            <a:extLst>
              <a:ext uri="{FF2B5EF4-FFF2-40B4-BE49-F238E27FC236}">
                <a16:creationId xmlns:a16="http://schemas.microsoft.com/office/drawing/2014/main" id="{9B669413-AA1F-7B48-9EF7-51410D7110E3}"/>
              </a:ext>
            </a:extLst>
          </p:cNvPr>
          <p:cNvSpPr>
            <a:spLocks noGrp="1"/>
          </p:cNvSpPr>
          <p:nvPr>
            <p:ph type="body" sz="quarter" idx="10" hasCustomPrompt="1"/>
          </p:nvPr>
        </p:nvSpPr>
        <p:spPr>
          <a:xfrm>
            <a:off x="603504" y="2976470"/>
            <a:ext cx="10966453" cy="242039"/>
          </a:xfrm>
        </p:spPr>
        <p:txBody>
          <a:bodyPr tIns="0" bIns="0">
            <a:noAutofit/>
          </a:bodyPr>
          <a:lstStyle>
            <a:lvl1pPr marL="0" indent="0">
              <a:buNone/>
              <a:defRPr sz="1600" spc="300">
                <a:solidFill>
                  <a:schemeClr val="tx2"/>
                </a:solidFill>
              </a:defRPr>
            </a:lvl1pPr>
          </a:lstStyle>
          <a:p>
            <a:pPr lvl="0"/>
            <a:r>
              <a:rPr lang="en-US" dirty="0"/>
              <a:t>CLICK TO ADD DEPARTMENT OR SERVICE LINE</a:t>
            </a:r>
          </a:p>
          <a:p>
            <a:pPr lvl="0"/>
            <a:endParaRPr lang="en-US" dirty="0"/>
          </a:p>
        </p:txBody>
      </p:sp>
      <p:sp>
        <p:nvSpPr>
          <p:cNvPr id="22" name="Text Placeholder 21">
            <a:extLst>
              <a:ext uri="{FF2B5EF4-FFF2-40B4-BE49-F238E27FC236}">
                <a16:creationId xmlns:a16="http://schemas.microsoft.com/office/drawing/2014/main" id="{7D9F7EEA-6ACC-AA4C-B098-6FCE8583AAFF}"/>
              </a:ext>
            </a:extLst>
          </p:cNvPr>
          <p:cNvSpPr>
            <a:spLocks noGrp="1"/>
          </p:cNvSpPr>
          <p:nvPr>
            <p:ph type="body" sz="quarter" idx="11" hasCustomPrompt="1"/>
          </p:nvPr>
        </p:nvSpPr>
        <p:spPr>
          <a:xfrm>
            <a:off x="603250" y="4746216"/>
            <a:ext cx="10966450" cy="456535"/>
          </a:xfrm>
        </p:spPr>
        <p:txBody>
          <a:bodyPr tIns="0" bIns="0" anchor="b" anchorCtr="0"/>
          <a:lstStyle>
            <a:lvl1pPr marL="0" indent="0">
              <a:spcBef>
                <a:spcPts val="100"/>
              </a:spcBef>
              <a:spcAft>
                <a:spcPts val="100"/>
              </a:spcAft>
              <a:buFontTx/>
              <a:buNone/>
              <a:defRPr sz="1400" b="0">
                <a:solidFill>
                  <a:schemeClr val="bg1">
                    <a:lumMod val="50000"/>
                  </a:schemeClr>
                </a:solidFill>
              </a:defRPr>
            </a:lvl1pPr>
          </a:lstStyle>
          <a:p>
            <a:pPr lvl="0"/>
            <a:r>
              <a:rPr lang="en-US" dirty="0"/>
              <a:t>Presenter Name</a:t>
            </a:r>
          </a:p>
          <a:p>
            <a:pPr lvl="0"/>
            <a:r>
              <a:rPr lang="en-US" dirty="0"/>
              <a:t>Title</a:t>
            </a:r>
          </a:p>
        </p:txBody>
      </p:sp>
      <p:sp>
        <p:nvSpPr>
          <p:cNvPr id="25" name="Content Placeholder 24">
            <a:extLst>
              <a:ext uri="{FF2B5EF4-FFF2-40B4-BE49-F238E27FC236}">
                <a16:creationId xmlns:a16="http://schemas.microsoft.com/office/drawing/2014/main" id="{82640247-F5C8-854C-BFF2-F15A2B477F95}"/>
              </a:ext>
            </a:extLst>
          </p:cNvPr>
          <p:cNvSpPr>
            <a:spLocks noGrp="1"/>
          </p:cNvSpPr>
          <p:nvPr>
            <p:ph sz="quarter" idx="12" hasCustomPrompt="1"/>
          </p:nvPr>
        </p:nvSpPr>
        <p:spPr>
          <a:xfrm>
            <a:off x="603250" y="5546598"/>
            <a:ext cx="10966450" cy="213551"/>
          </a:xfrm>
        </p:spPr>
        <p:txBody>
          <a:bodyPr tIns="0" bIns="0" anchor="t" anchorCtr="0">
            <a:noAutofit/>
          </a:bodyPr>
          <a:lstStyle>
            <a:lvl1pPr marL="0" indent="0">
              <a:buFontTx/>
              <a:buNone/>
              <a:defRPr sz="1600"/>
            </a:lvl1pPr>
          </a:lstStyle>
          <a:p>
            <a:pPr lvl="0"/>
            <a:r>
              <a:rPr lang="en-US" dirty="0"/>
              <a:t>Month XX,2018</a:t>
            </a:r>
          </a:p>
        </p:txBody>
      </p:sp>
      <p:sp>
        <p:nvSpPr>
          <p:cNvPr id="35" name="Rectangle 34">
            <a:extLst>
              <a:ext uri="{FF2B5EF4-FFF2-40B4-BE49-F238E27FC236}">
                <a16:creationId xmlns:a16="http://schemas.microsoft.com/office/drawing/2014/main" id="{203563FC-0F09-0C4F-A98D-09A9A087BFFD}"/>
              </a:ext>
            </a:extLst>
          </p:cNvPr>
          <p:cNvSpPr/>
          <p:nvPr userDrawn="1"/>
        </p:nvSpPr>
        <p:spPr bwMode="auto">
          <a:xfrm>
            <a:off x="4272324" y="6073135"/>
            <a:ext cx="7919676" cy="18757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panose="020B0604020202020204" pitchFamily="34" charset="0"/>
            </a:endParaRPr>
          </a:p>
        </p:txBody>
      </p:sp>
      <p:sp>
        <p:nvSpPr>
          <p:cNvPr id="36" name="Rectangle 35">
            <a:extLst>
              <a:ext uri="{FF2B5EF4-FFF2-40B4-BE49-F238E27FC236}">
                <a16:creationId xmlns:a16="http://schemas.microsoft.com/office/drawing/2014/main" id="{DC4A80AC-0EE5-CE49-AC50-371B0BCEE030}"/>
              </a:ext>
            </a:extLst>
          </p:cNvPr>
          <p:cNvSpPr/>
          <p:nvPr userDrawn="1"/>
        </p:nvSpPr>
        <p:spPr bwMode="auto">
          <a:xfrm>
            <a:off x="3626865" y="6073135"/>
            <a:ext cx="589120" cy="18757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2"/>
              </a:solidFill>
              <a:effectLst/>
              <a:latin typeface="Arial" panose="020B0604020202020204" pitchFamily="34" charset="0"/>
            </a:endParaRPr>
          </a:p>
        </p:txBody>
      </p:sp>
      <p:sp>
        <p:nvSpPr>
          <p:cNvPr id="37" name="Rectangle 36">
            <a:extLst>
              <a:ext uri="{FF2B5EF4-FFF2-40B4-BE49-F238E27FC236}">
                <a16:creationId xmlns:a16="http://schemas.microsoft.com/office/drawing/2014/main" id="{E6EA6F35-CA1B-A642-9824-3B515D1BF591}"/>
              </a:ext>
            </a:extLst>
          </p:cNvPr>
          <p:cNvSpPr/>
          <p:nvPr userDrawn="1"/>
        </p:nvSpPr>
        <p:spPr bwMode="auto">
          <a:xfrm>
            <a:off x="2120793" y="6073135"/>
            <a:ext cx="1449733" cy="187570"/>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2"/>
              </a:solidFill>
              <a:effectLst/>
              <a:latin typeface="Arial" panose="020B0604020202020204" pitchFamily="34" charset="0"/>
            </a:endParaRPr>
          </a:p>
        </p:txBody>
      </p:sp>
      <p:sp>
        <p:nvSpPr>
          <p:cNvPr id="38" name="Rectangle 37">
            <a:extLst>
              <a:ext uri="{FF2B5EF4-FFF2-40B4-BE49-F238E27FC236}">
                <a16:creationId xmlns:a16="http://schemas.microsoft.com/office/drawing/2014/main" id="{69B4247E-C5F1-3A4E-B4C6-26DD2EAF81A6}"/>
              </a:ext>
            </a:extLst>
          </p:cNvPr>
          <p:cNvSpPr/>
          <p:nvPr userDrawn="1"/>
        </p:nvSpPr>
        <p:spPr bwMode="auto">
          <a:xfrm>
            <a:off x="605367" y="6073135"/>
            <a:ext cx="1459087" cy="187570"/>
          </a:xfrm>
          <a:prstGeom prst="rect">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2"/>
              </a:solidFill>
              <a:effectLst/>
              <a:latin typeface="Arial" panose="020B0604020202020204" pitchFamily="34" charset="0"/>
            </a:endParaRPr>
          </a:p>
        </p:txBody>
      </p:sp>
      <p:pic>
        <p:nvPicPr>
          <p:cNvPr id="16" name="Picture 15">
            <a:extLst>
              <a:ext uri="{FF2B5EF4-FFF2-40B4-BE49-F238E27FC236}">
                <a16:creationId xmlns:a16="http://schemas.microsoft.com/office/drawing/2014/main" id="{58D81102-3E62-D24A-8B6C-83E5A9C82A5F}"/>
              </a:ext>
            </a:extLst>
          </p:cNvPr>
          <p:cNvPicPr>
            <a:picLocks noChangeAspect="1"/>
          </p:cNvPicPr>
          <p:nvPr userDrawn="1"/>
        </p:nvPicPr>
        <p:blipFill>
          <a:blip r:embed="rId3">
            <a:extLst>
              <a:ext uri="{28A0092B-C50C-407E-A947-70E740481C1C}">
                <a14:useLocalDpi xmlns:a14="http://schemas.microsoft.com/office/drawing/2010/main" val="0"/>
              </a:ext>
            </a:extLst>
          </a:blip>
          <a:srcRect t="1" r="-43176" b="-42408"/>
          <a:stretch>
            <a:fillRect/>
          </a:stretch>
        </p:blipFill>
        <p:spPr>
          <a:xfrm>
            <a:off x="603250" y="528365"/>
            <a:ext cx="4520079" cy="920398"/>
          </a:xfrm>
          <a:prstGeom prst="rect">
            <a:avLst/>
          </a:prstGeom>
        </p:spPr>
      </p:pic>
    </p:spTree>
    <p:extLst>
      <p:ext uri="{BB962C8B-B14F-4D97-AF65-F5344CB8AC3E}">
        <p14:creationId xmlns:p14="http://schemas.microsoft.com/office/powerpoint/2010/main" val="1952704147"/>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8279657"/>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showMasterSp="0" preserve="1" userDrawn="1">
  <p:cSld name="Section Divider">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0B4F123-30EB-A440-BB44-9D7F067693BF}"/>
              </a:ext>
            </a:extLst>
          </p:cNvPr>
          <p:cNvSpPr/>
          <p:nvPr userDrawn="1"/>
        </p:nvSpPr>
        <p:spPr bwMode="auto">
          <a:xfrm>
            <a:off x="4272324" y="6073135"/>
            <a:ext cx="7919676" cy="18757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panose="020B0604020202020204" pitchFamily="34" charset="0"/>
            </a:endParaRPr>
          </a:p>
        </p:txBody>
      </p:sp>
      <p:sp>
        <p:nvSpPr>
          <p:cNvPr id="4" name="Rectangle 5">
            <a:extLst>
              <a:ext uri="{FF2B5EF4-FFF2-40B4-BE49-F238E27FC236}">
                <a16:creationId xmlns:a16="http://schemas.microsoft.com/office/drawing/2014/main" id="{378EF57C-0683-8E48-AE13-6590CF43DEB6}"/>
              </a:ext>
            </a:extLst>
          </p:cNvPr>
          <p:cNvSpPr>
            <a:spLocks noChangeArrowheads="1"/>
          </p:cNvSpPr>
          <p:nvPr userDrawn="1"/>
        </p:nvSpPr>
        <p:spPr bwMode="auto">
          <a:xfrm>
            <a:off x="3689351" y="6564313"/>
            <a:ext cx="3350683" cy="38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7648" tIns="48825" rIns="97648" bIns="48825">
            <a:spAutoFit/>
          </a:bodyPr>
          <a:lstStyle>
            <a:lvl1pPr defTabSz="969963">
              <a:defRPr>
                <a:solidFill>
                  <a:schemeClr val="tx1"/>
                </a:solidFill>
                <a:latin typeface="Arial" panose="020B0604020202020204" pitchFamily="34" charset="0"/>
              </a:defRPr>
            </a:lvl1pPr>
            <a:lvl2pPr marL="484188" defTabSz="969963">
              <a:defRPr>
                <a:solidFill>
                  <a:schemeClr val="tx1"/>
                </a:solidFill>
                <a:latin typeface="Arial" panose="020B0604020202020204" pitchFamily="34" charset="0"/>
              </a:defRPr>
            </a:lvl2pPr>
            <a:lvl3pPr marL="969963" defTabSz="969963">
              <a:defRPr>
                <a:solidFill>
                  <a:schemeClr val="tx1"/>
                </a:solidFill>
                <a:latin typeface="Arial" panose="020B0604020202020204" pitchFamily="34" charset="0"/>
              </a:defRPr>
            </a:lvl3pPr>
            <a:lvl4pPr marL="1454150" defTabSz="969963">
              <a:defRPr>
                <a:solidFill>
                  <a:schemeClr val="tx1"/>
                </a:solidFill>
                <a:latin typeface="Arial" panose="020B0604020202020204" pitchFamily="34" charset="0"/>
              </a:defRPr>
            </a:lvl4pPr>
            <a:lvl5pPr marL="1939925" defTabSz="969963">
              <a:defRPr>
                <a:solidFill>
                  <a:schemeClr val="tx1"/>
                </a:solidFill>
                <a:latin typeface="Arial" panose="020B0604020202020204" pitchFamily="34" charset="0"/>
              </a:defRPr>
            </a:lvl5pPr>
            <a:lvl6pPr marL="2397125" defTabSz="969963" fontAlgn="base">
              <a:spcBef>
                <a:spcPct val="0"/>
              </a:spcBef>
              <a:spcAft>
                <a:spcPct val="0"/>
              </a:spcAft>
              <a:defRPr>
                <a:solidFill>
                  <a:schemeClr val="tx1"/>
                </a:solidFill>
                <a:latin typeface="Arial" panose="020B0604020202020204" pitchFamily="34" charset="0"/>
              </a:defRPr>
            </a:lvl6pPr>
            <a:lvl7pPr marL="2854325" defTabSz="969963" fontAlgn="base">
              <a:spcBef>
                <a:spcPct val="0"/>
              </a:spcBef>
              <a:spcAft>
                <a:spcPct val="0"/>
              </a:spcAft>
              <a:defRPr>
                <a:solidFill>
                  <a:schemeClr val="tx1"/>
                </a:solidFill>
                <a:latin typeface="Arial" panose="020B0604020202020204" pitchFamily="34" charset="0"/>
              </a:defRPr>
            </a:lvl7pPr>
            <a:lvl8pPr marL="3311525" defTabSz="969963" fontAlgn="base">
              <a:spcBef>
                <a:spcPct val="0"/>
              </a:spcBef>
              <a:spcAft>
                <a:spcPct val="0"/>
              </a:spcAft>
              <a:defRPr>
                <a:solidFill>
                  <a:schemeClr val="tx1"/>
                </a:solidFill>
                <a:latin typeface="Arial" panose="020B0604020202020204" pitchFamily="34" charset="0"/>
              </a:defRPr>
            </a:lvl8pPr>
            <a:lvl9pPr marL="3768725" defTabSz="969963" fontAlgn="base">
              <a:spcBef>
                <a:spcPct val="0"/>
              </a:spcBef>
              <a:spcAft>
                <a:spcPct val="0"/>
              </a:spcAft>
              <a:defRPr>
                <a:solidFill>
                  <a:schemeClr val="tx1"/>
                </a:solidFill>
                <a:latin typeface="Arial" panose="020B0604020202020204" pitchFamily="34" charset="0"/>
              </a:defRPr>
            </a:lvl9pPr>
          </a:lstStyle>
          <a:p>
            <a:pPr algn="ctr">
              <a:spcBef>
                <a:spcPct val="50000"/>
              </a:spcBef>
              <a:defRPr/>
            </a:pPr>
            <a:endParaRPr lang="en-US" altLang="en-US" sz="1900"/>
          </a:p>
        </p:txBody>
      </p:sp>
      <p:sp>
        <p:nvSpPr>
          <p:cNvPr id="10" name="Rectangle 9">
            <a:extLst>
              <a:ext uri="{FF2B5EF4-FFF2-40B4-BE49-F238E27FC236}">
                <a16:creationId xmlns:a16="http://schemas.microsoft.com/office/drawing/2014/main" id="{2CBED2D5-3D21-F846-9AB1-F18C83362D57}"/>
              </a:ext>
            </a:extLst>
          </p:cNvPr>
          <p:cNvSpPr/>
          <p:nvPr userDrawn="1"/>
        </p:nvSpPr>
        <p:spPr bwMode="auto">
          <a:xfrm>
            <a:off x="4272325" y="0"/>
            <a:ext cx="7919676" cy="68580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panose="020B0604020202020204" pitchFamily="34" charset="0"/>
            </a:endParaRPr>
          </a:p>
        </p:txBody>
      </p:sp>
      <p:sp>
        <p:nvSpPr>
          <p:cNvPr id="2" name="Title 1">
            <a:extLst>
              <a:ext uri="{FF2B5EF4-FFF2-40B4-BE49-F238E27FC236}">
                <a16:creationId xmlns:a16="http://schemas.microsoft.com/office/drawing/2014/main" id="{A0C13092-8DB7-0B4F-ABD0-D6BD93629201}"/>
              </a:ext>
            </a:extLst>
          </p:cNvPr>
          <p:cNvSpPr>
            <a:spLocks noGrp="1"/>
          </p:cNvSpPr>
          <p:nvPr>
            <p:ph type="title" hasCustomPrompt="1"/>
          </p:nvPr>
        </p:nvSpPr>
        <p:spPr>
          <a:xfrm>
            <a:off x="4901133" y="3198167"/>
            <a:ext cx="6662057" cy="461665"/>
          </a:xfrm>
        </p:spPr>
        <p:txBody>
          <a:bodyPr anchor="ctr" anchorCtr="0"/>
          <a:lstStyle>
            <a:lvl1pPr>
              <a:defRPr>
                <a:solidFill>
                  <a:schemeClr val="bg1"/>
                </a:solidFill>
              </a:defRPr>
            </a:lvl1pPr>
          </a:lstStyle>
          <a:p>
            <a:r>
              <a:rPr lang="en-US" dirty="0"/>
              <a:t>Section Divider Title</a:t>
            </a:r>
          </a:p>
        </p:txBody>
      </p:sp>
      <p:sp>
        <p:nvSpPr>
          <p:cNvPr id="17" name="Rectangle 16">
            <a:extLst>
              <a:ext uri="{FF2B5EF4-FFF2-40B4-BE49-F238E27FC236}">
                <a16:creationId xmlns:a16="http://schemas.microsoft.com/office/drawing/2014/main" id="{206BB0AF-9056-B849-8AE6-C1E1BBA3E300}"/>
              </a:ext>
            </a:extLst>
          </p:cNvPr>
          <p:cNvSpPr/>
          <p:nvPr userDrawn="1"/>
        </p:nvSpPr>
        <p:spPr bwMode="auto">
          <a:xfrm>
            <a:off x="3626865" y="6073135"/>
            <a:ext cx="589120" cy="18757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2"/>
              </a:solidFill>
              <a:effectLst/>
              <a:latin typeface="Arial" panose="020B0604020202020204" pitchFamily="34" charset="0"/>
            </a:endParaRPr>
          </a:p>
        </p:txBody>
      </p:sp>
      <p:sp>
        <p:nvSpPr>
          <p:cNvPr id="18" name="Rectangle 17">
            <a:extLst>
              <a:ext uri="{FF2B5EF4-FFF2-40B4-BE49-F238E27FC236}">
                <a16:creationId xmlns:a16="http://schemas.microsoft.com/office/drawing/2014/main" id="{1F111A79-FA5C-6C4A-9F3B-44ACE4907DA5}"/>
              </a:ext>
            </a:extLst>
          </p:cNvPr>
          <p:cNvSpPr/>
          <p:nvPr userDrawn="1"/>
        </p:nvSpPr>
        <p:spPr bwMode="auto">
          <a:xfrm>
            <a:off x="2120793" y="6073135"/>
            <a:ext cx="1449733" cy="187570"/>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2"/>
              </a:solidFill>
              <a:effectLst/>
              <a:latin typeface="Arial" panose="020B0604020202020204" pitchFamily="34" charset="0"/>
            </a:endParaRPr>
          </a:p>
        </p:txBody>
      </p:sp>
      <p:sp>
        <p:nvSpPr>
          <p:cNvPr id="19" name="Rectangle 18">
            <a:extLst>
              <a:ext uri="{FF2B5EF4-FFF2-40B4-BE49-F238E27FC236}">
                <a16:creationId xmlns:a16="http://schemas.microsoft.com/office/drawing/2014/main" id="{F59BD90C-2B1D-CE42-B14E-DB6FD23D2123}"/>
              </a:ext>
            </a:extLst>
          </p:cNvPr>
          <p:cNvSpPr/>
          <p:nvPr userDrawn="1"/>
        </p:nvSpPr>
        <p:spPr bwMode="auto">
          <a:xfrm>
            <a:off x="605367" y="6073135"/>
            <a:ext cx="1459087" cy="187570"/>
          </a:xfrm>
          <a:prstGeom prst="rect">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2"/>
              </a:solidFill>
              <a:effectLst/>
              <a:latin typeface="Arial" panose="020B0604020202020204" pitchFamily="34" charset="0"/>
            </a:endParaRPr>
          </a:p>
        </p:txBody>
      </p:sp>
    </p:spTree>
    <p:extLst>
      <p:ext uri="{BB962C8B-B14F-4D97-AF65-F5344CB8AC3E}">
        <p14:creationId xmlns:p14="http://schemas.microsoft.com/office/powerpoint/2010/main" val="28630535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50202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5368" y="1124081"/>
            <a:ext cx="5115984" cy="174307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305551" y="1124081"/>
            <a:ext cx="5374393" cy="17430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a:extLst>
              <a:ext uri="{FF2B5EF4-FFF2-40B4-BE49-F238E27FC236}">
                <a16:creationId xmlns:a16="http://schemas.microsoft.com/office/drawing/2014/main" id="{AC56170B-6943-F84C-A7CF-C98CC69F19FC}"/>
              </a:ext>
            </a:extLst>
          </p:cNvPr>
          <p:cNvSpPr>
            <a:spLocks noGrp="1" noChangeArrowheads="1"/>
          </p:cNvSpPr>
          <p:nvPr>
            <p:ph type="title"/>
          </p:nvPr>
        </p:nvSpPr>
        <p:spPr bwMode="auto">
          <a:xfrm>
            <a:off x="605368" y="476872"/>
            <a:ext cx="1107457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altLang="en-US" dirty="0"/>
              <a:t>Click to edit Master title style</a:t>
            </a:r>
          </a:p>
        </p:txBody>
      </p:sp>
    </p:spTree>
    <p:extLst>
      <p:ext uri="{BB962C8B-B14F-4D97-AF65-F5344CB8AC3E}">
        <p14:creationId xmlns:p14="http://schemas.microsoft.com/office/powerpoint/2010/main" val="970129080"/>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5367" y="1173430"/>
            <a:ext cx="5356893" cy="5665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5368" y="1739965"/>
            <a:ext cx="5356892" cy="17566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70171" y="1173430"/>
            <a:ext cx="5409773" cy="5665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270171" y="1739965"/>
            <a:ext cx="5409773" cy="175660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FD98137F-E053-8749-A48F-5E7A87B94F85}"/>
              </a:ext>
            </a:extLst>
          </p:cNvPr>
          <p:cNvSpPr>
            <a:spLocks noGrp="1" noChangeArrowheads="1"/>
          </p:cNvSpPr>
          <p:nvPr>
            <p:ph type="title"/>
          </p:nvPr>
        </p:nvSpPr>
        <p:spPr bwMode="auto">
          <a:xfrm>
            <a:off x="605368" y="476872"/>
            <a:ext cx="1107457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altLang="en-US" dirty="0"/>
              <a:t>Click to edit Master title style</a:t>
            </a:r>
          </a:p>
        </p:txBody>
      </p:sp>
    </p:spTree>
    <p:extLst>
      <p:ext uri="{BB962C8B-B14F-4D97-AF65-F5344CB8AC3E}">
        <p14:creationId xmlns:p14="http://schemas.microsoft.com/office/powerpoint/2010/main" val="19949171"/>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Rectangle 6">
            <a:extLst>
              <a:ext uri="{FF2B5EF4-FFF2-40B4-BE49-F238E27FC236}">
                <a16:creationId xmlns:a16="http://schemas.microsoft.com/office/drawing/2014/main" id="{F67A72FA-85E0-1C47-93C3-EB1CF1E07A7A}"/>
              </a:ext>
            </a:extLst>
          </p:cNvPr>
          <p:cNvSpPr>
            <a:spLocks noGrp="1" noChangeArrowheads="1"/>
          </p:cNvSpPr>
          <p:nvPr>
            <p:ph type="title"/>
          </p:nvPr>
        </p:nvSpPr>
        <p:spPr bwMode="auto">
          <a:xfrm>
            <a:off x="605368" y="476872"/>
            <a:ext cx="1107457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altLang="en-US" dirty="0"/>
              <a:t>Click to edit Master title style</a:t>
            </a:r>
          </a:p>
        </p:txBody>
      </p:sp>
    </p:spTree>
    <p:extLst>
      <p:ext uri="{BB962C8B-B14F-4D97-AF65-F5344CB8AC3E}">
        <p14:creationId xmlns:p14="http://schemas.microsoft.com/office/powerpoint/2010/main" val="1323552342"/>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9755480"/>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sp>
        <p:nvSpPr>
          <p:cNvPr id="4" name="Rectangle 5">
            <a:extLst>
              <a:ext uri="{FF2B5EF4-FFF2-40B4-BE49-F238E27FC236}">
                <a16:creationId xmlns:a16="http://schemas.microsoft.com/office/drawing/2014/main" id="{378EF57C-0683-8E48-AE13-6590CF43DEB6}"/>
              </a:ext>
            </a:extLst>
          </p:cNvPr>
          <p:cNvSpPr>
            <a:spLocks noChangeArrowheads="1"/>
          </p:cNvSpPr>
          <p:nvPr userDrawn="1"/>
        </p:nvSpPr>
        <p:spPr bwMode="auto">
          <a:xfrm>
            <a:off x="3689351" y="6564313"/>
            <a:ext cx="3350683" cy="38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7648" tIns="48825" rIns="97648" bIns="48825">
            <a:spAutoFit/>
          </a:bodyPr>
          <a:lstStyle>
            <a:lvl1pPr defTabSz="969963">
              <a:defRPr>
                <a:solidFill>
                  <a:schemeClr val="tx1"/>
                </a:solidFill>
                <a:latin typeface="Arial" panose="020B0604020202020204" pitchFamily="34" charset="0"/>
              </a:defRPr>
            </a:lvl1pPr>
            <a:lvl2pPr marL="484188" defTabSz="969963">
              <a:defRPr>
                <a:solidFill>
                  <a:schemeClr val="tx1"/>
                </a:solidFill>
                <a:latin typeface="Arial" panose="020B0604020202020204" pitchFamily="34" charset="0"/>
              </a:defRPr>
            </a:lvl2pPr>
            <a:lvl3pPr marL="969963" defTabSz="969963">
              <a:defRPr>
                <a:solidFill>
                  <a:schemeClr val="tx1"/>
                </a:solidFill>
                <a:latin typeface="Arial" panose="020B0604020202020204" pitchFamily="34" charset="0"/>
              </a:defRPr>
            </a:lvl3pPr>
            <a:lvl4pPr marL="1454150" defTabSz="969963">
              <a:defRPr>
                <a:solidFill>
                  <a:schemeClr val="tx1"/>
                </a:solidFill>
                <a:latin typeface="Arial" panose="020B0604020202020204" pitchFamily="34" charset="0"/>
              </a:defRPr>
            </a:lvl4pPr>
            <a:lvl5pPr marL="1939925" defTabSz="969963">
              <a:defRPr>
                <a:solidFill>
                  <a:schemeClr val="tx1"/>
                </a:solidFill>
                <a:latin typeface="Arial" panose="020B0604020202020204" pitchFamily="34" charset="0"/>
              </a:defRPr>
            </a:lvl5pPr>
            <a:lvl6pPr marL="2397125" defTabSz="969963" fontAlgn="base">
              <a:spcBef>
                <a:spcPct val="0"/>
              </a:spcBef>
              <a:spcAft>
                <a:spcPct val="0"/>
              </a:spcAft>
              <a:defRPr>
                <a:solidFill>
                  <a:schemeClr val="tx1"/>
                </a:solidFill>
                <a:latin typeface="Arial" panose="020B0604020202020204" pitchFamily="34" charset="0"/>
              </a:defRPr>
            </a:lvl6pPr>
            <a:lvl7pPr marL="2854325" defTabSz="969963" fontAlgn="base">
              <a:spcBef>
                <a:spcPct val="0"/>
              </a:spcBef>
              <a:spcAft>
                <a:spcPct val="0"/>
              </a:spcAft>
              <a:defRPr>
                <a:solidFill>
                  <a:schemeClr val="tx1"/>
                </a:solidFill>
                <a:latin typeface="Arial" panose="020B0604020202020204" pitchFamily="34" charset="0"/>
              </a:defRPr>
            </a:lvl7pPr>
            <a:lvl8pPr marL="3311525" defTabSz="969963" fontAlgn="base">
              <a:spcBef>
                <a:spcPct val="0"/>
              </a:spcBef>
              <a:spcAft>
                <a:spcPct val="0"/>
              </a:spcAft>
              <a:defRPr>
                <a:solidFill>
                  <a:schemeClr val="tx1"/>
                </a:solidFill>
                <a:latin typeface="Arial" panose="020B0604020202020204" pitchFamily="34" charset="0"/>
              </a:defRPr>
            </a:lvl8pPr>
            <a:lvl9pPr marL="3768725" defTabSz="969963" fontAlgn="base">
              <a:spcBef>
                <a:spcPct val="0"/>
              </a:spcBef>
              <a:spcAft>
                <a:spcPct val="0"/>
              </a:spcAft>
              <a:defRPr>
                <a:solidFill>
                  <a:schemeClr val="tx1"/>
                </a:solidFill>
                <a:latin typeface="Arial" panose="020B0604020202020204" pitchFamily="34" charset="0"/>
              </a:defRPr>
            </a:lvl9pPr>
          </a:lstStyle>
          <a:p>
            <a:pPr algn="ctr">
              <a:spcBef>
                <a:spcPct val="50000"/>
              </a:spcBef>
              <a:defRPr/>
            </a:pPr>
            <a:endParaRPr lang="en-US" altLang="en-US" sz="1900"/>
          </a:p>
        </p:txBody>
      </p:sp>
      <p:sp>
        <p:nvSpPr>
          <p:cNvPr id="15" name="Rectangle 14">
            <a:extLst>
              <a:ext uri="{FF2B5EF4-FFF2-40B4-BE49-F238E27FC236}">
                <a16:creationId xmlns:a16="http://schemas.microsoft.com/office/drawing/2014/main" id="{A2562E6E-14D8-0F44-A50D-BEB5AA05E94A}"/>
              </a:ext>
            </a:extLst>
          </p:cNvPr>
          <p:cNvSpPr/>
          <p:nvPr userDrawn="1"/>
        </p:nvSpPr>
        <p:spPr bwMode="auto">
          <a:xfrm>
            <a:off x="4272324" y="6073135"/>
            <a:ext cx="7919676" cy="18757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panose="020B0604020202020204" pitchFamily="34" charset="0"/>
            </a:endParaRPr>
          </a:p>
        </p:txBody>
      </p:sp>
      <p:sp>
        <p:nvSpPr>
          <p:cNvPr id="16" name="Rectangle 15">
            <a:extLst>
              <a:ext uri="{FF2B5EF4-FFF2-40B4-BE49-F238E27FC236}">
                <a16:creationId xmlns:a16="http://schemas.microsoft.com/office/drawing/2014/main" id="{D07A041C-85C9-D44B-987A-C8542A9F68E4}"/>
              </a:ext>
            </a:extLst>
          </p:cNvPr>
          <p:cNvSpPr/>
          <p:nvPr userDrawn="1"/>
        </p:nvSpPr>
        <p:spPr bwMode="auto">
          <a:xfrm>
            <a:off x="3626865" y="6073135"/>
            <a:ext cx="589120" cy="18757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2"/>
              </a:solidFill>
              <a:effectLst/>
              <a:latin typeface="Arial" panose="020B0604020202020204" pitchFamily="34" charset="0"/>
            </a:endParaRPr>
          </a:p>
        </p:txBody>
      </p:sp>
      <p:sp>
        <p:nvSpPr>
          <p:cNvPr id="17" name="Rectangle 16">
            <a:extLst>
              <a:ext uri="{FF2B5EF4-FFF2-40B4-BE49-F238E27FC236}">
                <a16:creationId xmlns:a16="http://schemas.microsoft.com/office/drawing/2014/main" id="{4E4D422F-FE44-674C-AF4F-23C21B48453C}"/>
              </a:ext>
            </a:extLst>
          </p:cNvPr>
          <p:cNvSpPr/>
          <p:nvPr userDrawn="1"/>
        </p:nvSpPr>
        <p:spPr bwMode="auto">
          <a:xfrm>
            <a:off x="2120793" y="6073135"/>
            <a:ext cx="1449733" cy="187570"/>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2"/>
              </a:solidFill>
              <a:effectLst/>
              <a:latin typeface="Arial" panose="020B0604020202020204" pitchFamily="34" charset="0"/>
            </a:endParaRPr>
          </a:p>
        </p:txBody>
      </p:sp>
      <p:sp>
        <p:nvSpPr>
          <p:cNvPr id="18" name="Rectangle 17">
            <a:extLst>
              <a:ext uri="{FF2B5EF4-FFF2-40B4-BE49-F238E27FC236}">
                <a16:creationId xmlns:a16="http://schemas.microsoft.com/office/drawing/2014/main" id="{5F87DA0F-8041-DB4E-818B-D170DFA1CCEB}"/>
              </a:ext>
            </a:extLst>
          </p:cNvPr>
          <p:cNvSpPr/>
          <p:nvPr userDrawn="1"/>
        </p:nvSpPr>
        <p:spPr bwMode="auto">
          <a:xfrm>
            <a:off x="605367" y="6073135"/>
            <a:ext cx="1459087" cy="187570"/>
          </a:xfrm>
          <a:prstGeom prst="rect">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2"/>
              </a:solidFill>
              <a:effectLst/>
              <a:latin typeface="Arial" panose="020B0604020202020204" pitchFamily="34" charset="0"/>
            </a:endParaRPr>
          </a:p>
        </p:txBody>
      </p:sp>
      <p:pic>
        <p:nvPicPr>
          <p:cNvPr id="9" name="Picture 8">
            <a:extLst>
              <a:ext uri="{FF2B5EF4-FFF2-40B4-BE49-F238E27FC236}">
                <a16:creationId xmlns:a16="http://schemas.microsoft.com/office/drawing/2014/main" id="{C6B5D5F0-F4E4-7B48-9156-B8187306AEBC}"/>
              </a:ext>
            </a:extLst>
          </p:cNvPr>
          <p:cNvPicPr>
            <a:picLocks noChangeAspect="1"/>
          </p:cNvPicPr>
          <p:nvPr userDrawn="1"/>
        </p:nvPicPr>
        <p:blipFill>
          <a:blip r:embed="rId2">
            <a:extLst>
              <a:ext uri="{28A0092B-C50C-407E-A947-70E740481C1C}">
                <a14:useLocalDpi xmlns:a14="http://schemas.microsoft.com/office/drawing/2010/main" val="0"/>
              </a:ext>
            </a:extLst>
          </a:blip>
          <a:srcRect l="-1" t="-1" r="-45978" b="-43626"/>
          <a:stretch>
            <a:fillRect/>
          </a:stretch>
        </p:blipFill>
        <p:spPr>
          <a:xfrm>
            <a:off x="3791734" y="2964863"/>
            <a:ext cx="4608532" cy="928274"/>
          </a:xfrm>
          <a:prstGeom prst="rect">
            <a:avLst/>
          </a:prstGeom>
        </p:spPr>
      </p:pic>
    </p:spTree>
    <p:extLst>
      <p:ext uri="{BB962C8B-B14F-4D97-AF65-F5344CB8AC3E}">
        <p14:creationId xmlns:p14="http://schemas.microsoft.com/office/powerpoint/2010/main" val="824912173"/>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dirty="0"/>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1869118288"/>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userDrawn="1">
  <p:cSld name="Blank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7"/>
          <p:cNvSpPr>
            <a:spLocks noGrp="1"/>
          </p:cNvSpPr>
          <p:nvPr>
            <p:ph type="body" sz="quarter" idx="13" hasCustomPrompt="1"/>
          </p:nvPr>
        </p:nvSpPr>
        <p:spPr>
          <a:xfrm>
            <a:off x="0" y="6365560"/>
            <a:ext cx="12192000" cy="492443"/>
          </a:xfrm>
          <a:prstGeom prst="rect">
            <a:avLst/>
          </a:prstGeom>
        </p:spPr>
        <p:txBody>
          <a:bodyPr lIns="274320" tIns="137160" rIns="274320" bIns="137160" anchor="b"/>
          <a:lstStyle>
            <a:lvl1pPr marL="0" indent="0">
              <a:buNone/>
              <a:defRPr sz="1400" b="1" baseline="0">
                <a:solidFill>
                  <a:schemeClr val="tx1"/>
                </a:solidFill>
                <a:latin typeface="+mn-lt"/>
                <a:cs typeface="Helvetica" panose="020B0604020202020204" pitchFamily="34" charset="0"/>
              </a:defRPr>
            </a:lvl1pPr>
            <a:lvl2pPr marL="395269" indent="0">
              <a:buNone/>
              <a:defRPr sz="1400" b="1"/>
            </a:lvl2pPr>
            <a:lvl3pPr marL="801648" indent="0">
              <a:buNone/>
              <a:defRPr sz="1400" b="1"/>
            </a:lvl3pPr>
            <a:lvl4pPr marL="1196915" indent="0">
              <a:buNone/>
              <a:defRPr sz="1400" b="1"/>
            </a:lvl4pPr>
            <a:lvl5pPr marL="1601707" indent="0">
              <a:buNone/>
              <a:defRPr sz="1400" b="1"/>
            </a:lvl5pPr>
          </a:lstStyle>
          <a:p>
            <a:pPr lvl="0"/>
            <a:r>
              <a:rPr lang="en-US" dirty="0"/>
              <a:t>Reference.</a:t>
            </a:r>
          </a:p>
        </p:txBody>
      </p:sp>
    </p:spTree>
    <p:extLst>
      <p:ext uri="{BB962C8B-B14F-4D97-AF65-F5344CB8AC3E}">
        <p14:creationId xmlns:p14="http://schemas.microsoft.com/office/powerpoint/2010/main" val="2507875530"/>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userDrawn="1">
  <p:cSld name="TextOnly slide-Re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7ED06B7-7F18-946C-1FEB-F463C6557E77}"/>
              </a:ext>
            </a:extLst>
          </p:cNvPr>
          <p:cNvSpPr>
            <a:spLocks noGrp="1" noRot="1" noMove="1" noResize="1" noEditPoints="1" noAdjustHandles="1" noChangeArrowheads="1" noChangeShapeType="1"/>
          </p:cNvSpPr>
          <p:nvPr userDrawn="1"/>
        </p:nvSpPr>
        <p:spPr>
          <a:xfrm>
            <a:off x="-13896" y="0"/>
            <a:ext cx="12219791" cy="6858000"/>
          </a:xfrm>
          <a:prstGeom prst="rect">
            <a:avLst/>
          </a:prstGeom>
          <a:gradFill>
            <a:gsLst>
              <a:gs pos="0">
                <a:schemeClr val="bg1"/>
              </a:gs>
              <a:gs pos="45000">
                <a:srgbClr val="E4E4E4"/>
              </a:gs>
            </a:gsLst>
            <a:lin ang="36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3" name="Picture 12" descr="A blue and black background&#10;&#10;Description automatically generated">
            <a:extLst>
              <a:ext uri="{FF2B5EF4-FFF2-40B4-BE49-F238E27FC236}">
                <a16:creationId xmlns:a16="http://schemas.microsoft.com/office/drawing/2014/main" id="{26EC6E34-6905-11D6-954E-2287B748BC9B}"/>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tretch>
            <a:fillRect/>
          </a:stretch>
        </p:blipFill>
        <p:spPr>
          <a:xfrm>
            <a:off x="1" y="-694"/>
            <a:ext cx="12191999" cy="6859388"/>
          </a:xfrm>
          <a:prstGeom prst="rect">
            <a:avLst/>
          </a:prstGeom>
        </p:spPr>
      </p:pic>
      <p:sp>
        <p:nvSpPr>
          <p:cNvPr id="9" name="TextBox 8">
            <a:extLst>
              <a:ext uri="{FF2B5EF4-FFF2-40B4-BE49-F238E27FC236}">
                <a16:creationId xmlns:a16="http://schemas.microsoft.com/office/drawing/2014/main" id="{CE835216-EEE5-F5DF-500E-129A5D5A92CE}"/>
              </a:ext>
            </a:extLst>
          </p:cNvPr>
          <p:cNvSpPr txBox="1"/>
          <p:nvPr userDrawn="1"/>
        </p:nvSpPr>
        <p:spPr>
          <a:xfrm>
            <a:off x="204753" y="6347283"/>
            <a:ext cx="837617" cy="256545"/>
          </a:xfrm>
          <a:prstGeom prst="rect">
            <a:avLst/>
          </a:prstGeom>
          <a:noFill/>
        </p:spPr>
        <p:txBody>
          <a:bodyPr wrap="square" rtlCol="0">
            <a:spAutoFit/>
          </a:bodyPr>
          <a:lstStyle/>
          <a:p>
            <a:fld id="{ED0390D9-3D07-1F44-8BC0-191D2566A8C8}" type="slidenum">
              <a:rPr lang="en-US" sz="1067" b="1" smtClean="0">
                <a:solidFill>
                  <a:schemeClr val="bg2">
                    <a:lumMod val="50000"/>
                  </a:schemeClr>
                </a:solidFill>
              </a:rPr>
              <a:t>‹#›</a:t>
            </a:fld>
            <a:endParaRPr lang="en-US" sz="1067" b="1">
              <a:solidFill>
                <a:schemeClr val="bg2">
                  <a:lumMod val="50000"/>
                </a:schemeClr>
              </a:solidFill>
            </a:endParaRPr>
          </a:p>
        </p:txBody>
      </p:sp>
      <p:sp>
        <p:nvSpPr>
          <p:cNvPr id="14" name="Text Placeholder 5">
            <a:extLst>
              <a:ext uri="{FF2B5EF4-FFF2-40B4-BE49-F238E27FC236}">
                <a16:creationId xmlns:a16="http://schemas.microsoft.com/office/drawing/2014/main" id="{824E16BA-912E-5AF6-12FF-75AF284BD0A4}"/>
              </a:ext>
            </a:extLst>
          </p:cNvPr>
          <p:cNvSpPr>
            <a:spLocks noGrp="1"/>
          </p:cNvSpPr>
          <p:nvPr>
            <p:ph type="body" sz="quarter" idx="15"/>
          </p:nvPr>
        </p:nvSpPr>
        <p:spPr>
          <a:xfrm>
            <a:off x="623561" y="1596568"/>
            <a:ext cx="6823444" cy="4410533"/>
          </a:xfrm>
          <a:prstGeom prst="rect">
            <a:avLst/>
          </a:prstGeom>
        </p:spPr>
        <p:txBody>
          <a:bodyPr/>
          <a:lstStyle>
            <a:lvl1pPr>
              <a:defRPr sz="2133">
                <a:solidFill>
                  <a:srgbClr val="192958"/>
                </a:solidFill>
                <a:latin typeface="Arial" panose="020B0604020202020204" pitchFamily="34" charset="0"/>
                <a:cs typeface="Arial" panose="020B0604020202020204" pitchFamily="34" charset="0"/>
              </a:defRPr>
            </a:lvl1pPr>
            <a:lvl2pPr>
              <a:defRPr sz="1600">
                <a:solidFill>
                  <a:srgbClr val="192958"/>
                </a:solidFill>
                <a:latin typeface="Arial" panose="020B0604020202020204" pitchFamily="34" charset="0"/>
                <a:cs typeface="Arial" panose="020B0604020202020204" pitchFamily="34" charset="0"/>
              </a:defRPr>
            </a:lvl2pPr>
            <a:lvl3pPr>
              <a:defRPr sz="1467">
                <a:solidFill>
                  <a:srgbClr val="192958"/>
                </a:solidFill>
                <a:latin typeface="Arial" panose="020B0604020202020204" pitchFamily="34" charset="0"/>
                <a:cs typeface="Arial" panose="020B0604020202020204" pitchFamily="34" charset="0"/>
              </a:defRPr>
            </a:lvl3pPr>
            <a:lvl4pPr>
              <a:defRPr sz="1400">
                <a:solidFill>
                  <a:srgbClr val="192958"/>
                </a:solidFill>
                <a:latin typeface="Arial" panose="020B0604020202020204" pitchFamily="34" charset="0"/>
                <a:cs typeface="Arial" panose="020B0604020202020204" pitchFamily="34" charset="0"/>
              </a:defRPr>
            </a:lvl4pPr>
            <a:lvl5pPr>
              <a:defRPr sz="1400">
                <a:solidFill>
                  <a:srgbClr val="192958"/>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10">
            <a:extLst>
              <a:ext uri="{FF2B5EF4-FFF2-40B4-BE49-F238E27FC236}">
                <a16:creationId xmlns:a16="http://schemas.microsoft.com/office/drawing/2014/main" id="{DEF69408-9D08-1EE9-955D-3DC512F0BCB0}"/>
              </a:ext>
            </a:extLst>
          </p:cNvPr>
          <p:cNvSpPr>
            <a:spLocks noGrp="1"/>
          </p:cNvSpPr>
          <p:nvPr>
            <p:ph type="title"/>
          </p:nvPr>
        </p:nvSpPr>
        <p:spPr>
          <a:xfrm>
            <a:off x="623774" y="474089"/>
            <a:ext cx="6823231" cy="977187"/>
          </a:xfrm>
          <a:prstGeom prst="rect">
            <a:avLst/>
          </a:prstGeom>
        </p:spPr>
        <p:txBody>
          <a:bodyPr/>
          <a:lstStyle>
            <a:lvl1pPr>
              <a:defRPr sz="3200" b="1">
                <a:solidFill>
                  <a:srgbClr val="192958"/>
                </a:solidFill>
                <a:latin typeface="Arial" panose="020B0604020202020204" pitchFamily="34" charset="0"/>
                <a:cs typeface="Arial" panose="020B0604020202020204" pitchFamily="34" charset="0"/>
              </a:defRPr>
            </a:lvl1pPr>
          </a:lstStyle>
          <a:p>
            <a:r>
              <a:rPr lang="en-US"/>
              <a:t>Click to edit Master title style</a:t>
            </a:r>
          </a:p>
        </p:txBody>
      </p:sp>
      <p:sp>
        <p:nvSpPr>
          <p:cNvPr id="16" name="Footer Placeholder 1">
            <a:extLst>
              <a:ext uri="{FF2B5EF4-FFF2-40B4-BE49-F238E27FC236}">
                <a16:creationId xmlns:a16="http://schemas.microsoft.com/office/drawing/2014/main" id="{91C9431C-EC58-5DC3-BB80-50EB100D3B6E}"/>
              </a:ext>
            </a:extLst>
          </p:cNvPr>
          <p:cNvSpPr>
            <a:spLocks noGrp="1"/>
          </p:cNvSpPr>
          <p:nvPr>
            <p:ph type="ftr" sz="quarter" idx="3"/>
          </p:nvPr>
        </p:nvSpPr>
        <p:spPr>
          <a:xfrm>
            <a:off x="623561" y="6308727"/>
            <a:ext cx="6823444" cy="366183"/>
          </a:xfrm>
          <a:prstGeom prst="rect">
            <a:avLst/>
          </a:prstGeom>
        </p:spPr>
        <p:txBody>
          <a:bodyPr vert="horz" lIns="91440" tIns="45720" rIns="91440" bIns="45720" rtlCol="0" anchor="ctr"/>
          <a:lstStyle>
            <a:lvl1pPr algn="l">
              <a:defRPr sz="1067">
                <a:solidFill>
                  <a:schemeClr val="bg2">
                    <a:lumMod val="50000"/>
                  </a:schemeClr>
                </a:solidFill>
              </a:defRPr>
            </a:lvl1pPr>
          </a:lstStyle>
          <a:p>
            <a:r>
              <a:rPr lang="en-US"/>
              <a:t>Click to edit Department or Project Name, Version or Date</a:t>
            </a:r>
          </a:p>
        </p:txBody>
      </p:sp>
      <p:pic>
        <p:nvPicPr>
          <p:cNvPr id="4" name="Picture 3" descr="UHN Knockout Logo">
            <a:extLst>
              <a:ext uri="{FF2B5EF4-FFF2-40B4-BE49-F238E27FC236}">
                <a16:creationId xmlns:a16="http://schemas.microsoft.com/office/drawing/2014/main" id="{051DE453-29B1-965E-7EE9-24B7E503D6C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204763" y="5981290"/>
            <a:ext cx="2769271" cy="711865"/>
          </a:xfrm>
          <a:prstGeom prst="rect">
            <a:avLst/>
          </a:prstGeom>
        </p:spPr>
      </p:pic>
    </p:spTree>
    <p:extLst>
      <p:ext uri="{BB962C8B-B14F-4D97-AF65-F5344CB8AC3E}">
        <p14:creationId xmlns:p14="http://schemas.microsoft.com/office/powerpoint/2010/main" val="683826483"/>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userDrawn="1">
  <p:cSld name="Content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7"/>
          <p:cNvSpPr>
            <a:spLocks noGrp="1"/>
          </p:cNvSpPr>
          <p:nvPr>
            <p:ph type="body" sz="quarter" idx="13" hasCustomPrompt="1"/>
          </p:nvPr>
        </p:nvSpPr>
        <p:spPr>
          <a:xfrm>
            <a:off x="0" y="6365559"/>
            <a:ext cx="12192000" cy="492443"/>
          </a:xfrm>
          <a:prstGeom prst="rect">
            <a:avLst/>
          </a:prstGeom>
        </p:spPr>
        <p:txBody>
          <a:bodyPr lIns="274320" tIns="137160" rIns="274320" bIns="137160" anchor="b"/>
          <a:lstStyle>
            <a:lvl1pPr marL="0" indent="0">
              <a:buNone/>
              <a:defRPr sz="1400" b="1" baseline="0">
                <a:solidFill>
                  <a:schemeClr val="tx1"/>
                </a:solidFill>
                <a:latin typeface="+mn-lt"/>
                <a:cs typeface="Helvetica" panose="020B0604020202020204" pitchFamily="34" charset="0"/>
              </a:defRPr>
            </a:lvl1pPr>
            <a:lvl2pPr marL="395278" indent="0">
              <a:buNone/>
              <a:defRPr sz="1400" b="1"/>
            </a:lvl2pPr>
            <a:lvl3pPr marL="801668" indent="0">
              <a:buNone/>
              <a:defRPr sz="1400" b="1"/>
            </a:lvl3pPr>
            <a:lvl4pPr marL="1196945" indent="0">
              <a:buNone/>
              <a:defRPr sz="1400" b="1"/>
            </a:lvl4pPr>
            <a:lvl5pPr marL="1601747" indent="0">
              <a:buNone/>
              <a:defRPr sz="1400" b="1"/>
            </a:lvl5pPr>
          </a:lstStyle>
          <a:p>
            <a:pPr lvl="0"/>
            <a:r>
              <a:rPr lang="en-US" dirty="0"/>
              <a:t>Reference.</a:t>
            </a:r>
          </a:p>
        </p:txBody>
      </p:sp>
      <p:sp>
        <p:nvSpPr>
          <p:cNvPr id="8" name="Content Placeholder 3"/>
          <p:cNvSpPr>
            <a:spLocks noGrp="1"/>
          </p:cNvSpPr>
          <p:nvPr>
            <p:ph sz="quarter" idx="14"/>
          </p:nvPr>
        </p:nvSpPr>
        <p:spPr>
          <a:xfrm>
            <a:off x="609600" y="1566751"/>
            <a:ext cx="10972800" cy="1725827"/>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1988168C-A2A7-6847-8EE9-F5D27E260C69}"/>
              </a:ext>
            </a:extLst>
          </p:cNvPr>
          <p:cNvSpPr>
            <a:spLocks noGrp="1"/>
          </p:cNvSpPr>
          <p:nvPr>
            <p:ph type="title" hasCustomPrompt="1"/>
          </p:nvPr>
        </p:nvSpPr>
        <p:spPr>
          <a:xfrm>
            <a:off x="0" y="760186"/>
            <a:ext cx="12192000" cy="615553"/>
          </a:xfrm>
          <a:prstGeom prst="rect">
            <a:avLst/>
          </a:prstGeom>
        </p:spPr>
        <p:txBody>
          <a:bodyPr anchor="ctr"/>
          <a:lstStyle>
            <a:lvl1pPr algn="ctr">
              <a:defRPr sz="4000">
                <a:solidFill>
                  <a:srgbClr val="EE3D1F"/>
                </a:solidFill>
              </a:defRPr>
            </a:lvl1pPr>
          </a:lstStyle>
          <a:p>
            <a:r>
              <a:rPr lang="en-US" dirty="0"/>
              <a:t>Click to add title</a:t>
            </a:r>
          </a:p>
        </p:txBody>
      </p:sp>
    </p:spTree>
    <p:extLst>
      <p:ext uri="{BB962C8B-B14F-4D97-AF65-F5344CB8AC3E}">
        <p14:creationId xmlns:p14="http://schemas.microsoft.com/office/powerpoint/2010/main" val="2837583781"/>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B76BC44-0BA7-2641-B695-1EEBAC49391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36" y="-9939"/>
            <a:ext cx="12223521" cy="1570383"/>
          </a:xfrm>
          <a:prstGeom prst="rect">
            <a:avLst/>
          </a:prstGeom>
        </p:spPr>
      </p:pic>
      <p:pic>
        <p:nvPicPr>
          <p:cNvPr id="10" name="Picture 9">
            <a:extLst>
              <a:ext uri="{FF2B5EF4-FFF2-40B4-BE49-F238E27FC236}">
                <a16:creationId xmlns:a16="http://schemas.microsoft.com/office/drawing/2014/main" id="{68F034C2-8D6D-904A-B3E9-9C8A2014CBE1}"/>
              </a:ext>
            </a:extLst>
          </p:cNvPr>
          <p:cNvPicPr>
            <a:picLocks noChangeAspect="1"/>
          </p:cNvPicPr>
          <p:nvPr userDrawn="1"/>
        </p:nvPicPr>
        <p:blipFill>
          <a:blip r:embed="rId3">
            <a:extLst>
              <a:ext uri="{28A0092B-C50C-407E-A947-70E740481C1C}">
                <a14:useLocalDpi xmlns:a14="http://schemas.microsoft.com/office/drawing/2010/main" val="0"/>
              </a:ext>
            </a:extLst>
          </a:blip>
          <a:srcRect l="4447" r="4447"/>
          <a:stretch/>
        </p:blipFill>
        <p:spPr>
          <a:xfrm>
            <a:off x="0" y="6323637"/>
            <a:ext cx="12192000" cy="534363"/>
          </a:xfrm>
          <a:prstGeom prst="rect">
            <a:avLst/>
          </a:prstGeom>
        </p:spPr>
      </p:pic>
      <p:pic>
        <p:nvPicPr>
          <p:cNvPr id="3" name="Picture 2">
            <a:extLst>
              <a:ext uri="{FF2B5EF4-FFF2-40B4-BE49-F238E27FC236}">
                <a16:creationId xmlns:a16="http://schemas.microsoft.com/office/drawing/2014/main" id="{FE404ADF-E5EE-CA4C-93E6-9DBE5F5370A1}"/>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89503" y="176289"/>
            <a:ext cx="4373949" cy="1205471"/>
          </a:xfrm>
          <a:prstGeom prst="rect">
            <a:avLst/>
          </a:prstGeom>
        </p:spPr>
      </p:pic>
    </p:spTree>
    <p:extLst>
      <p:ext uri="{BB962C8B-B14F-4D97-AF65-F5344CB8AC3E}">
        <p14:creationId xmlns:p14="http://schemas.microsoft.com/office/powerpoint/2010/main" val="34949846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2059"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1391708"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0182286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0.xml><?xml version="1.0" encoding="utf-8"?>
<p:sldLayout xmlns:a="http://schemas.openxmlformats.org/drawingml/2006/main" xmlns:r="http://schemas.openxmlformats.org/officeDocument/2006/relationships" xmlns:p="http://schemas.openxmlformats.org/presentationml/2006/main" type="titleOnly">
  <p:cSld name="1. 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812367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1.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227013" y="657224"/>
            <a:ext cx="11737975" cy="585649"/>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233E80"/>
              </a:buClr>
              <a:buSzPts val="3200"/>
              <a:buFont typeface="Arial"/>
              <a:buNone/>
              <a:defRPr sz="3200" b="1" i="0" u="none" strike="noStrike" cap="none">
                <a:solidFill>
                  <a:srgbClr val="233E80"/>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7" name="Google Shape;17;p2"/>
          <p:cNvSpPr txBox="1">
            <a:spLocks noGrp="1"/>
          </p:cNvSpPr>
          <p:nvPr>
            <p:ph type="subTitle" idx="1"/>
          </p:nvPr>
        </p:nvSpPr>
        <p:spPr>
          <a:xfrm>
            <a:off x="227013" y="1367162"/>
            <a:ext cx="11737975" cy="4401814"/>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ct val="120000"/>
              <a:buFont typeface="Arial"/>
              <a:buChar char="•"/>
              <a:defRPr sz="1800" b="0" i="0" u="none" strike="noStrike" cap="none">
                <a:solidFill>
                  <a:schemeClr val="dk1"/>
                </a:solidFill>
                <a:latin typeface="Arial"/>
                <a:ea typeface="Arial"/>
                <a:cs typeface="Arial"/>
                <a:sym typeface="Arial"/>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Roboto Light"/>
                <a:ea typeface="Roboto Light"/>
                <a:cs typeface="Roboto Light"/>
                <a:sym typeface="Roboto Light"/>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Roboto Light"/>
                <a:ea typeface="Roboto Light"/>
                <a:cs typeface="Roboto Light"/>
                <a:sym typeface="Roboto Light"/>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Roboto Light"/>
                <a:ea typeface="Roboto Light"/>
                <a:cs typeface="Roboto Light"/>
                <a:sym typeface="Roboto Light"/>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Roboto Light"/>
                <a:ea typeface="Roboto Light"/>
                <a:cs typeface="Roboto Light"/>
                <a:sym typeface="Roboto Light"/>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sp>
        <p:nvSpPr>
          <p:cNvPr id="18" name="Google Shape;18;p2"/>
          <p:cNvSpPr txBox="1"/>
          <p:nvPr/>
        </p:nvSpPr>
        <p:spPr>
          <a:xfrm>
            <a:off x="371475" y="6393674"/>
            <a:ext cx="7362013"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200" b="0" i="0" u="none" strike="noStrike" cap="none">
                <a:solidFill>
                  <a:schemeClr val="lt1"/>
                </a:solidFill>
                <a:latin typeface="Arial"/>
                <a:ea typeface="Arial"/>
                <a:cs typeface="Arial"/>
                <a:sym typeface="Arial"/>
              </a:rPr>
              <a:t>Martin Reck | IMforte Safety WCLC 2025 Abstract 2102 </a:t>
            </a:r>
            <a:endParaRPr/>
          </a:p>
        </p:txBody>
      </p:sp>
      <p:sp>
        <p:nvSpPr>
          <p:cNvPr id="19" name="Google Shape;19;p2"/>
          <p:cNvSpPr txBox="1">
            <a:spLocks noGrp="1"/>
          </p:cNvSpPr>
          <p:nvPr>
            <p:ph type="sldNum" idx="12"/>
          </p:nvPr>
        </p:nvSpPr>
        <p:spPr>
          <a:xfrm>
            <a:off x="10637520" y="6356350"/>
            <a:ext cx="71628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45" name="Google Shape;45;p7"/>
          <p:cNvSpPr/>
          <p:nvPr userDrawn="1"/>
        </p:nvSpPr>
        <p:spPr>
          <a:xfrm>
            <a:off x="0" y="1"/>
            <a:ext cx="4138864" cy="310718"/>
          </a:xfrm>
          <a:prstGeom prst="rect">
            <a:avLst/>
          </a:prstGeom>
          <a:solidFill>
            <a:srgbClr val="FFFF00"/>
          </a:solidFill>
          <a:ln w="19050" cap="flat" cmpd="sng">
            <a:solidFill>
              <a:srgbClr val="08283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a:ln>
                  <a:noFill/>
                </a:ln>
                <a:solidFill>
                  <a:srgbClr val="0E2841"/>
                </a:solidFill>
                <a:effectLst/>
                <a:uLnTx/>
                <a:uFillTx/>
                <a:latin typeface="Arial"/>
                <a:ea typeface="Arial"/>
                <a:cs typeface="Arial"/>
                <a:sym typeface="Arial"/>
              </a:rPr>
              <a:t>Confidential | Not for distribution| Not copyedited or </a:t>
            </a:r>
            <a:r>
              <a:rPr kumimoji="0" lang="en-GB" sz="1200" b="0" i="0" u="none" strike="noStrike" kern="0" cap="none" spc="0" normalizeH="0" baseline="0" noProof="0" err="1">
                <a:ln>
                  <a:noFill/>
                </a:ln>
                <a:solidFill>
                  <a:srgbClr val="0E2841"/>
                </a:solidFill>
                <a:effectLst/>
                <a:uLnTx/>
                <a:uFillTx/>
                <a:latin typeface="Arial"/>
                <a:ea typeface="Arial"/>
                <a:cs typeface="Arial"/>
                <a:sym typeface="Arial"/>
              </a:rPr>
              <a:t>QC’d</a:t>
            </a:r>
            <a:endParaRPr kumimoji="0" sz="1200" b="0" i="0" u="none" strike="noStrike" kern="0" cap="none" spc="0" normalizeH="0" baseline="0" noProof="0">
              <a:ln>
                <a:noFill/>
              </a:ln>
              <a:solidFill>
                <a:srgbClr val="0E2841"/>
              </a:solidFill>
              <a:effectLst/>
              <a:uLnTx/>
              <a:uFillTx/>
              <a:latin typeface="Arial"/>
              <a:ea typeface="Arial"/>
              <a:cs typeface="Arial"/>
              <a:sym typeface="Arial"/>
            </a:endParaRPr>
          </a:p>
        </p:txBody>
      </p:sp>
    </p:spTree>
    <p:extLst>
      <p:ext uri="{BB962C8B-B14F-4D97-AF65-F5344CB8AC3E}">
        <p14:creationId xmlns:p14="http://schemas.microsoft.com/office/powerpoint/2010/main" val="2640492582"/>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showMasterSp="0" userDrawn="1">
  <p:cSld name="タイトル スライド">
    <p:spTree>
      <p:nvGrpSpPr>
        <p:cNvPr id="1" name=""/>
        <p:cNvGrpSpPr/>
        <p:nvPr/>
      </p:nvGrpSpPr>
      <p:grpSpPr>
        <a:xfrm>
          <a:off x="0" y="0"/>
          <a:ext cx="0" cy="0"/>
          <a:chOff x="0" y="0"/>
          <a:chExt cx="0" cy="0"/>
        </a:xfrm>
      </p:grpSpPr>
    </p:spTree>
    <p:extLst>
      <p:ext uri="{BB962C8B-B14F-4D97-AF65-F5344CB8AC3E}">
        <p14:creationId xmlns:p14="http://schemas.microsoft.com/office/powerpoint/2010/main" val="924511732"/>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showMasterSp="0"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a:xfrm>
            <a:off x="304800" y="1246909"/>
            <a:ext cx="11582400" cy="5055651"/>
          </a:xfrm>
        </p:spPr>
        <p:txBody>
          <a:bodyPr/>
          <a:lstStyle>
            <a:lvl1pPr>
              <a:spcBef>
                <a:spcPts val="0"/>
              </a:spcBef>
              <a:spcAft>
                <a:spcPts val="600"/>
              </a:spcAft>
              <a:defRPr/>
            </a:lvl1pPr>
            <a:lvl2pPr>
              <a:spcBef>
                <a:spcPts val="0"/>
              </a:spcBef>
              <a:spcAft>
                <a:spcPts val="600"/>
              </a:spcAft>
              <a:defRPr/>
            </a:lvl2pPr>
            <a:lvl3pPr>
              <a:spcBef>
                <a:spcPts val="0"/>
              </a:spcBef>
              <a:spcAft>
                <a:spcPts val="600"/>
              </a:spcAft>
              <a:defRPr/>
            </a:lvl3pPr>
            <a:lvl4pPr>
              <a:spcBef>
                <a:spcPts val="0"/>
              </a:spcBef>
              <a:spcAft>
                <a:spcPts val="600"/>
              </a:spcAft>
              <a:defRPr/>
            </a:lvl4pPr>
            <a:lvl5pPr>
              <a:spcBef>
                <a:spcPts val="0"/>
              </a:spcBef>
              <a:spcAft>
                <a:spcPts val="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4"/>
          <p:cNvSpPr>
            <a:spLocks noGrp="1"/>
          </p:cNvSpPr>
          <p:nvPr>
            <p:ph type="body" sz="quarter" idx="10" hasCustomPrompt="1"/>
          </p:nvPr>
        </p:nvSpPr>
        <p:spPr>
          <a:xfrm>
            <a:off x="304802" y="6233975"/>
            <a:ext cx="5507567" cy="487363"/>
          </a:xfrm>
        </p:spPr>
        <p:txBody>
          <a:bodyPr tIns="0" bIns="0" anchor="b"/>
          <a:lstStyle>
            <a:lvl1pPr marL="0" indent="0">
              <a:buNone/>
              <a:defRPr sz="1200"/>
            </a:lvl1pPr>
          </a:lstStyle>
          <a:p>
            <a:r>
              <a:rPr lang="en-GB" sz="1200" dirty="0"/>
              <a:t>Footnote text left aligned (Arial 12pt roman, black)</a:t>
            </a:r>
          </a:p>
        </p:txBody>
      </p:sp>
      <p:sp>
        <p:nvSpPr>
          <p:cNvPr id="5" name="Text Placeholder 4"/>
          <p:cNvSpPr>
            <a:spLocks noGrp="1"/>
          </p:cNvSpPr>
          <p:nvPr>
            <p:ph type="body" sz="quarter" idx="11" hasCustomPrompt="1"/>
          </p:nvPr>
        </p:nvSpPr>
        <p:spPr>
          <a:xfrm>
            <a:off x="6379634" y="6521313"/>
            <a:ext cx="5507567" cy="200025"/>
          </a:xfrm>
        </p:spPr>
        <p:txBody>
          <a:bodyPr tIns="0" bIns="0" anchor="b"/>
          <a:lstStyle>
            <a:lvl1pPr marL="0" indent="0" algn="r">
              <a:buNone/>
              <a:defRPr sz="1200" baseline="0"/>
            </a:lvl1pPr>
          </a:lstStyle>
          <a:p>
            <a:r>
              <a:rPr lang="en-GB" sz="1200" dirty="0"/>
              <a:t>Reference text right aligned (Arial 12pt roman, black)</a:t>
            </a:r>
          </a:p>
        </p:txBody>
      </p:sp>
      <p:sp>
        <p:nvSpPr>
          <p:cNvPr id="8" name="Slide Number Placeholder 5">
            <a:extLst>
              <a:ext uri="{FF2B5EF4-FFF2-40B4-BE49-F238E27FC236}">
                <a16:creationId xmlns:a16="http://schemas.microsoft.com/office/drawing/2014/main" id="{C7B7C12D-C078-4A6A-9A46-117F2CB93103}"/>
              </a:ext>
            </a:extLst>
          </p:cNvPr>
          <p:cNvSpPr txBox="1">
            <a:spLocks/>
          </p:cNvSpPr>
          <p:nvPr userDrawn="1"/>
        </p:nvSpPr>
        <p:spPr>
          <a:xfrm>
            <a:off x="11593484" y="6426260"/>
            <a:ext cx="598517" cy="365125"/>
          </a:xfrm>
          <a:prstGeom prst="rect">
            <a:avLst/>
          </a:prstGeom>
        </p:spPr>
        <p:txBody>
          <a:bodyPr vert="horz" lIns="91440" tIns="45720" rIns="91440" bIns="45720" rtlCol="0" anchor="b"/>
          <a:lstStyle>
            <a:defPPr>
              <a:defRPr lang="en-GB"/>
            </a:defPPr>
            <a:lvl1pPr algn="r" rtl="0" fontAlgn="base">
              <a:spcBef>
                <a:spcPct val="0"/>
              </a:spcBef>
              <a:spcAft>
                <a:spcPct val="0"/>
              </a:spcAft>
              <a:defRPr sz="1000" kern="1200">
                <a:solidFill>
                  <a:srgbClr val="17ACC8"/>
                </a:solidFill>
                <a:latin typeface="Arial" panose="020B0604020202020204" pitchFamily="34"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fld id="{1C2912F7-087B-418C-A3FA-FA4636C6A3D8}" type="slidenum">
              <a:rPr lang="en-US" sz="1000" smtClean="0">
                <a:solidFill>
                  <a:schemeClr val="bg1"/>
                </a:solidFill>
              </a:rPr>
              <a:pPr/>
              <a:t>‹#›</a:t>
            </a:fld>
            <a:endParaRPr lang="en-US" sz="1000" dirty="0">
              <a:solidFill>
                <a:schemeClr val="bg1"/>
              </a:solidFill>
            </a:endParaRPr>
          </a:p>
        </p:txBody>
      </p:sp>
    </p:spTree>
    <p:extLst>
      <p:ext uri="{BB962C8B-B14F-4D97-AF65-F5344CB8AC3E}">
        <p14:creationId xmlns:p14="http://schemas.microsoft.com/office/powerpoint/2010/main" val="16354422"/>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showMasterSp="0" type="obj">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2335949"/>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showMasterSp="0" type="title">
  <p:cSld name="1_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s-ES"/>
              <a:t>Haga clic para editar el estilo de subtítulo del patrón</a:t>
            </a:r>
          </a:p>
        </p:txBody>
      </p:sp>
      <p:sp>
        <p:nvSpPr>
          <p:cNvPr id="4" name="Marcador de fecha 3"/>
          <p:cNvSpPr>
            <a:spLocks noGrp="1"/>
          </p:cNvSpPr>
          <p:nvPr>
            <p:ph type="dt" sz="half" idx="10"/>
          </p:nvPr>
        </p:nvSpPr>
        <p:spPr/>
        <p:txBody>
          <a:bodyPr/>
          <a:lstStyle/>
          <a:p>
            <a:fld id="{9E290419-0F6A-440C-A28D-516357E2C612}" type="datetimeFigureOut">
              <a:rPr lang="es-ES" smtClean="0"/>
              <a:t>24/2/26</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BCB50CBB-F61D-4E4B-9D3C-A75F4B492689}" type="slidenum">
              <a:rPr lang="es-ES" smtClean="0"/>
              <a:t>‹#›</a:t>
            </a:fld>
            <a:endParaRPr lang="es-ES"/>
          </a:p>
        </p:txBody>
      </p:sp>
    </p:spTree>
    <p:extLst>
      <p:ext uri="{BB962C8B-B14F-4D97-AF65-F5344CB8AC3E}">
        <p14:creationId xmlns:p14="http://schemas.microsoft.com/office/powerpoint/2010/main" val="4876401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772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49641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5400" y="4363099"/>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695400" y="2708920"/>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30986325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68338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15162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7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3492675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22071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577980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2644523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187880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1_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18644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45233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AndTx" preserve="1">
  <p:cSld name="1_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11019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bl" preserve="1">
  <p:cSld name="1_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31505689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chart">
  <p:cSld name="1_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19878205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1_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2266959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1_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4544134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4986225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668127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2/24/26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27830887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5884069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10673270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3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1667244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37687702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5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4368907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8012696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312959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p:cSld name="Title Slide">
    <p:bg bwMode="auto">
      <p:bgPr>
        <a:solidFill>
          <a:schemeClr val="accent1"/>
        </a:solidFill>
        <a:effectLst/>
      </p:bgPr>
    </p:bg>
    <p:spTree>
      <p:nvGrpSpPr>
        <p:cNvPr id="1" name=""/>
        <p:cNvGrpSpPr/>
        <p:nvPr/>
      </p:nvGrpSpPr>
      <p:grpSpPr>
        <a:xfrm>
          <a:off x="0" y="0"/>
          <a:ext cx="0" cy="0"/>
          <a:chOff x="0" y="0"/>
          <a:chExt cx="0" cy="0"/>
        </a:xfrm>
      </p:grpSpPr>
      <p:sp>
        <p:nvSpPr>
          <p:cNvPr id="14" name="Rectangle 13"/>
          <p:cNvSpPr/>
          <p:nvPr/>
        </p:nvSpPr>
        <p:spPr>
          <a:xfrm>
            <a:off x="0" y="3761232"/>
            <a:ext cx="12204192" cy="30967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sz="1867"/>
          </a:p>
        </p:txBody>
      </p:sp>
      <p:sp>
        <p:nvSpPr>
          <p:cNvPr id="3" name="Subtitle 2"/>
          <p:cNvSpPr>
            <a:spLocks noGrp="1"/>
          </p:cNvSpPr>
          <p:nvPr>
            <p:ph type="subTitle" idx="1"/>
          </p:nvPr>
        </p:nvSpPr>
        <p:spPr>
          <a:xfrm>
            <a:off x="4023360" y="4937760"/>
            <a:ext cx="7620000" cy="548640"/>
          </a:xfrm>
        </p:spPr>
        <p:txBody>
          <a:bodyPr lIns="0" tIns="0" rIns="0" bIns="0">
            <a:noAutofit/>
          </a:bodyPr>
          <a:lstStyle>
            <a:lvl1pPr marL="0" indent="0" algn="l">
              <a:spcBef>
                <a:spcPts val="600"/>
              </a:spcBef>
              <a:buNone/>
              <a:defRPr sz="1867" b="0">
                <a:solidFill>
                  <a:schemeClr val="accent6"/>
                </a:solidFill>
                <a:latin typeface="+mj-lt"/>
                <a:cs typeface="Arial" pitchFamily="34" charset="0"/>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Master subtitle style</a:t>
            </a:r>
          </a:p>
        </p:txBody>
      </p:sp>
      <p:sp>
        <p:nvSpPr>
          <p:cNvPr id="9" name="Rectangle 8"/>
          <p:cNvSpPr/>
          <p:nvPr/>
        </p:nvSpPr>
        <p:spPr>
          <a:xfrm>
            <a:off x="0" y="6492240"/>
            <a:ext cx="12192000" cy="36576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sz="1800">
              <a:solidFill>
                <a:srgbClr val="FFFFFF"/>
              </a:solidFill>
              <a:latin typeface="Calibri"/>
            </a:endParaRPr>
          </a:p>
        </p:txBody>
      </p:sp>
      <p:cxnSp>
        <p:nvCxnSpPr>
          <p:cNvPr id="11" name="Straight Connector 10"/>
          <p:cNvCxnSpPr/>
          <p:nvPr/>
        </p:nvCxnSpPr>
        <p:spPr bwMode="gray">
          <a:xfrm>
            <a:off x="0" y="6492240"/>
            <a:ext cx="12192000"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p:cNvSpPr>
            <a:spLocks noGrp="1"/>
          </p:cNvSpPr>
          <p:nvPr>
            <p:ph type="body" sz="quarter" idx="10"/>
          </p:nvPr>
        </p:nvSpPr>
        <p:spPr>
          <a:xfrm>
            <a:off x="4023360" y="5547360"/>
            <a:ext cx="7620000" cy="853440"/>
          </a:xfrm>
        </p:spPr>
        <p:txBody>
          <a:bodyPr lIns="0" tIns="0" rIns="0" bIns="0">
            <a:noAutofit/>
          </a:bodyPr>
          <a:lstStyle>
            <a:lvl1pPr marL="0" indent="0">
              <a:lnSpc>
                <a:spcPct val="100000"/>
              </a:lnSpc>
              <a:spcBef>
                <a:spcPts val="0"/>
              </a:spcBef>
              <a:spcAft>
                <a:spcPts val="267"/>
              </a:spcAft>
              <a:buNone/>
              <a:defRPr sz="1733" b="1">
                <a:solidFill>
                  <a:schemeClr val="tx1"/>
                </a:solidFill>
                <a:latin typeface="+mj-lt"/>
                <a:cs typeface="Arial" pitchFamily="34" charset="0"/>
              </a:defRPr>
            </a:lvl1pPr>
            <a:lvl2pPr marL="0" indent="0">
              <a:lnSpc>
                <a:spcPct val="100000"/>
              </a:lnSpc>
              <a:spcBef>
                <a:spcPts val="0"/>
              </a:spcBef>
              <a:spcAft>
                <a:spcPts val="0"/>
              </a:spcAft>
              <a:buNone/>
              <a:defRPr sz="1600">
                <a:solidFill>
                  <a:schemeClr val="accent6"/>
                </a:solidFill>
                <a:latin typeface="+mj-lt"/>
                <a:cs typeface="Arial" pitchFamily="34" charset="0"/>
              </a:defRPr>
            </a:lvl2pPr>
          </a:lstStyle>
          <a:p>
            <a:pPr lvl="0"/>
            <a:r>
              <a:rPr lang="en-US"/>
              <a:t>Click to edit Master text styles</a:t>
            </a:r>
          </a:p>
          <a:p>
            <a:pPr lvl="1"/>
            <a:r>
              <a:rPr lang="en-US"/>
              <a:t>Second level</a:t>
            </a:r>
          </a:p>
        </p:txBody>
      </p:sp>
      <p:sp>
        <p:nvSpPr>
          <p:cNvPr id="2" name="Title 1"/>
          <p:cNvSpPr>
            <a:spLocks noGrp="1"/>
          </p:cNvSpPr>
          <p:nvPr>
            <p:ph type="ctrTitle"/>
          </p:nvPr>
        </p:nvSpPr>
        <p:spPr>
          <a:xfrm>
            <a:off x="4023360" y="4023360"/>
            <a:ext cx="7620000" cy="853440"/>
          </a:xfrm>
        </p:spPr>
        <p:txBody>
          <a:bodyPr lIns="0" tIns="0" rIns="0" bIns="0" anchor="t" anchorCtr="0">
            <a:noAutofit/>
          </a:bodyPr>
          <a:lstStyle>
            <a:lvl1pPr algn="l">
              <a:lnSpc>
                <a:spcPct val="90000"/>
              </a:lnSpc>
              <a:defRPr sz="2933" b="1">
                <a:latin typeface="+mj-lt"/>
                <a:cs typeface="Arial" pitchFamily="34" charset="0"/>
              </a:defRPr>
            </a:lvl1pPr>
          </a:lstStyle>
          <a:p>
            <a:r>
              <a:rPr lang="en-US"/>
              <a:t>Click to edit Master title style</a:t>
            </a:r>
          </a:p>
        </p:txBody>
      </p:sp>
      <p:pic>
        <p:nvPicPr>
          <p:cNvPr id="16" name="Picture 2" descr="C:\Users\michelle\Downloads\MDA_logo.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46100" y="4072165"/>
            <a:ext cx="2438400" cy="118200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419304849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p:cSld name="Title Slide with Image">
    <p:bg bwMode="auto">
      <p:bgPr>
        <a:solidFill>
          <a:schemeClr val="accent1"/>
        </a:solidFill>
        <a:effectLst/>
      </p:bgPr>
    </p:bg>
    <p:spTree>
      <p:nvGrpSpPr>
        <p:cNvPr id="1" name=""/>
        <p:cNvGrpSpPr/>
        <p:nvPr/>
      </p:nvGrpSpPr>
      <p:grpSpPr>
        <a:xfrm>
          <a:off x="0" y="0"/>
          <a:ext cx="0" cy="0"/>
          <a:chOff x="0" y="0"/>
          <a:chExt cx="0" cy="0"/>
        </a:xfrm>
      </p:grpSpPr>
      <p:sp>
        <p:nvSpPr>
          <p:cNvPr id="14" name="Rectangle 13"/>
          <p:cNvSpPr/>
          <p:nvPr/>
        </p:nvSpPr>
        <p:spPr>
          <a:xfrm>
            <a:off x="0" y="3761232"/>
            <a:ext cx="12204192" cy="30967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sz="1867"/>
          </a:p>
        </p:txBody>
      </p:sp>
      <p:sp>
        <p:nvSpPr>
          <p:cNvPr id="3" name="Subtitle 2"/>
          <p:cNvSpPr>
            <a:spLocks noGrp="1"/>
          </p:cNvSpPr>
          <p:nvPr>
            <p:ph type="subTitle" idx="1"/>
          </p:nvPr>
        </p:nvSpPr>
        <p:spPr>
          <a:xfrm>
            <a:off x="4023360" y="4937760"/>
            <a:ext cx="7620000" cy="548640"/>
          </a:xfrm>
        </p:spPr>
        <p:txBody>
          <a:bodyPr lIns="0" tIns="0" rIns="0" bIns="0">
            <a:noAutofit/>
          </a:bodyPr>
          <a:lstStyle>
            <a:lvl1pPr marL="0" indent="0" algn="l">
              <a:spcBef>
                <a:spcPts val="600"/>
              </a:spcBef>
              <a:buNone/>
              <a:defRPr sz="1867" b="0">
                <a:solidFill>
                  <a:schemeClr val="accent6"/>
                </a:solidFill>
                <a:latin typeface="+mj-lt"/>
                <a:cs typeface="Arial" pitchFamily="34" charset="0"/>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Master subtitle style</a:t>
            </a:r>
          </a:p>
        </p:txBody>
      </p:sp>
      <p:sp>
        <p:nvSpPr>
          <p:cNvPr id="9" name="Rectangle 8"/>
          <p:cNvSpPr/>
          <p:nvPr/>
        </p:nvSpPr>
        <p:spPr>
          <a:xfrm>
            <a:off x="0" y="6492240"/>
            <a:ext cx="12192000" cy="36576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sz="1800">
              <a:solidFill>
                <a:srgbClr val="FFFFFF"/>
              </a:solidFill>
              <a:latin typeface="Calibri"/>
            </a:endParaRPr>
          </a:p>
        </p:txBody>
      </p:sp>
      <p:cxnSp>
        <p:nvCxnSpPr>
          <p:cNvPr id="11" name="Straight Connector 10"/>
          <p:cNvCxnSpPr/>
          <p:nvPr/>
        </p:nvCxnSpPr>
        <p:spPr bwMode="gray">
          <a:xfrm>
            <a:off x="0" y="6492240"/>
            <a:ext cx="12192000"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p:cNvSpPr>
            <a:spLocks noGrp="1"/>
          </p:cNvSpPr>
          <p:nvPr>
            <p:ph type="body" sz="quarter" idx="10"/>
          </p:nvPr>
        </p:nvSpPr>
        <p:spPr>
          <a:xfrm>
            <a:off x="4023360" y="5547360"/>
            <a:ext cx="7620000" cy="853440"/>
          </a:xfrm>
        </p:spPr>
        <p:txBody>
          <a:bodyPr lIns="0" tIns="0" rIns="0" bIns="0">
            <a:noAutofit/>
          </a:bodyPr>
          <a:lstStyle>
            <a:lvl1pPr marL="0" indent="0">
              <a:lnSpc>
                <a:spcPct val="100000"/>
              </a:lnSpc>
              <a:spcBef>
                <a:spcPts val="0"/>
              </a:spcBef>
              <a:spcAft>
                <a:spcPts val="267"/>
              </a:spcAft>
              <a:buNone/>
              <a:defRPr sz="1733" b="1">
                <a:solidFill>
                  <a:schemeClr val="tx1"/>
                </a:solidFill>
                <a:latin typeface="+mj-lt"/>
                <a:cs typeface="Arial" pitchFamily="34" charset="0"/>
              </a:defRPr>
            </a:lvl1pPr>
            <a:lvl2pPr marL="0" indent="0">
              <a:lnSpc>
                <a:spcPct val="100000"/>
              </a:lnSpc>
              <a:spcBef>
                <a:spcPts val="0"/>
              </a:spcBef>
              <a:spcAft>
                <a:spcPts val="0"/>
              </a:spcAft>
              <a:buNone/>
              <a:defRPr sz="1600">
                <a:solidFill>
                  <a:schemeClr val="accent6"/>
                </a:solidFill>
                <a:latin typeface="+mj-lt"/>
                <a:cs typeface="Arial" pitchFamily="34" charset="0"/>
              </a:defRPr>
            </a:lvl2pPr>
          </a:lstStyle>
          <a:p>
            <a:pPr lvl="0"/>
            <a:r>
              <a:rPr lang="en-US"/>
              <a:t>Click to edit Master text styles</a:t>
            </a:r>
          </a:p>
          <a:p>
            <a:pPr lvl="1"/>
            <a:r>
              <a:rPr lang="en-US"/>
              <a:t>Second level</a:t>
            </a:r>
          </a:p>
        </p:txBody>
      </p:sp>
      <p:sp>
        <p:nvSpPr>
          <p:cNvPr id="2" name="Title 1"/>
          <p:cNvSpPr>
            <a:spLocks noGrp="1"/>
          </p:cNvSpPr>
          <p:nvPr>
            <p:ph type="ctrTitle"/>
          </p:nvPr>
        </p:nvSpPr>
        <p:spPr>
          <a:xfrm>
            <a:off x="4023360" y="4023360"/>
            <a:ext cx="7620000" cy="853440"/>
          </a:xfrm>
        </p:spPr>
        <p:txBody>
          <a:bodyPr lIns="0" tIns="0" rIns="0" bIns="0" anchor="t" anchorCtr="0">
            <a:noAutofit/>
          </a:bodyPr>
          <a:lstStyle>
            <a:lvl1pPr algn="l">
              <a:lnSpc>
                <a:spcPct val="90000"/>
              </a:lnSpc>
              <a:defRPr sz="2933" b="1">
                <a:latin typeface="+mj-lt"/>
                <a:cs typeface="Arial" pitchFamily="34" charset="0"/>
              </a:defRPr>
            </a:lvl1pPr>
          </a:lstStyle>
          <a:p>
            <a:r>
              <a:rPr lang="en-US"/>
              <a:t>Click to edit Master title style</a:t>
            </a:r>
          </a:p>
        </p:txBody>
      </p:sp>
      <p:pic>
        <p:nvPicPr>
          <p:cNvPr id="16" name="Picture 2" descr="C:\Users\michelle\Downloads\MDA_logo.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46100" y="4072165"/>
            <a:ext cx="2438400" cy="1182004"/>
          </a:xfrm>
          <a:prstGeom prst="rect">
            <a:avLst/>
          </a:prstGeom>
          <a:noFill/>
          <a:extLst>
            <a:ext uri="{909E8E84-426E-40dd-AFC4-6F175D3DCCD1}">
              <a14:hiddenFill xmlns:a14="http://schemas.microsoft.com/office/drawing/2010/main" xmlns="">
                <a:solidFill>
                  <a:srgbClr val="FFFFFF"/>
                </a:solidFill>
              </a14:hiddenFill>
            </a:ext>
          </a:extLst>
        </p:spPr>
      </p:pic>
      <p:sp>
        <p:nvSpPr>
          <p:cNvPr id="5" name="Picture Placeholder 4"/>
          <p:cNvSpPr>
            <a:spLocks noGrp="1"/>
          </p:cNvSpPr>
          <p:nvPr>
            <p:ph type="pic" sz="quarter" idx="11" hasCustomPrompt="1"/>
          </p:nvPr>
        </p:nvSpPr>
        <p:spPr>
          <a:xfrm>
            <a:off x="0" y="0"/>
            <a:ext cx="12192000" cy="3761317"/>
          </a:xfrm>
        </p:spPr>
        <p:txBody>
          <a:bodyPr/>
          <a:lstStyle/>
          <a:p>
            <a:r>
              <a:rPr lang="en-US"/>
              <a:t>Click icon to place image</a:t>
            </a:r>
          </a:p>
        </p:txBody>
      </p:sp>
    </p:spTree>
    <p:extLst>
      <p:ext uri="{BB962C8B-B14F-4D97-AF65-F5344CB8AC3E}">
        <p14:creationId xmlns:p14="http://schemas.microsoft.com/office/powerpoint/2010/main" val="34609174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552332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a:xfrm>
            <a:off x="548643" y="975360"/>
            <a:ext cx="11094271" cy="853440"/>
          </a:xfrm>
        </p:spPr>
        <p:txBody>
          <a:bodyPr anchor="b" anchorCtr="0"/>
          <a:lstStyle>
            <a:lvl1pPr>
              <a:defRPr sz="2600"/>
            </a:lvl1pPr>
          </a:lstStyle>
          <a:p>
            <a:r>
              <a:rPr lang="en-US"/>
              <a:t>Click to edit Master title style</a:t>
            </a:r>
          </a:p>
        </p:txBody>
      </p:sp>
      <p:sp>
        <p:nvSpPr>
          <p:cNvPr id="3" name="Footer Placeholder 2"/>
          <p:cNvSpPr>
            <a:spLocks noGrp="1"/>
          </p:cNvSpPr>
          <p:nvPr>
            <p:ph type="ftr" sz="quarter" idx="10"/>
          </p:nvPr>
        </p:nvSpPr>
        <p:spPr bwMode="gray"/>
        <p:txBody>
          <a:bodyPr/>
          <a:lstStyle/>
          <a:p>
            <a:endParaRPr lang="en-US"/>
          </a:p>
        </p:txBody>
      </p:sp>
      <p:sp>
        <p:nvSpPr>
          <p:cNvPr id="4" name="Slide Number Placeholder 3"/>
          <p:cNvSpPr>
            <a:spLocks noGrp="1"/>
          </p:cNvSpPr>
          <p:nvPr>
            <p:ph type="sldNum" sz="quarter" idx="11"/>
          </p:nvPr>
        </p:nvSpPr>
        <p:spPr bwMode="gray"/>
        <p:txBody>
          <a:bodyPr/>
          <a:lstStyle/>
          <a:p>
            <a:fld id="{25E50375-54B9-4391-8450-768398012C2B}" type="slidenum">
              <a:rPr lang="en-US" smtClean="0"/>
              <a:t>‹#›</a:t>
            </a:fld>
            <a:endParaRPr lang="en-US"/>
          </a:p>
        </p:txBody>
      </p:sp>
      <p:sp>
        <p:nvSpPr>
          <p:cNvPr id="6" name="Text Placeholder 5"/>
          <p:cNvSpPr>
            <a:spLocks noGrp="1"/>
          </p:cNvSpPr>
          <p:nvPr>
            <p:ph type="body" sz="quarter" idx="12"/>
          </p:nvPr>
        </p:nvSpPr>
        <p:spPr>
          <a:xfrm>
            <a:off x="548639" y="2316480"/>
            <a:ext cx="3474720" cy="3535680"/>
          </a:xfrm>
        </p:spPr>
        <p:txBody>
          <a:bodyPr/>
          <a:lstStyle>
            <a:lvl1pPr marL="342882" indent="-342882">
              <a:spcAft>
                <a:spcPts val="600"/>
              </a:spcAft>
              <a:buClr>
                <a:schemeClr val="accent6"/>
              </a:buClr>
              <a:buFont typeface="Wingdings" charset="2"/>
              <a:buAutoNum type="arabicPlain"/>
              <a:defRPr sz="1867" b="1" i="0" cap="all">
                <a:latin typeface="+mj-lt"/>
              </a:defRPr>
            </a:lvl1pPr>
            <a:lvl2pPr marL="457178" indent="0">
              <a:spcBef>
                <a:spcPts val="600"/>
              </a:spcBef>
              <a:buNone/>
              <a:defRPr sz="1867">
                <a:solidFill>
                  <a:srgbClr val="63666A"/>
                </a:solidFill>
              </a:defRPr>
            </a:lvl2pPr>
          </a:lstStyle>
          <a:p>
            <a:pPr lvl="0"/>
            <a:r>
              <a:rPr lang="en-US"/>
              <a:t>Click to edit Master text styles</a:t>
            </a:r>
          </a:p>
          <a:p>
            <a:pPr lvl="1"/>
            <a:r>
              <a:rPr lang="en-US"/>
              <a:t>Second level</a:t>
            </a:r>
          </a:p>
        </p:txBody>
      </p:sp>
      <p:sp>
        <p:nvSpPr>
          <p:cNvPr id="9" name="Text Placeholder 8"/>
          <p:cNvSpPr>
            <a:spLocks noGrp="1"/>
          </p:cNvSpPr>
          <p:nvPr>
            <p:ph type="body" sz="quarter" idx="13"/>
          </p:nvPr>
        </p:nvSpPr>
        <p:spPr>
          <a:xfrm>
            <a:off x="4363536" y="2316480"/>
            <a:ext cx="3474720" cy="3535680"/>
          </a:xfrm>
        </p:spPr>
        <p:txBody>
          <a:bodyPr/>
          <a:lstStyle>
            <a:lvl1pPr marL="342882" indent="-342882">
              <a:spcAft>
                <a:spcPts val="600"/>
              </a:spcAft>
              <a:buClr>
                <a:schemeClr val="accent6"/>
              </a:buClr>
              <a:buFont typeface="Wingdings" charset="2"/>
              <a:buAutoNum type="arabicPlain"/>
              <a:defRPr sz="1867" b="1" i="0" cap="all">
                <a:latin typeface="+mj-lt"/>
              </a:defRPr>
            </a:lvl1pPr>
            <a:lvl2pPr marL="457178" indent="0">
              <a:spcBef>
                <a:spcPts val="600"/>
              </a:spcBef>
              <a:buNone/>
              <a:defRPr sz="1867">
                <a:solidFill>
                  <a:srgbClr val="63666A"/>
                </a:solidFill>
              </a:defRPr>
            </a:lvl2pPr>
          </a:lstStyle>
          <a:p>
            <a:pPr lvl="0"/>
            <a:r>
              <a:rPr lang="en-US"/>
              <a:t>Click to edit Master text styles</a:t>
            </a:r>
          </a:p>
          <a:p>
            <a:pPr lvl="1"/>
            <a:r>
              <a:rPr lang="en-US"/>
              <a:t>Second level</a:t>
            </a:r>
          </a:p>
        </p:txBody>
      </p:sp>
      <p:sp>
        <p:nvSpPr>
          <p:cNvPr id="11" name="Text Placeholder 10"/>
          <p:cNvSpPr>
            <a:spLocks noGrp="1"/>
          </p:cNvSpPr>
          <p:nvPr>
            <p:ph type="body" sz="quarter" idx="14"/>
          </p:nvPr>
        </p:nvSpPr>
        <p:spPr>
          <a:xfrm>
            <a:off x="8178433" y="2316480"/>
            <a:ext cx="3474720" cy="3535680"/>
          </a:xfrm>
        </p:spPr>
        <p:txBody>
          <a:bodyPr/>
          <a:lstStyle>
            <a:lvl1pPr marL="342882" indent="-342882">
              <a:spcAft>
                <a:spcPts val="600"/>
              </a:spcAft>
              <a:buClr>
                <a:schemeClr val="accent6"/>
              </a:buClr>
              <a:buFont typeface="Wingdings" charset="2"/>
              <a:buAutoNum type="arabicPlain"/>
              <a:defRPr sz="1867" b="1" i="0" cap="all">
                <a:latin typeface="+mj-lt"/>
              </a:defRPr>
            </a:lvl1pPr>
            <a:lvl2pPr marL="457178" indent="0">
              <a:spcBef>
                <a:spcPts val="600"/>
              </a:spcBef>
              <a:buNone/>
              <a:defRPr sz="1867" baseline="0">
                <a:solidFill>
                  <a:srgbClr val="63666A"/>
                </a:solidFill>
              </a:defRPr>
            </a:lvl2pPr>
            <a:lvl5pPr marL="1828709" indent="0">
              <a:buNone/>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40673503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a:t>Click to edit Master title style</a:t>
            </a:r>
          </a:p>
        </p:txBody>
      </p:sp>
      <p:sp>
        <p:nvSpPr>
          <p:cNvPr id="13" name="Slide Number Placeholder 12"/>
          <p:cNvSpPr>
            <a:spLocks noGrp="1"/>
          </p:cNvSpPr>
          <p:nvPr>
            <p:ph type="sldNum" sz="quarter" idx="11"/>
          </p:nvPr>
        </p:nvSpPr>
        <p:spPr/>
        <p:txBody>
          <a:bodyPr/>
          <a:lstStyle/>
          <a:p>
            <a:fld id="{25E50375-54B9-4391-8450-768398012C2B}" type="slidenum">
              <a:rPr lang="en-US" smtClean="0"/>
              <a:t>‹#›</a:t>
            </a:fld>
            <a:endParaRPr lang="en-US"/>
          </a:p>
        </p:txBody>
      </p:sp>
      <p:sp>
        <p:nvSpPr>
          <p:cNvPr id="14" name="Footer Placeholder 13"/>
          <p:cNvSpPr>
            <a:spLocks noGrp="1"/>
          </p:cNvSpPr>
          <p:nvPr>
            <p:ph type="ftr" sz="quarter" idx="12"/>
          </p:nvPr>
        </p:nvSpPr>
        <p:spPr/>
        <p:txBody>
          <a:bodyPr/>
          <a:lstStyle/>
          <a:p>
            <a:endParaRPr lang="en-US"/>
          </a:p>
        </p:txBody>
      </p:sp>
      <p:sp>
        <p:nvSpPr>
          <p:cNvPr id="3" name="Content Placeholder 2"/>
          <p:cNvSpPr>
            <a:spLocks noGrp="1"/>
          </p:cNvSpPr>
          <p:nvPr>
            <p:ph sz="quarter" idx="13"/>
          </p:nvPr>
        </p:nvSpPr>
        <p:spPr>
          <a:xfrm>
            <a:off x="548640" y="1950720"/>
            <a:ext cx="11094720" cy="4511040"/>
          </a:xfrm>
        </p:spPr>
        <p:txBody>
          <a:bodyPr/>
          <a:lstStyle>
            <a:lvl2pPr>
              <a:defRPr sz="2400"/>
            </a:lvl2pPr>
            <a:lvl3pPr>
              <a:defRPr sz="2133"/>
            </a:lvl3pPr>
            <a:lvl4pPr>
              <a:defRPr sz="1867" baseline="0"/>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98773687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48640" y="750933"/>
            <a:ext cx="11094720" cy="853440"/>
          </a:xfrm>
        </p:spPr>
        <p:txBody>
          <a:bodyPr/>
          <a:lstStyle/>
          <a:p>
            <a:r>
              <a:rPr lang="en-US"/>
              <a:t>Click to edit Master title style</a:t>
            </a:r>
          </a:p>
        </p:txBody>
      </p:sp>
      <p:sp>
        <p:nvSpPr>
          <p:cNvPr id="9" name="Slide Number Placeholder 8"/>
          <p:cNvSpPr>
            <a:spLocks noGrp="1"/>
          </p:cNvSpPr>
          <p:nvPr>
            <p:ph type="sldNum" sz="quarter" idx="10"/>
          </p:nvPr>
        </p:nvSpPr>
        <p:spPr/>
        <p:txBody>
          <a:bodyPr/>
          <a:lstStyle/>
          <a:p>
            <a:fld id="{25E50375-54B9-4391-8450-768398012C2B}" type="slidenum">
              <a:rPr lang="en-US" smtClean="0"/>
              <a:t>‹#›</a:t>
            </a:fld>
            <a:endParaRPr lang="en-US"/>
          </a:p>
        </p:txBody>
      </p:sp>
      <p:sp>
        <p:nvSpPr>
          <p:cNvPr id="10" name="Footer Placeholder 9"/>
          <p:cNvSpPr>
            <a:spLocks noGrp="1"/>
          </p:cNvSpPr>
          <p:nvPr>
            <p:ph type="ftr" sz="quarter" idx="11"/>
          </p:nvPr>
        </p:nvSpPr>
        <p:spPr/>
        <p:txBody>
          <a:bodyPr/>
          <a:lstStyle/>
          <a:p>
            <a:endParaRPr lang="en-US"/>
          </a:p>
        </p:txBody>
      </p:sp>
      <p:sp>
        <p:nvSpPr>
          <p:cNvPr id="6" name="Content Placeholder 5"/>
          <p:cNvSpPr>
            <a:spLocks noGrp="1"/>
          </p:cNvSpPr>
          <p:nvPr>
            <p:ph sz="quarter" idx="12"/>
          </p:nvPr>
        </p:nvSpPr>
        <p:spPr>
          <a:xfrm>
            <a:off x="548640" y="1950720"/>
            <a:ext cx="5242560" cy="4511040"/>
          </a:xfrm>
        </p:spPr>
        <p:txBody>
          <a:bodyPr rIns="137160"/>
          <a:lstStyle>
            <a:lvl1pPr>
              <a:spcBef>
                <a:spcPts val="1600"/>
              </a:spcBef>
              <a:defRPr sz="2400"/>
            </a:lvl1pPr>
            <a:lvl2pPr>
              <a:defRPr sz="2400"/>
            </a:lvl2pPr>
            <a:lvl3pPr>
              <a:defRPr sz="2133"/>
            </a:lvl3pPr>
            <a:lvl4pPr>
              <a:defRPr sz="1867"/>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Content Placeholder 7"/>
          <p:cNvSpPr>
            <a:spLocks noGrp="1"/>
          </p:cNvSpPr>
          <p:nvPr>
            <p:ph sz="quarter" idx="13"/>
          </p:nvPr>
        </p:nvSpPr>
        <p:spPr>
          <a:xfrm>
            <a:off x="6400800" y="1950720"/>
            <a:ext cx="5242560" cy="4511040"/>
          </a:xfrm>
        </p:spPr>
        <p:txBody>
          <a:bodyPr rIns="137160"/>
          <a:lstStyle>
            <a:lvl1pPr>
              <a:spcBef>
                <a:spcPts val="1600"/>
              </a:spcBef>
              <a:defRPr sz="2400"/>
            </a:lvl1pPr>
            <a:lvl2pPr>
              <a:defRPr sz="2400"/>
            </a:lvl2pPr>
            <a:lvl3pPr>
              <a:defRPr sz="2133"/>
            </a:lvl3pPr>
            <a:lvl4pPr>
              <a:defRPr sz="1867"/>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08868879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sp>
        <p:nvSpPr>
          <p:cNvPr id="12" name="Title 11"/>
          <p:cNvSpPr>
            <a:spLocks noGrp="1"/>
          </p:cNvSpPr>
          <p:nvPr>
            <p:ph type="title"/>
          </p:nvPr>
        </p:nvSpPr>
        <p:spPr>
          <a:xfrm>
            <a:off x="548640" y="750933"/>
            <a:ext cx="11094720" cy="853440"/>
          </a:xfrm>
        </p:spPr>
        <p:txBody>
          <a:bodyPr/>
          <a:lstStyle/>
          <a:p>
            <a:r>
              <a:rPr lang="en-US"/>
              <a:t>Click to edit Master title style</a:t>
            </a:r>
          </a:p>
        </p:txBody>
      </p:sp>
      <p:sp>
        <p:nvSpPr>
          <p:cNvPr id="13" name="Slide Number Placeholder 12"/>
          <p:cNvSpPr>
            <a:spLocks noGrp="1"/>
          </p:cNvSpPr>
          <p:nvPr>
            <p:ph type="sldNum" sz="quarter" idx="11"/>
          </p:nvPr>
        </p:nvSpPr>
        <p:spPr/>
        <p:txBody>
          <a:bodyPr/>
          <a:lstStyle/>
          <a:p>
            <a:fld id="{25E50375-54B9-4391-8450-768398012C2B}" type="slidenum">
              <a:rPr lang="en-US" smtClean="0"/>
              <a:t>‹#›</a:t>
            </a:fld>
            <a:endParaRPr lang="en-US"/>
          </a:p>
        </p:txBody>
      </p:sp>
      <p:sp>
        <p:nvSpPr>
          <p:cNvPr id="14" name="Footer Placeholder 13"/>
          <p:cNvSpPr>
            <a:spLocks noGrp="1"/>
          </p:cNvSpPr>
          <p:nvPr>
            <p:ph type="ftr" sz="quarter" idx="12"/>
          </p:nvPr>
        </p:nvSpPr>
        <p:spPr/>
        <p:txBody>
          <a:bodyPr/>
          <a:lstStyle/>
          <a:p>
            <a:endParaRPr lang="en-US"/>
          </a:p>
        </p:txBody>
      </p:sp>
      <p:sp>
        <p:nvSpPr>
          <p:cNvPr id="3" name="Content Placeholder 2"/>
          <p:cNvSpPr>
            <a:spLocks noGrp="1"/>
          </p:cNvSpPr>
          <p:nvPr>
            <p:ph sz="quarter" idx="15"/>
          </p:nvPr>
        </p:nvSpPr>
        <p:spPr>
          <a:xfrm>
            <a:off x="548640" y="1950720"/>
            <a:ext cx="3474720" cy="4511040"/>
          </a:xfrm>
        </p:spPr>
        <p:txBody>
          <a:bodyPr rIns="137160"/>
          <a:lstStyle>
            <a:lvl1pPr>
              <a:spcBef>
                <a:spcPts val="1600"/>
              </a:spcBef>
              <a:defRPr sz="2133"/>
            </a:lvl1pPr>
            <a:lvl2pPr>
              <a:defRPr sz="2133"/>
            </a:lvl2pPr>
            <a:lvl3pPr>
              <a:defRPr sz="1867"/>
            </a:lvl3pPr>
            <a:lvl4pPr>
              <a:defRPr sz="1733"/>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Content Placeholder 4"/>
          <p:cNvSpPr>
            <a:spLocks noGrp="1"/>
          </p:cNvSpPr>
          <p:nvPr>
            <p:ph sz="quarter" idx="16"/>
          </p:nvPr>
        </p:nvSpPr>
        <p:spPr>
          <a:xfrm>
            <a:off x="4358640" y="1950720"/>
            <a:ext cx="3474720" cy="4511040"/>
          </a:xfrm>
        </p:spPr>
        <p:txBody>
          <a:bodyPr rIns="137160"/>
          <a:lstStyle>
            <a:lvl1pPr>
              <a:spcBef>
                <a:spcPts val="1600"/>
              </a:spcBef>
              <a:defRPr sz="2133"/>
            </a:lvl1pPr>
            <a:lvl2pPr>
              <a:defRPr sz="2133"/>
            </a:lvl2pPr>
            <a:lvl3pPr>
              <a:defRPr sz="1867"/>
            </a:lvl3pPr>
            <a:lvl4pPr>
              <a:defRPr sz="1733"/>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Content Placeholder 8"/>
          <p:cNvSpPr>
            <a:spLocks noGrp="1"/>
          </p:cNvSpPr>
          <p:nvPr>
            <p:ph sz="quarter" idx="17"/>
          </p:nvPr>
        </p:nvSpPr>
        <p:spPr>
          <a:xfrm>
            <a:off x="8168640" y="1950720"/>
            <a:ext cx="3474720" cy="4511040"/>
          </a:xfrm>
        </p:spPr>
        <p:txBody>
          <a:bodyPr rIns="137160"/>
          <a:lstStyle>
            <a:lvl1pPr>
              <a:spcBef>
                <a:spcPts val="1600"/>
              </a:spcBef>
              <a:defRPr sz="2133"/>
            </a:lvl1pPr>
            <a:lvl2pPr>
              <a:defRPr sz="2133"/>
            </a:lvl2pPr>
            <a:lvl3pPr>
              <a:defRPr sz="1867"/>
            </a:lvl3pPr>
            <a:lvl4pPr>
              <a:defRPr sz="1733"/>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69434451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0"/>
          </p:nvPr>
        </p:nvSpPr>
        <p:spPr/>
        <p:txBody>
          <a:bodyPr/>
          <a:lstStyle/>
          <a:p>
            <a:fld id="{25E50375-54B9-4391-8450-768398012C2B}" type="slidenum">
              <a:rPr lang="en-US" smtClean="0"/>
              <a:t>‹#›</a:t>
            </a:fld>
            <a:endParaRPr lang="en-US"/>
          </a:p>
        </p:txBody>
      </p:sp>
      <p:sp>
        <p:nvSpPr>
          <p:cNvPr id="7" name="Footer Placeholder 6"/>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36057900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25E50375-54B9-4391-8450-768398012C2B}" type="slidenum">
              <a:rPr lang="en-US" smtClean="0"/>
              <a:t>‹#›</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05058106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Single Bio">
    <p:spTree>
      <p:nvGrpSpPr>
        <p:cNvPr id="1" name=""/>
        <p:cNvGrpSpPr/>
        <p:nvPr/>
      </p:nvGrpSpPr>
      <p:grpSpPr>
        <a:xfrm>
          <a:off x="0" y="0"/>
          <a:ext cx="0" cy="0"/>
          <a:chOff x="0" y="0"/>
          <a:chExt cx="0" cy="0"/>
        </a:xfrm>
      </p:grpSpPr>
      <p:sp>
        <p:nvSpPr>
          <p:cNvPr id="13" name="Slide Number Placeholder 12"/>
          <p:cNvSpPr>
            <a:spLocks noGrp="1"/>
          </p:cNvSpPr>
          <p:nvPr>
            <p:ph type="sldNum" sz="quarter" idx="11"/>
          </p:nvPr>
        </p:nvSpPr>
        <p:spPr>
          <a:xfrm>
            <a:off x="11248253" y="307153"/>
            <a:ext cx="395111" cy="215444"/>
          </a:xfrm>
        </p:spPr>
        <p:txBody>
          <a:bodyPr/>
          <a:lstStyle/>
          <a:p>
            <a:fld id="{25E50375-54B9-4391-8450-768398012C2B}" type="slidenum">
              <a:rPr lang="en-US" smtClean="0"/>
              <a:t>‹#›</a:t>
            </a:fld>
            <a:endParaRPr lang="en-US"/>
          </a:p>
        </p:txBody>
      </p:sp>
      <p:sp>
        <p:nvSpPr>
          <p:cNvPr id="14" name="Footer Placeholder 13"/>
          <p:cNvSpPr>
            <a:spLocks noGrp="1"/>
          </p:cNvSpPr>
          <p:nvPr>
            <p:ph type="ftr" sz="quarter" idx="12"/>
          </p:nvPr>
        </p:nvSpPr>
        <p:spPr/>
        <p:txBody>
          <a:bodyPr/>
          <a:lstStyle/>
          <a:p>
            <a:endParaRPr lang="en-US"/>
          </a:p>
        </p:txBody>
      </p:sp>
      <p:sp>
        <p:nvSpPr>
          <p:cNvPr id="23" name="Picture Placeholder 22"/>
          <p:cNvSpPr>
            <a:spLocks noGrp="1"/>
          </p:cNvSpPr>
          <p:nvPr>
            <p:ph type="pic" sz="quarter" idx="15"/>
          </p:nvPr>
        </p:nvSpPr>
        <p:spPr>
          <a:xfrm>
            <a:off x="548640" y="1950720"/>
            <a:ext cx="2999232" cy="4511040"/>
          </a:xfrm>
        </p:spPr>
        <p:txBody>
          <a:bodyPr anchor="ctr" anchorCtr="1">
            <a:noAutofit/>
          </a:bodyPr>
          <a:lstStyle/>
          <a:p>
            <a:r>
              <a:rPr lang="en-US"/>
              <a:t>Click icon to add picture</a:t>
            </a:r>
          </a:p>
        </p:txBody>
      </p:sp>
      <p:sp>
        <p:nvSpPr>
          <p:cNvPr id="16" name="Text Placeholder 15"/>
          <p:cNvSpPr>
            <a:spLocks noGrp="1"/>
          </p:cNvSpPr>
          <p:nvPr>
            <p:ph type="body" sz="quarter" idx="16"/>
          </p:nvPr>
        </p:nvSpPr>
        <p:spPr>
          <a:xfrm>
            <a:off x="4360335" y="1950720"/>
            <a:ext cx="7283029" cy="4511040"/>
          </a:xfrm>
        </p:spPr>
        <p:txBody>
          <a:bodyPr/>
          <a:lstStyle>
            <a:lvl1pPr>
              <a:spcBef>
                <a:spcPts val="1800"/>
              </a:spcBef>
              <a:spcAft>
                <a:spcPts val="0"/>
              </a:spcAft>
              <a:defRPr sz="2400" b="1">
                <a:latin typeface="+mj-lt"/>
                <a:cs typeface="Arial" pitchFamily="34" charset="0"/>
              </a:defRPr>
            </a:lvl1pPr>
            <a:lvl2pPr marL="0" indent="0">
              <a:spcBef>
                <a:spcPts val="600"/>
              </a:spcBef>
              <a:spcAft>
                <a:spcPts val="0"/>
              </a:spcAft>
              <a:buNone/>
              <a:defRPr sz="2400"/>
            </a:lvl2pPr>
            <a:lvl3pPr marL="0" indent="0">
              <a:spcBef>
                <a:spcPts val="3000"/>
              </a:spcBef>
              <a:spcAft>
                <a:spcPts val="0"/>
              </a:spcAft>
              <a:buNone/>
              <a:defRPr sz="2133"/>
            </a:lvl3pPr>
            <a:lvl4pPr marL="0" indent="0">
              <a:spcBef>
                <a:spcPts val="1200"/>
              </a:spcBef>
              <a:spcAft>
                <a:spcPts val="0"/>
              </a:spcAft>
              <a:buNone/>
              <a:defRPr sz="1500"/>
            </a:lvl4pPr>
            <a:lvl5pPr marL="1828709"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44436861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Multi Bio">
    <p:spTree>
      <p:nvGrpSpPr>
        <p:cNvPr id="1" name=""/>
        <p:cNvGrpSpPr/>
        <p:nvPr/>
      </p:nvGrpSpPr>
      <p:grpSpPr>
        <a:xfrm>
          <a:off x="0" y="0"/>
          <a:ext cx="0" cy="0"/>
          <a:chOff x="0" y="0"/>
          <a:chExt cx="0" cy="0"/>
        </a:xfrm>
      </p:grpSpPr>
      <p:sp>
        <p:nvSpPr>
          <p:cNvPr id="12" name="Title 11"/>
          <p:cNvSpPr>
            <a:spLocks noGrp="1"/>
          </p:cNvSpPr>
          <p:nvPr>
            <p:ph type="title"/>
          </p:nvPr>
        </p:nvSpPr>
        <p:spPr>
          <a:xfrm>
            <a:off x="548640" y="750933"/>
            <a:ext cx="11094720" cy="853440"/>
          </a:xfrm>
        </p:spPr>
        <p:txBody>
          <a:bodyPr/>
          <a:lstStyle/>
          <a:p>
            <a:r>
              <a:rPr lang="en-US"/>
              <a:t>Click to edit Master title style</a:t>
            </a:r>
          </a:p>
        </p:txBody>
      </p:sp>
      <p:sp>
        <p:nvSpPr>
          <p:cNvPr id="13" name="Slide Number Placeholder 12"/>
          <p:cNvSpPr>
            <a:spLocks noGrp="1"/>
          </p:cNvSpPr>
          <p:nvPr>
            <p:ph type="sldNum" sz="quarter" idx="11"/>
          </p:nvPr>
        </p:nvSpPr>
        <p:spPr/>
        <p:txBody>
          <a:bodyPr/>
          <a:lstStyle/>
          <a:p>
            <a:fld id="{25E50375-54B9-4391-8450-768398012C2B}" type="slidenum">
              <a:rPr lang="en-US" smtClean="0"/>
              <a:t>‹#›</a:t>
            </a:fld>
            <a:endParaRPr lang="en-US"/>
          </a:p>
        </p:txBody>
      </p:sp>
      <p:sp>
        <p:nvSpPr>
          <p:cNvPr id="14" name="Footer Placeholder 13"/>
          <p:cNvSpPr>
            <a:spLocks noGrp="1"/>
          </p:cNvSpPr>
          <p:nvPr>
            <p:ph type="ftr" sz="quarter" idx="12"/>
          </p:nvPr>
        </p:nvSpPr>
        <p:spPr/>
        <p:txBody>
          <a:bodyPr/>
          <a:lstStyle/>
          <a:p>
            <a:endParaRPr lang="en-US"/>
          </a:p>
        </p:txBody>
      </p:sp>
      <p:sp>
        <p:nvSpPr>
          <p:cNvPr id="9" name="Text Placeholder 8"/>
          <p:cNvSpPr>
            <a:spLocks noGrp="1"/>
          </p:cNvSpPr>
          <p:nvPr>
            <p:ph type="body" sz="quarter" idx="14" hasCustomPrompt="1"/>
          </p:nvPr>
        </p:nvSpPr>
        <p:spPr>
          <a:xfrm>
            <a:off x="548640" y="4876800"/>
            <a:ext cx="2438400" cy="1640269"/>
          </a:xfrm>
        </p:spPr>
        <p:txBody>
          <a:bodyPr>
            <a:noAutofit/>
          </a:bodyPr>
          <a:lstStyle>
            <a:lvl1pPr>
              <a:defRPr sz="1867" b="1">
                <a:latin typeface="+mj-lt"/>
                <a:cs typeface="Arial" pitchFamily="34" charset="0"/>
              </a:defRPr>
            </a:lvl1pPr>
            <a:lvl2pPr marL="0" indent="0">
              <a:buNone/>
              <a:defRPr sz="1733">
                <a:solidFill>
                  <a:schemeClr val="accent6"/>
                </a:solidFill>
                <a:latin typeface="Times New Roman" pitchFamily="18" charset="0"/>
                <a:cs typeface="Times New Roman" pitchFamily="18" charset="0"/>
              </a:defRPr>
            </a:lvl2pPr>
          </a:lstStyle>
          <a:p>
            <a:pPr lvl="0"/>
            <a:r>
              <a:rPr lang="en-US"/>
              <a:t>Click to edit master text styles</a:t>
            </a:r>
          </a:p>
          <a:p>
            <a:pPr lvl="1"/>
            <a:r>
              <a:rPr lang="en-US"/>
              <a:t>Second level</a:t>
            </a:r>
          </a:p>
        </p:txBody>
      </p:sp>
      <p:sp>
        <p:nvSpPr>
          <p:cNvPr id="23" name="Picture Placeholder 22"/>
          <p:cNvSpPr>
            <a:spLocks noGrp="1"/>
          </p:cNvSpPr>
          <p:nvPr>
            <p:ph type="pic" sz="quarter" idx="15"/>
          </p:nvPr>
        </p:nvSpPr>
        <p:spPr>
          <a:xfrm>
            <a:off x="548640" y="1950720"/>
            <a:ext cx="2438400" cy="2743200"/>
          </a:xfrm>
        </p:spPr>
        <p:txBody>
          <a:bodyPr anchor="ctr" anchorCtr="1">
            <a:noAutofit/>
          </a:bodyPr>
          <a:lstStyle/>
          <a:p>
            <a:r>
              <a:rPr lang="en-US"/>
              <a:t>Click icon to add picture</a:t>
            </a:r>
          </a:p>
        </p:txBody>
      </p:sp>
      <p:sp>
        <p:nvSpPr>
          <p:cNvPr id="24" name="Picture Placeholder 22"/>
          <p:cNvSpPr>
            <a:spLocks noGrp="1"/>
          </p:cNvSpPr>
          <p:nvPr>
            <p:ph type="pic" sz="quarter" idx="16"/>
          </p:nvPr>
        </p:nvSpPr>
        <p:spPr>
          <a:xfrm>
            <a:off x="3434080" y="1950720"/>
            <a:ext cx="2438400" cy="2743200"/>
          </a:xfrm>
        </p:spPr>
        <p:txBody>
          <a:bodyPr anchor="ctr" anchorCtr="1">
            <a:noAutofit/>
          </a:bodyPr>
          <a:lstStyle/>
          <a:p>
            <a:r>
              <a:rPr lang="en-US"/>
              <a:t>Click icon to add picture</a:t>
            </a:r>
          </a:p>
        </p:txBody>
      </p:sp>
      <p:sp>
        <p:nvSpPr>
          <p:cNvPr id="25" name="Picture Placeholder 22"/>
          <p:cNvSpPr>
            <a:spLocks noGrp="1"/>
          </p:cNvSpPr>
          <p:nvPr>
            <p:ph type="pic" sz="quarter" idx="17"/>
          </p:nvPr>
        </p:nvSpPr>
        <p:spPr>
          <a:xfrm>
            <a:off x="6319520" y="1950720"/>
            <a:ext cx="2438400" cy="2743200"/>
          </a:xfrm>
        </p:spPr>
        <p:txBody>
          <a:bodyPr anchor="ctr" anchorCtr="1">
            <a:noAutofit/>
          </a:bodyPr>
          <a:lstStyle/>
          <a:p>
            <a:r>
              <a:rPr lang="en-US"/>
              <a:t>Click icon to add picture</a:t>
            </a:r>
          </a:p>
        </p:txBody>
      </p:sp>
      <p:sp>
        <p:nvSpPr>
          <p:cNvPr id="26" name="Picture Placeholder 22"/>
          <p:cNvSpPr>
            <a:spLocks noGrp="1"/>
          </p:cNvSpPr>
          <p:nvPr>
            <p:ph type="pic" sz="quarter" idx="18"/>
          </p:nvPr>
        </p:nvSpPr>
        <p:spPr>
          <a:xfrm>
            <a:off x="9204960" y="1950720"/>
            <a:ext cx="2438400" cy="2743200"/>
          </a:xfrm>
        </p:spPr>
        <p:txBody>
          <a:bodyPr anchor="ctr" anchorCtr="1">
            <a:noAutofit/>
          </a:bodyPr>
          <a:lstStyle/>
          <a:p>
            <a:r>
              <a:rPr lang="en-US"/>
              <a:t>Click icon to add picture</a:t>
            </a:r>
          </a:p>
        </p:txBody>
      </p:sp>
      <p:sp>
        <p:nvSpPr>
          <p:cNvPr id="27" name="Text Placeholder 8"/>
          <p:cNvSpPr>
            <a:spLocks noGrp="1"/>
          </p:cNvSpPr>
          <p:nvPr>
            <p:ph type="body" sz="quarter" idx="19" hasCustomPrompt="1"/>
          </p:nvPr>
        </p:nvSpPr>
        <p:spPr>
          <a:xfrm>
            <a:off x="3434080" y="4876800"/>
            <a:ext cx="2438400" cy="1640269"/>
          </a:xfrm>
        </p:spPr>
        <p:txBody>
          <a:bodyPr>
            <a:noAutofit/>
          </a:bodyPr>
          <a:lstStyle>
            <a:lvl1pPr>
              <a:defRPr sz="1867" b="1">
                <a:latin typeface="+mj-lt"/>
                <a:cs typeface="Arial" pitchFamily="34" charset="0"/>
              </a:defRPr>
            </a:lvl1pPr>
            <a:lvl2pPr marL="0" indent="0">
              <a:buNone/>
              <a:defRPr sz="1733">
                <a:solidFill>
                  <a:schemeClr val="accent6"/>
                </a:solidFill>
                <a:latin typeface="Times New Roman" pitchFamily="18" charset="0"/>
                <a:cs typeface="Times New Roman" pitchFamily="18" charset="0"/>
              </a:defRPr>
            </a:lvl2pPr>
          </a:lstStyle>
          <a:p>
            <a:pPr lvl="0"/>
            <a:r>
              <a:rPr lang="en-US"/>
              <a:t>Click to edit master text styles</a:t>
            </a:r>
          </a:p>
          <a:p>
            <a:pPr lvl="1"/>
            <a:r>
              <a:rPr lang="en-US"/>
              <a:t>Second level</a:t>
            </a:r>
          </a:p>
        </p:txBody>
      </p:sp>
      <p:sp>
        <p:nvSpPr>
          <p:cNvPr id="28" name="Text Placeholder 8"/>
          <p:cNvSpPr>
            <a:spLocks noGrp="1"/>
          </p:cNvSpPr>
          <p:nvPr>
            <p:ph type="body" sz="quarter" idx="20" hasCustomPrompt="1"/>
          </p:nvPr>
        </p:nvSpPr>
        <p:spPr>
          <a:xfrm>
            <a:off x="6319520" y="4876800"/>
            <a:ext cx="2438400" cy="1640269"/>
          </a:xfrm>
        </p:spPr>
        <p:txBody>
          <a:bodyPr>
            <a:noAutofit/>
          </a:bodyPr>
          <a:lstStyle>
            <a:lvl1pPr>
              <a:defRPr sz="1867" b="1">
                <a:latin typeface="+mj-lt"/>
                <a:cs typeface="Arial" pitchFamily="34" charset="0"/>
              </a:defRPr>
            </a:lvl1pPr>
            <a:lvl2pPr marL="0" indent="0">
              <a:buNone/>
              <a:defRPr sz="1733">
                <a:solidFill>
                  <a:schemeClr val="accent6"/>
                </a:solidFill>
                <a:latin typeface="Times New Roman" pitchFamily="18" charset="0"/>
                <a:cs typeface="Times New Roman" pitchFamily="18" charset="0"/>
              </a:defRPr>
            </a:lvl2pPr>
          </a:lstStyle>
          <a:p>
            <a:pPr lvl="0"/>
            <a:r>
              <a:rPr lang="en-US"/>
              <a:t>Click to edit master text styles</a:t>
            </a:r>
          </a:p>
          <a:p>
            <a:pPr lvl="1"/>
            <a:r>
              <a:rPr lang="en-US"/>
              <a:t>Second level</a:t>
            </a:r>
          </a:p>
        </p:txBody>
      </p:sp>
      <p:sp>
        <p:nvSpPr>
          <p:cNvPr id="29" name="Text Placeholder 8"/>
          <p:cNvSpPr>
            <a:spLocks noGrp="1"/>
          </p:cNvSpPr>
          <p:nvPr>
            <p:ph type="body" sz="quarter" idx="21" hasCustomPrompt="1"/>
          </p:nvPr>
        </p:nvSpPr>
        <p:spPr>
          <a:xfrm>
            <a:off x="9204960" y="4876800"/>
            <a:ext cx="2438400" cy="1640269"/>
          </a:xfrm>
        </p:spPr>
        <p:txBody>
          <a:bodyPr>
            <a:noAutofit/>
          </a:bodyPr>
          <a:lstStyle>
            <a:lvl1pPr>
              <a:defRPr sz="1867" b="1">
                <a:latin typeface="+mj-lt"/>
                <a:cs typeface="Arial" pitchFamily="34" charset="0"/>
              </a:defRPr>
            </a:lvl1pPr>
            <a:lvl2pPr marL="0" indent="0">
              <a:buNone/>
              <a:defRPr sz="1733">
                <a:solidFill>
                  <a:schemeClr val="accent6"/>
                </a:solidFill>
                <a:latin typeface="Times New Roman" pitchFamily="18" charset="0"/>
                <a:cs typeface="Times New Roman" pitchFamily="18" charset="0"/>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77760675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Content and Caption">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a:t>Click to edit Master title style</a:t>
            </a:r>
          </a:p>
        </p:txBody>
      </p:sp>
      <p:sp>
        <p:nvSpPr>
          <p:cNvPr id="13" name="Slide Number Placeholder 12"/>
          <p:cNvSpPr>
            <a:spLocks noGrp="1"/>
          </p:cNvSpPr>
          <p:nvPr>
            <p:ph type="sldNum" sz="quarter" idx="11"/>
          </p:nvPr>
        </p:nvSpPr>
        <p:spPr/>
        <p:txBody>
          <a:bodyPr/>
          <a:lstStyle/>
          <a:p>
            <a:fld id="{25E50375-54B9-4391-8450-768398012C2B}" type="slidenum">
              <a:rPr lang="en-US" smtClean="0"/>
              <a:t>‹#›</a:t>
            </a:fld>
            <a:endParaRPr lang="en-US"/>
          </a:p>
        </p:txBody>
      </p:sp>
      <p:sp>
        <p:nvSpPr>
          <p:cNvPr id="14" name="Footer Placeholder 13"/>
          <p:cNvSpPr>
            <a:spLocks noGrp="1"/>
          </p:cNvSpPr>
          <p:nvPr>
            <p:ph type="ftr" sz="quarter" idx="12"/>
          </p:nvPr>
        </p:nvSpPr>
        <p:spPr/>
        <p:txBody>
          <a:bodyPr/>
          <a:lstStyle/>
          <a:p>
            <a:endParaRPr lang="en-US"/>
          </a:p>
        </p:txBody>
      </p:sp>
      <p:sp>
        <p:nvSpPr>
          <p:cNvPr id="9" name="Text Placeholder 8"/>
          <p:cNvSpPr>
            <a:spLocks noGrp="1"/>
          </p:cNvSpPr>
          <p:nvPr>
            <p:ph type="body" sz="quarter" idx="14" hasCustomPrompt="1"/>
          </p:nvPr>
        </p:nvSpPr>
        <p:spPr>
          <a:xfrm>
            <a:off x="548640" y="5242560"/>
            <a:ext cx="11094720" cy="1219200"/>
          </a:xfrm>
        </p:spPr>
        <p:txBody>
          <a:bodyPr/>
          <a:lstStyle>
            <a:lvl1pPr>
              <a:defRPr sz="1867" b="1" cap="all">
                <a:latin typeface="+mj-lt"/>
                <a:cs typeface="Arial" pitchFamily="34" charset="0"/>
              </a:defRPr>
            </a:lvl1pPr>
            <a:lvl2pPr marL="0" indent="0">
              <a:buNone/>
              <a:defRPr sz="1867">
                <a:latin typeface="+mn-lt"/>
                <a:cs typeface="Times New Roman"/>
              </a:defRPr>
            </a:lvl2pPr>
          </a:lstStyle>
          <a:p>
            <a:pPr lvl="0"/>
            <a:r>
              <a:rPr lang="en-US"/>
              <a:t>Click to edit master text styles</a:t>
            </a:r>
          </a:p>
          <a:p>
            <a:pPr lvl="1"/>
            <a:r>
              <a:rPr lang="en-US"/>
              <a:t>Second level</a:t>
            </a:r>
          </a:p>
        </p:txBody>
      </p:sp>
      <p:sp>
        <p:nvSpPr>
          <p:cNvPr id="16" name="Content Placeholder 15"/>
          <p:cNvSpPr>
            <a:spLocks noGrp="1"/>
          </p:cNvSpPr>
          <p:nvPr>
            <p:ph sz="quarter" idx="15"/>
          </p:nvPr>
        </p:nvSpPr>
        <p:spPr>
          <a:xfrm>
            <a:off x="548643" y="1950720"/>
            <a:ext cx="11095567" cy="3048000"/>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56208124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p:cSld name="Section Header">
    <p:bg bwMode="auto">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548640" y="1682496"/>
            <a:ext cx="11094720" cy="1097280"/>
          </a:xfrm>
        </p:spPr>
        <p:txBody>
          <a:bodyPr anchor="t"/>
          <a:lstStyle>
            <a:lvl1pPr algn="l">
              <a:defRPr sz="3467" b="1" cap="none">
                <a:solidFill>
                  <a:schemeClr val="bg1"/>
                </a:solidFill>
              </a:defRPr>
            </a:lvl1pPr>
          </a:lstStyle>
          <a:p>
            <a:r>
              <a:rPr lang="en-US"/>
              <a:t>Click to Edit Master Title Style</a:t>
            </a:r>
          </a:p>
        </p:txBody>
      </p:sp>
      <p:sp>
        <p:nvSpPr>
          <p:cNvPr id="11" name="Slide Number Placeholder 10"/>
          <p:cNvSpPr>
            <a:spLocks noGrp="1"/>
          </p:cNvSpPr>
          <p:nvPr>
            <p:ph type="sldNum" sz="quarter" idx="10"/>
          </p:nvPr>
        </p:nvSpPr>
        <p:spPr bwMode="gray">
          <a:xfrm>
            <a:off x="11248253" y="291273"/>
            <a:ext cx="395111" cy="215444"/>
          </a:xfrm>
        </p:spPr>
        <p:txBody>
          <a:bodyPr/>
          <a:lstStyle>
            <a:lvl1pPr>
              <a:defRPr>
                <a:solidFill>
                  <a:schemeClr val="bg1"/>
                </a:solidFill>
              </a:defRPr>
            </a:lvl1pPr>
          </a:lstStyle>
          <a:p>
            <a:fld id="{25E50375-54B9-4391-8450-768398012C2B}" type="slidenum">
              <a:rPr lang="en-US" smtClean="0"/>
              <a:t>‹#›</a:t>
            </a:fld>
            <a:endParaRPr lang="en-US"/>
          </a:p>
        </p:txBody>
      </p:sp>
      <p:sp>
        <p:nvSpPr>
          <p:cNvPr id="15" name="Text Placeholder 14"/>
          <p:cNvSpPr>
            <a:spLocks noGrp="1"/>
          </p:cNvSpPr>
          <p:nvPr>
            <p:ph type="body" sz="quarter" idx="12"/>
          </p:nvPr>
        </p:nvSpPr>
        <p:spPr bwMode="gray">
          <a:xfrm>
            <a:off x="548640" y="3048000"/>
            <a:ext cx="6096000" cy="1645920"/>
          </a:xfrm>
        </p:spPr>
        <p:txBody>
          <a:bodyPr/>
          <a:lstStyle>
            <a:lvl1pPr>
              <a:lnSpc>
                <a:spcPct val="100000"/>
              </a:lnSpc>
              <a:spcBef>
                <a:spcPts val="1600"/>
              </a:spcBef>
              <a:spcAft>
                <a:spcPts val="600"/>
              </a:spcAft>
              <a:defRPr sz="2667" b="1">
                <a:solidFill>
                  <a:schemeClr val="bg1"/>
                </a:solidFill>
                <a:latin typeface="+mj-lt"/>
                <a:cs typeface="Arial" pitchFamily="34" charset="0"/>
              </a:defRPr>
            </a:lvl1pPr>
            <a:lvl2pPr marL="0" indent="0">
              <a:lnSpc>
                <a:spcPct val="100000"/>
              </a:lnSpc>
              <a:spcBef>
                <a:spcPts val="400"/>
              </a:spcBef>
              <a:spcAft>
                <a:spcPts val="0"/>
              </a:spcAft>
              <a:buNone/>
              <a:defRPr sz="2667">
                <a:solidFill>
                  <a:schemeClr val="bg1"/>
                </a:solidFill>
              </a:defRPr>
            </a:lvl2pPr>
            <a:lvl3pPr marL="0" indent="0">
              <a:lnSpc>
                <a:spcPct val="90000"/>
              </a:lnSpc>
              <a:spcAft>
                <a:spcPts val="300"/>
              </a:spcAft>
              <a:buNone/>
              <a:defRPr>
                <a:solidFill>
                  <a:schemeClr val="bg1"/>
                </a:solidFill>
              </a:defRPr>
            </a:lvl3pPr>
          </a:lstStyle>
          <a:p>
            <a:pPr lvl="0"/>
            <a:r>
              <a:rPr lang="en-US"/>
              <a:t>Click to edit Master text styles</a:t>
            </a:r>
          </a:p>
          <a:p>
            <a:pPr lvl="1"/>
            <a:r>
              <a:rPr lang="en-US"/>
              <a:t>Second level</a:t>
            </a:r>
          </a:p>
        </p:txBody>
      </p:sp>
      <p:cxnSp>
        <p:nvCxnSpPr>
          <p:cNvPr id="17" name="Straight Connector 16"/>
          <p:cNvCxnSpPr/>
          <p:nvPr/>
        </p:nvCxnSpPr>
        <p:spPr bwMode="gray">
          <a:xfrm>
            <a:off x="1332916" y="504709"/>
            <a:ext cx="9667237" cy="0"/>
          </a:xfrm>
          <a:prstGeom prst="line">
            <a:avLst/>
          </a:prstGeom>
          <a:ln w="177800" cmpd="sng">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bwMode="gray">
          <a:xfrm>
            <a:off x="1" y="396989"/>
            <a:ext cx="1755225" cy="1"/>
          </a:xfrm>
          <a:prstGeom prst="line">
            <a:avLst/>
          </a:prstGeom>
          <a:ln w="1778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bwMode="gray">
          <a:xfrm>
            <a:off x="553147" y="289267"/>
            <a:ext cx="1097280" cy="215444"/>
          </a:xfrm>
          <a:prstGeom prst="rect">
            <a:avLst/>
          </a:prstGeom>
          <a:noFill/>
        </p:spPr>
        <p:txBody>
          <a:bodyPr wrap="square" lIns="0" tIns="0" rIns="0" bIns="0" rtlCol="0" anchor="ctr" anchorCtr="0">
            <a:spAutoFit/>
          </a:bodyPr>
          <a:lstStyle/>
          <a:p>
            <a:pPr defTabSz="914354"/>
            <a:r>
              <a:rPr lang="en-US" sz="1400">
                <a:solidFill>
                  <a:schemeClr val="bg1"/>
                </a:solidFill>
                <a:latin typeface="+mj-lt"/>
                <a:cs typeface="Arial" pitchFamily="34" charset="0"/>
              </a:rPr>
              <a:t>MD Anderson </a:t>
            </a:r>
          </a:p>
        </p:txBody>
      </p:sp>
      <p:sp>
        <p:nvSpPr>
          <p:cNvPr id="20" name="Footer Placeholder 9"/>
          <p:cNvSpPr>
            <a:spLocks noGrp="1"/>
          </p:cNvSpPr>
          <p:nvPr>
            <p:ph type="ftr" sz="quarter" idx="3"/>
          </p:nvPr>
        </p:nvSpPr>
        <p:spPr bwMode="gray">
          <a:xfrm>
            <a:off x="1850680" y="399993"/>
            <a:ext cx="8534400" cy="215444"/>
          </a:xfrm>
          <a:prstGeom prst="rect">
            <a:avLst/>
          </a:prstGeom>
        </p:spPr>
        <p:txBody>
          <a:bodyPr vert="horz" wrap="square" lIns="0" tIns="0" rIns="0" bIns="0" rtlCol="0" anchor="ctr">
            <a:spAutoFit/>
          </a:bodyPr>
          <a:lstStyle>
            <a:lvl1pPr algn="l">
              <a:defRPr sz="1400">
                <a:solidFill>
                  <a:schemeClr val="accent6"/>
                </a:solidFill>
                <a:latin typeface="+mj-lt"/>
                <a:cs typeface="Arial" pitchFamily="34" charset="0"/>
              </a:defRPr>
            </a:lvl1pPr>
          </a:lstStyle>
          <a:p>
            <a:endParaRPr lang="en-US"/>
          </a:p>
        </p:txBody>
      </p:sp>
    </p:spTree>
    <p:extLst>
      <p:ext uri="{BB962C8B-B14F-4D97-AF65-F5344CB8AC3E}">
        <p14:creationId xmlns:p14="http://schemas.microsoft.com/office/powerpoint/2010/main" val="41047670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5199257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p:cSld name="Bold Statement">
    <p:bg bwMode="auto">
      <p:bgPr>
        <a:solidFill>
          <a:schemeClr val="accent1"/>
        </a:solidFill>
        <a:effectLst/>
      </p:bgPr>
    </p:bg>
    <p:spTree>
      <p:nvGrpSpPr>
        <p:cNvPr id="1" name=""/>
        <p:cNvGrpSpPr/>
        <p:nvPr/>
      </p:nvGrpSpPr>
      <p:grpSpPr>
        <a:xfrm>
          <a:off x="0" y="0"/>
          <a:ext cx="0" cy="0"/>
          <a:chOff x="0" y="0"/>
          <a:chExt cx="0" cy="0"/>
        </a:xfrm>
      </p:grpSpPr>
      <p:sp>
        <p:nvSpPr>
          <p:cNvPr id="13" name="Slide Number Placeholder 12"/>
          <p:cNvSpPr>
            <a:spLocks noGrp="1"/>
          </p:cNvSpPr>
          <p:nvPr>
            <p:ph type="sldNum" sz="quarter" idx="10"/>
          </p:nvPr>
        </p:nvSpPr>
        <p:spPr bwMode="gray">
          <a:xfrm>
            <a:off x="11248253" y="291273"/>
            <a:ext cx="395111" cy="215444"/>
          </a:xfrm>
        </p:spPr>
        <p:txBody>
          <a:bodyPr/>
          <a:lstStyle>
            <a:lvl1pPr>
              <a:defRPr>
                <a:solidFill>
                  <a:schemeClr val="bg1"/>
                </a:solidFill>
              </a:defRPr>
            </a:lvl1pPr>
          </a:lstStyle>
          <a:p>
            <a:fld id="{25E50375-54B9-4391-8450-768398012C2B}" type="slidenum">
              <a:rPr lang="en-US" smtClean="0"/>
              <a:t>‹#›</a:t>
            </a:fld>
            <a:endParaRPr lang="en-US"/>
          </a:p>
        </p:txBody>
      </p:sp>
      <p:sp>
        <p:nvSpPr>
          <p:cNvPr id="4" name="Text Placeholder 3"/>
          <p:cNvSpPr>
            <a:spLocks noGrp="1"/>
          </p:cNvSpPr>
          <p:nvPr>
            <p:ph type="body" sz="quarter" idx="12"/>
          </p:nvPr>
        </p:nvSpPr>
        <p:spPr bwMode="gray">
          <a:xfrm>
            <a:off x="548640" y="1621536"/>
            <a:ext cx="11094720" cy="3535680"/>
          </a:xfrm>
        </p:spPr>
        <p:txBody>
          <a:bodyPr>
            <a:noAutofit/>
          </a:bodyPr>
          <a:lstStyle>
            <a:lvl1pPr>
              <a:lnSpc>
                <a:spcPct val="120000"/>
              </a:lnSpc>
              <a:spcBef>
                <a:spcPts val="1600"/>
              </a:spcBef>
              <a:defRPr sz="3467" b="1">
                <a:solidFill>
                  <a:schemeClr val="bg1"/>
                </a:solidFill>
                <a:latin typeface="+mj-lt"/>
                <a:cs typeface="Arial"/>
              </a:defRPr>
            </a:lvl1pPr>
            <a:lvl2pPr>
              <a:spcBef>
                <a:spcPts val="800"/>
              </a:spcBef>
              <a:defRPr sz="2400">
                <a:solidFill>
                  <a:schemeClr val="bg1"/>
                </a:solidFill>
              </a:defRPr>
            </a:lvl2pPr>
          </a:lstStyle>
          <a:p>
            <a:pPr lvl="0"/>
            <a:r>
              <a:rPr lang="en-US"/>
              <a:t>Click to edit Master text styles</a:t>
            </a:r>
          </a:p>
          <a:p>
            <a:pPr lvl="1"/>
            <a:r>
              <a:rPr lang="en-US"/>
              <a:t>Second level</a:t>
            </a:r>
          </a:p>
        </p:txBody>
      </p:sp>
      <p:cxnSp>
        <p:nvCxnSpPr>
          <p:cNvPr id="15" name="Straight Connector 14"/>
          <p:cNvCxnSpPr/>
          <p:nvPr/>
        </p:nvCxnSpPr>
        <p:spPr bwMode="gray">
          <a:xfrm>
            <a:off x="1332916" y="504709"/>
            <a:ext cx="9667237" cy="0"/>
          </a:xfrm>
          <a:prstGeom prst="line">
            <a:avLst/>
          </a:prstGeom>
          <a:ln w="177800" cmpd="sng">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bwMode="gray">
          <a:xfrm>
            <a:off x="1" y="396989"/>
            <a:ext cx="1755225" cy="1"/>
          </a:xfrm>
          <a:prstGeom prst="line">
            <a:avLst/>
          </a:prstGeom>
          <a:ln w="1778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bwMode="gray">
          <a:xfrm>
            <a:off x="553147" y="289267"/>
            <a:ext cx="1097280" cy="215444"/>
          </a:xfrm>
          <a:prstGeom prst="rect">
            <a:avLst/>
          </a:prstGeom>
          <a:noFill/>
        </p:spPr>
        <p:txBody>
          <a:bodyPr wrap="square" lIns="0" tIns="0" rIns="0" bIns="0" rtlCol="0" anchor="ctr" anchorCtr="0">
            <a:spAutoFit/>
          </a:bodyPr>
          <a:lstStyle/>
          <a:p>
            <a:pPr defTabSz="914354"/>
            <a:r>
              <a:rPr lang="en-US" sz="1400">
                <a:solidFill>
                  <a:schemeClr val="bg1"/>
                </a:solidFill>
                <a:latin typeface="+mj-lt"/>
                <a:cs typeface="Arial" pitchFamily="34" charset="0"/>
              </a:rPr>
              <a:t>MD Anderson </a:t>
            </a:r>
          </a:p>
        </p:txBody>
      </p:sp>
      <p:sp>
        <p:nvSpPr>
          <p:cNvPr id="18" name="Footer Placeholder 9"/>
          <p:cNvSpPr>
            <a:spLocks noGrp="1"/>
          </p:cNvSpPr>
          <p:nvPr>
            <p:ph type="ftr" sz="quarter" idx="3"/>
          </p:nvPr>
        </p:nvSpPr>
        <p:spPr bwMode="gray">
          <a:xfrm>
            <a:off x="1850680" y="399993"/>
            <a:ext cx="8534400" cy="215444"/>
          </a:xfrm>
          <a:prstGeom prst="rect">
            <a:avLst/>
          </a:prstGeom>
        </p:spPr>
        <p:txBody>
          <a:bodyPr vert="horz" wrap="square" lIns="0" tIns="0" rIns="0" bIns="0" rtlCol="0" anchor="ctr">
            <a:spAutoFit/>
          </a:bodyPr>
          <a:lstStyle>
            <a:lvl1pPr algn="l">
              <a:defRPr sz="1400">
                <a:solidFill>
                  <a:srgbClr val="080808"/>
                </a:solidFill>
                <a:latin typeface="+mj-lt"/>
                <a:cs typeface="Arial" pitchFamily="34" charset="0"/>
              </a:defRPr>
            </a:lvl1pPr>
          </a:lstStyle>
          <a:p>
            <a:endParaRPr lang="en-US"/>
          </a:p>
        </p:txBody>
      </p:sp>
    </p:spTree>
    <p:extLst>
      <p:ext uri="{BB962C8B-B14F-4D97-AF65-F5344CB8AC3E}">
        <p14:creationId xmlns:p14="http://schemas.microsoft.com/office/powerpoint/2010/main" val="142726940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p:cSld name="Title Slide Alt">
    <p:bg bwMode="auto">
      <p:bgPr>
        <a:solidFill>
          <a:schemeClr val="accent1"/>
        </a:solidFill>
        <a:effectLst/>
      </p:bgPr>
    </p:bg>
    <p:spTree>
      <p:nvGrpSpPr>
        <p:cNvPr id="1" name=""/>
        <p:cNvGrpSpPr/>
        <p:nvPr/>
      </p:nvGrpSpPr>
      <p:grpSpPr>
        <a:xfrm>
          <a:off x="0" y="0"/>
          <a:ext cx="0" cy="0"/>
          <a:chOff x="0" y="0"/>
          <a:chExt cx="0" cy="0"/>
        </a:xfrm>
      </p:grpSpPr>
      <p:sp>
        <p:nvSpPr>
          <p:cNvPr id="14" name="Rectangle 13"/>
          <p:cNvSpPr/>
          <p:nvPr/>
        </p:nvSpPr>
        <p:spPr>
          <a:xfrm>
            <a:off x="0" y="3761232"/>
            <a:ext cx="12204192" cy="30967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sz="1867"/>
          </a:p>
        </p:txBody>
      </p:sp>
      <p:sp>
        <p:nvSpPr>
          <p:cNvPr id="3" name="Subtitle 2"/>
          <p:cNvSpPr>
            <a:spLocks noGrp="1"/>
          </p:cNvSpPr>
          <p:nvPr>
            <p:ph type="subTitle" idx="1"/>
          </p:nvPr>
        </p:nvSpPr>
        <p:spPr>
          <a:xfrm>
            <a:off x="4023360" y="5151120"/>
            <a:ext cx="7620000" cy="365760"/>
          </a:xfrm>
        </p:spPr>
        <p:txBody>
          <a:bodyPr lIns="0" tIns="0" rIns="0" bIns="0">
            <a:noAutofit/>
          </a:bodyPr>
          <a:lstStyle>
            <a:lvl1pPr marL="0" indent="0" algn="l">
              <a:spcBef>
                <a:spcPts val="600"/>
              </a:spcBef>
              <a:buNone/>
              <a:defRPr sz="1867" b="0">
                <a:solidFill>
                  <a:schemeClr val="accent6"/>
                </a:solidFill>
                <a:latin typeface="+mj-lt"/>
                <a:cs typeface="Arial" pitchFamily="34" charset="0"/>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Master subtitle style</a:t>
            </a:r>
          </a:p>
        </p:txBody>
      </p:sp>
      <p:sp>
        <p:nvSpPr>
          <p:cNvPr id="9" name="Rectangle 8"/>
          <p:cNvSpPr/>
          <p:nvPr/>
        </p:nvSpPr>
        <p:spPr>
          <a:xfrm>
            <a:off x="0" y="6492240"/>
            <a:ext cx="12192000" cy="36576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sz="1800">
              <a:solidFill>
                <a:srgbClr val="FFFFFF"/>
              </a:solidFill>
              <a:latin typeface="Calibri"/>
            </a:endParaRPr>
          </a:p>
        </p:txBody>
      </p:sp>
      <p:sp>
        <p:nvSpPr>
          <p:cNvPr id="15" name="Text Placeholder 14"/>
          <p:cNvSpPr>
            <a:spLocks noGrp="1"/>
          </p:cNvSpPr>
          <p:nvPr>
            <p:ph type="body" sz="quarter" idx="10"/>
          </p:nvPr>
        </p:nvSpPr>
        <p:spPr>
          <a:xfrm>
            <a:off x="4023360" y="5608320"/>
            <a:ext cx="7620000" cy="792480"/>
          </a:xfrm>
        </p:spPr>
        <p:txBody>
          <a:bodyPr lIns="0" tIns="0" rIns="0" bIns="0">
            <a:noAutofit/>
          </a:bodyPr>
          <a:lstStyle>
            <a:lvl1pPr marL="0" indent="0">
              <a:lnSpc>
                <a:spcPct val="100000"/>
              </a:lnSpc>
              <a:spcBef>
                <a:spcPts val="0"/>
              </a:spcBef>
              <a:spcAft>
                <a:spcPts val="267"/>
              </a:spcAft>
              <a:buNone/>
              <a:defRPr sz="1733" b="1">
                <a:solidFill>
                  <a:srgbClr val="413C38"/>
                </a:solidFill>
                <a:latin typeface="+mj-lt"/>
                <a:cs typeface="Arial" pitchFamily="34" charset="0"/>
              </a:defRPr>
            </a:lvl1pPr>
            <a:lvl2pPr marL="0" indent="0">
              <a:lnSpc>
                <a:spcPct val="100000"/>
              </a:lnSpc>
              <a:spcBef>
                <a:spcPts val="0"/>
              </a:spcBef>
              <a:spcAft>
                <a:spcPts val="0"/>
              </a:spcAft>
              <a:buNone/>
              <a:defRPr sz="1600">
                <a:solidFill>
                  <a:schemeClr val="accent6"/>
                </a:solidFill>
                <a:latin typeface="+mj-lt"/>
                <a:cs typeface="Arial" pitchFamily="34" charset="0"/>
              </a:defRPr>
            </a:lvl2pPr>
          </a:lstStyle>
          <a:p>
            <a:pPr lvl="0"/>
            <a:r>
              <a:rPr lang="en-US"/>
              <a:t>Click to edit Master text styles</a:t>
            </a:r>
          </a:p>
          <a:p>
            <a:pPr lvl="1"/>
            <a:r>
              <a:rPr lang="en-US"/>
              <a:t>Second level</a:t>
            </a:r>
          </a:p>
        </p:txBody>
      </p:sp>
      <p:sp>
        <p:nvSpPr>
          <p:cNvPr id="2" name="Title 1"/>
          <p:cNvSpPr>
            <a:spLocks noGrp="1"/>
          </p:cNvSpPr>
          <p:nvPr>
            <p:ph type="ctrTitle"/>
          </p:nvPr>
        </p:nvSpPr>
        <p:spPr>
          <a:xfrm>
            <a:off x="4023360" y="4023360"/>
            <a:ext cx="7620000" cy="1036320"/>
          </a:xfrm>
        </p:spPr>
        <p:txBody>
          <a:bodyPr lIns="0" tIns="0" rIns="0" bIns="0" anchor="t" anchorCtr="0">
            <a:noAutofit/>
          </a:bodyPr>
          <a:lstStyle>
            <a:lvl1pPr algn="l">
              <a:lnSpc>
                <a:spcPct val="90000"/>
              </a:lnSpc>
              <a:defRPr sz="2400" b="1">
                <a:latin typeface="+mj-lt"/>
                <a:cs typeface="Arial" pitchFamily="34" charset="0"/>
              </a:defRPr>
            </a:lvl1pPr>
          </a:lstStyle>
          <a:p>
            <a:r>
              <a:rPr lang="en-US"/>
              <a:t>Click to edit Master title style</a:t>
            </a:r>
          </a:p>
        </p:txBody>
      </p:sp>
      <p:cxnSp>
        <p:nvCxnSpPr>
          <p:cNvPr id="11" name="Straight Connector 10"/>
          <p:cNvCxnSpPr/>
          <p:nvPr/>
        </p:nvCxnSpPr>
        <p:spPr bwMode="gray">
          <a:xfrm>
            <a:off x="0" y="6492240"/>
            <a:ext cx="12192000" cy="0"/>
          </a:xfrm>
          <a:prstGeom prst="line">
            <a:avLst/>
          </a:prstGeom>
          <a:ln w="38100" cmpd="sng">
            <a:solidFill>
              <a:schemeClr val="tx2"/>
            </a:solidFill>
          </a:ln>
        </p:spPr>
        <p:style>
          <a:lnRef idx="1">
            <a:schemeClr val="accent1"/>
          </a:lnRef>
          <a:fillRef idx="0">
            <a:schemeClr val="accent1"/>
          </a:fillRef>
          <a:effectRef idx="0">
            <a:schemeClr val="accent1"/>
          </a:effectRef>
          <a:fontRef idx="minor">
            <a:schemeClr val="tx1"/>
          </a:fontRef>
        </p:style>
      </p:cxnSp>
      <p:pic>
        <p:nvPicPr>
          <p:cNvPr id="16" name="Picture 2" descr="C:\Users\michelle\Downloads\MDA_logo.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46100" y="4072165"/>
            <a:ext cx="2438400" cy="118200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80190842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8"/>
          <p:cNvSpPr>
            <a:spLocks noGrp="1"/>
          </p:cNvSpPr>
          <p:nvPr>
            <p:ph type="body" sz="quarter" idx="10" hasCustomPrompt="1"/>
          </p:nvPr>
        </p:nvSpPr>
        <p:spPr>
          <a:xfrm>
            <a:off x="838204" y="6340302"/>
            <a:ext cx="5116033" cy="327025"/>
          </a:xfrm>
        </p:spPr>
        <p:txBody>
          <a:bodyPr bIns="0" anchor="b">
            <a:noAutofit/>
          </a:bodyPr>
          <a:lstStyle>
            <a:lvl1pPr marL="0" indent="0">
              <a:buNone/>
              <a:defRPr sz="1200">
                <a:solidFill>
                  <a:schemeClr val="tx1"/>
                </a:solidFill>
              </a:defRPr>
            </a:lvl1pPr>
          </a:lstStyle>
          <a:p>
            <a:pPr lvl="0"/>
            <a:r>
              <a:rPr lang="en-GB"/>
              <a:t>Footnotes</a:t>
            </a:r>
          </a:p>
        </p:txBody>
      </p:sp>
      <p:sp>
        <p:nvSpPr>
          <p:cNvPr id="8" name="Text Placeholder 8"/>
          <p:cNvSpPr>
            <a:spLocks noGrp="1"/>
          </p:cNvSpPr>
          <p:nvPr>
            <p:ph type="body" sz="quarter" idx="11" hasCustomPrompt="1"/>
          </p:nvPr>
        </p:nvSpPr>
        <p:spPr>
          <a:xfrm>
            <a:off x="6188149" y="6340302"/>
            <a:ext cx="5165651" cy="327025"/>
          </a:xfrm>
        </p:spPr>
        <p:txBody>
          <a:bodyPr bIns="0" anchor="b">
            <a:noAutofit/>
          </a:bodyPr>
          <a:lstStyle>
            <a:lvl1pPr marL="0" indent="0" algn="r">
              <a:buNone/>
              <a:defRPr sz="1200">
                <a:solidFill>
                  <a:schemeClr val="tx1"/>
                </a:solidFill>
              </a:defRPr>
            </a:lvl1pPr>
          </a:lstStyle>
          <a:p>
            <a:pPr lvl="0"/>
            <a:r>
              <a:rPr lang="en-GB"/>
              <a:t>References</a:t>
            </a:r>
          </a:p>
        </p:txBody>
      </p:sp>
    </p:spTree>
    <p:extLst>
      <p:ext uri="{BB962C8B-B14F-4D97-AF65-F5344CB8AC3E}">
        <p14:creationId xmlns:p14="http://schemas.microsoft.com/office/powerpoint/2010/main" val="310097938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3ADEFA-1150-4368-B743-76F64A1C7395}" type="datetimeFigureOut">
              <a:rPr kumimoji="0" lang="en-US" sz="1800" b="0" i="0" u="none" strike="noStrike" kern="1200" cap="none" spc="0" normalizeH="0" baseline="0" noProof="0" smtClean="0">
                <a:ln>
                  <a:noFill/>
                </a:ln>
                <a:solidFill>
                  <a:srgbClr val="413C38"/>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2/24/26</a:t>
            </a:fld>
            <a:endParaRPr kumimoji="0" lang="en-US" sz="1800" b="0" i="0" u="none" strike="noStrike" kern="1200" cap="none" spc="0" normalizeH="0" baseline="0" noProof="0">
              <a:ln>
                <a:noFill/>
              </a:ln>
              <a:solidFill>
                <a:srgbClr val="413C38"/>
              </a:solidFill>
              <a:effectLst/>
              <a:uLnTx/>
              <a:uFillTx/>
              <a:latin typeface="Arial"/>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80808"/>
              </a:solidFill>
              <a:effectLst/>
              <a:uLnTx/>
              <a:uFillTx/>
              <a:latin typeface="Arial"/>
              <a:ea typeface="+mn-ea"/>
              <a:cs typeface="Arial" pitchFamily="34" charset="0"/>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AFAE26-EC3E-4584-ADD0-3CD03C6F9E00}" type="slidenum">
              <a:rPr kumimoji="0" lang="en-US" sz="1400" b="0" i="0" u="none" strike="noStrike" kern="1200" cap="none" spc="0" normalizeH="0" baseline="0" noProof="0" smtClean="0">
                <a:ln>
                  <a:noFill/>
                </a:ln>
                <a:solidFill>
                  <a:srgbClr val="080808"/>
                </a:solidFill>
                <a:effectLst/>
                <a:uLnTx/>
                <a:uFillTx/>
                <a:latin typeface="Arial"/>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80808"/>
              </a:solidFill>
              <a:effectLst/>
              <a:uLnTx/>
              <a:uFillTx/>
              <a:latin typeface="Arial"/>
              <a:ea typeface="+mn-ea"/>
              <a:cs typeface="Arial" pitchFamily="34" charset="0"/>
            </a:endParaRPr>
          </a:p>
        </p:txBody>
      </p:sp>
    </p:spTree>
    <p:extLst>
      <p:ext uri="{BB962C8B-B14F-4D97-AF65-F5344CB8AC3E}">
        <p14:creationId xmlns:p14="http://schemas.microsoft.com/office/powerpoint/2010/main" val="414401197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10972800" cy="1143000"/>
          </a:xfrm>
        </p:spPr>
        <p:txBody>
          <a:bodyPr/>
          <a:lstStyle>
            <a:lvl1pPr>
              <a:defRPr sz="4000">
                <a:latin typeface="Arial" pitchFamily="34" charset="0"/>
                <a:cs typeface="Arial"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p:cNvSpPr>
            <a:spLocks noGrp="1"/>
          </p:cNvSpPr>
          <p:nvPr>
            <p:ph type="dt" sz="half" idx="10"/>
          </p:nvPr>
        </p:nvSpPr>
        <p:spPr/>
        <p:txBody>
          <a:bodyPr/>
          <a:lstStyle>
            <a:lvl1pPr>
              <a:defRPr>
                <a:latin typeface="Arial" pitchFamily="34" charset="0"/>
                <a:cs typeface="Aria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77777"/>
              </a:solidFill>
              <a:effectLst/>
              <a:uLnTx/>
              <a:uFillTx/>
              <a:latin typeface="Arial" pitchFamily="34" charset="0"/>
              <a:ea typeface="+mn-ea"/>
              <a:cs typeface="Arial" pitchFamily="34" charset="0"/>
            </a:endParaRPr>
          </a:p>
        </p:txBody>
      </p:sp>
      <p:sp>
        <p:nvSpPr>
          <p:cNvPr id="8" name="Slide Number Placeholder 5"/>
          <p:cNvSpPr>
            <a:spLocks noGrp="1"/>
          </p:cNvSpPr>
          <p:nvPr>
            <p:ph type="sldNum" sz="quarter" idx="12"/>
          </p:nvPr>
        </p:nvSpPr>
        <p:spPr/>
        <p:txBody>
          <a:bodyPr/>
          <a:lstStyle>
            <a:lvl1pPr>
              <a:defRPr>
                <a:latin typeface="Arial" pitchFamily="34" charset="0"/>
                <a:cs typeface="Arial"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ED0F7C0-323A-4AE6-AECC-0B407A2604A7}" type="slidenum">
              <a:rPr kumimoji="0" lang="en-US" sz="1400" b="0" i="0" u="none" strike="noStrike" kern="1200" cap="none" spc="0" normalizeH="0" baseline="0" noProof="0" smtClean="0">
                <a:ln>
                  <a:noFill/>
                </a:ln>
                <a:solidFill>
                  <a:srgbClr val="777777"/>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777777"/>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4103326174"/>
      </p:ext>
    </p:extLst>
  </p:cSld>
  <p:clrMapOvr>
    <a:masterClrMapping/>
  </p:clrMapOvr>
  <p:transition>
    <p:wipe dir="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BDE7A-85D9-41DD-86FC-5A5E00CB01EC}"/>
              </a:ext>
            </a:extLst>
          </p:cNvPr>
          <p:cNvSpPr>
            <a:spLocks noGrp="1"/>
          </p:cNvSpPr>
          <p:nvPr>
            <p:ph type="ctrTitle" hasCustomPrompt="1"/>
          </p:nvPr>
        </p:nvSpPr>
        <p:spPr>
          <a:xfrm>
            <a:off x="640080" y="1489130"/>
            <a:ext cx="10972800" cy="2223261"/>
          </a:xfrm>
        </p:spPr>
        <p:txBody>
          <a:bodyPr anchor="b">
            <a:normAutofit/>
          </a:bodyPr>
          <a:lstStyle>
            <a:lvl1pPr algn="l">
              <a:defRPr sz="5400" b="1">
                <a:solidFill>
                  <a:srgbClr val="002557"/>
                </a:solidFill>
                <a:latin typeface="Arial" panose="020B0604020202020204" pitchFamily="34" charset="0"/>
                <a:cs typeface="Arial" panose="020B0604020202020204" pitchFamily="34" charset="0"/>
              </a:defRPr>
            </a:lvl1pPr>
          </a:lstStyle>
          <a:p>
            <a:r>
              <a:rPr lang="en-US"/>
              <a:t>TITLE OF MODULE/LECTURE</a:t>
            </a:r>
          </a:p>
        </p:txBody>
      </p:sp>
      <p:sp>
        <p:nvSpPr>
          <p:cNvPr id="3" name="Subtitle 2">
            <a:extLst>
              <a:ext uri="{FF2B5EF4-FFF2-40B4-BE49-F238E27FC236}">
                <a16:creationId xmlns:a16="http://schemas.microsoft.com/office/drawing/2014/main" id="{144CC758-05CD-498C-B7EA-1421DD07FBAE}"/>
              </a:ext>
            </a:extLst>
          </p:cNvPr>
          <p:cNvSpPr>
            <a:spLocks noGrp="1"/>
          </p:cNvSpPr>
          <p:nvPr>
            <p:ph type="subTitle" idx="1"/>
          </p:nvPr>
        </p:nvSpPr>
        <p:spPr>
          <a:xfrm>
            <a:off x="640080" y="3797535"/>
            <a:ext cx="10972800" cy="948671"/>
          </a:xfrm>
        </p:spPr>
        <p:txBody>
          <a:bodyPr>
            <a:normAutofit/>
          </a:bodyPr>
          <a:lstStyle>
            <a:lvl1pPr marL="0" indent="0" algn="l">
              <a:buNone/>
              <a:defRPr sz="2800">
                <a:solidFill>
                  <a:srgbClr val="00255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8">
            <a:extLst>
              <a:ext uri="{FF2B5EF4-FFF2-40B4-BE49-F238E27FC236}">
                <a16:creationId xmlns:a16="http://schemas.microsoft.com/office/drawing/2014/main" id="{1D9F7408-FA39-411A-B427-9F7A5AE9AC1D}"/>
              </a:ext>
            </a:extLst>
          </p:cNvPr>
          <p:cNvSpPr>
            <a:spLocks noGrp="1"/>
          </p:cNvSpPr>
          <p:nvPr>
            <p:ph type="body" sz="quarter" idx="14" hasCustomPrompt="1"/>
          </p:nvPr>
        </p:nvSpPr>
        <p:spPr>
          <a:xfrm>
            <a:off x="640080" y="5142187"/>
            <a:ext cx="10972800" cy="594131"/>
          </a:xfrm>
        </p:spPr>
        <p:txBody>
          <a:bodyPr>
            <a:noAutofit/>
          </a:bodyPr>
          <a:lstStyle>
            <a:lvl1pPr marL="0" indent="0">
              <a:buFontTx/>
              <a:buNone/>
              <a:defRPr sz="2000">
                <a:solidFill>
                  <a:srgbClr val="002557"/>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Click to Edit Speaker</a:t>
            </a:r>
          </a:p>
        </p:txBody>
      </p:sp>
      <p:pic>
        <p:nvPicPr>
          <p:cNvPr id="4" name="Picture 3">
            <a:extLst>
              <a:ext uri="{FF2B5EF4-FFF2-40B4-BE49-F238E27FC236}">
                <a16:creationId xmlns:a16="http://schemas.microsoft.com/office/drawing/2014/main" id="{D0050F27-B806-D22C-63EE-AC8E0B4573B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40080" y="484195"/>
            <a:ext cx="3001282" cy="646429"/>
          </a:xfrm>
          <a:prstGeom prst="rect">
            <a:avLst/>
          </a:prstGeom>
        </p:spPr>
      </p:pic>
    </p:spTree>
    <p:extLst>
      <p:ext uri="{BB962C8B-B14F-4D97-AF65-F5344CB8AC3E}">
        <p14:creationId xmlns:p14="http://schemas.microsoft.com/office/powerpoint/2010/main" val="2990718354"/>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22505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5" name="Title 1">
            <a:extLst>
              <a:ext uri="{FF2B5EF4-FFF2-40B4-BE49-F238E27FC236}">
                <a16:creationId xmlns:a16="http://schemas.microsoft.com/office/drawing/2014/main" id="{8157A794-B351-4E1D-AC06-88E609E324B6}"/>
              </a:ext>
            </a:extLst>
          </p:cNvPr>
          <p:cNvSpPr>
            <a:spLocks noGrp="1"/>
          </p:cNvSpPr>
          <p:nvPr>
            <p:ph type="ctrTitle" hasCustomPrompt="1"/>
          </p:nvPr>
        </p:nvSpPr>
        <p:spPr>
          <a:xfrm>
            <a:off x="667512" y="2257671"/>
            <a:ext cx="10972800" cy="1970998"/>
          </a:xfrm>
        </p:spPr>
        <p:txBody>
          <a:bodyPr anchor="ctr" anchorCtr="0">
            <a:normAutofit/>
          </a:bodyPr>
          <a:lstStyle>
            <a:lvl1pPr algn="l">
              <a:defRPr sz="4000" b="1">
                <a:solidFill>
                  <a:srgbClr val="002557"/>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413841541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Tree>
    <p:extLst>
      <p:ext uri="{BB962C8B-B14F-4D97-AF65-F5344CB8AC3E}">
        <p14:creationId xmlns:p14="http://schemas.microsoft.com/office/powerpoint/2010/main" val="88374886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BDE7A-85D9-41DD-86FC-5A5E00CB01EC}"/>
              </a:ext>
            </a:extLst>
          </p:cNvPr>
          <p:cNvSpPr>
            <a:spLocks noGrp="1"/>
          </p:cNvSpPr>
          <p:nvPr>
            <p:ph type="ctrTitle" hasCustomPrompt="1"/>
          </p:nvPr>
        </p:nvSpPr>
        <p:spPr>
          <a:xfrm>
            <a:off x="640080" y="1489130"/>
            <a:ext cx="10972800" cy="2223261"/>
          </a:xfrm>
        </p:spPr>
        <p:txBody>
          <a:bodyPr anchor="b">
            <a:normAutofit/>
          </a:bodyPr>
          <a:lstStyle>
            <a:lvl1pPr algn="l">
              <a:defRPr sz="5400" b="1">
                <a:solidFill>
                  <a:srgbClr val="002557"/>
                </a:solidFill>
                <a:latin typeface="Arial" panose="020B0604020202020204" pitchFamily="34" charset="0"/>
                <a:cs typeface="Arial" panose="020B0604020202020204" pitchFamily="34" charset="0"/>
              </a:defRPr>
            </a:lvl1pPr>
          </a:lstStyle>
          <a:p>
            <a:r>
              <a:rPr lang="en-US"/>
              <a:t>TITLE OF MODULE/LECTURE</a:t>
            </a:r>
          </a:p>
        </p:txBody>
      </p:sp>
      <p:sp>
        <p:nvSpPr>
          <p:cNvPr id="3" name="Subtitle 2">
            <a:extLst>
              <a:ext uri="{FF2B5EF4-FFF2-40B4-BE49-F238E27FC236}">
                <a16:creationId xmlns:a16="http://schemas.microsoft.com/office/drawing/2014/main" id="{144CC758-05CD-498C-B7EA-1421DD07FBAE}"/>
              </a:ext>
            </a:extLst>
          </p:cNvPr>
          <p:cNvSpPr>
            <a:spLocks noGrp="1"/>
          </p:cNvSpPr>
          <p:nvPr>
            <p:ph type="subTitle" idx="1"/>
          </p:nvPr>
        </p:nvSpPr>
        <p:spPr>
          <a:xfrm>
            <a:off x="640080" y="3797535"/>
            <a:ext cx="10972800" cy="948671"/>
          </a:xfrm>
        </p:spPr>
        <p:txBody>
          <a:bodyPr>
            <a:normAutofit/>
          </a:bodyPr>
          <a:lstStyle>
            <a:lvl1pPr marL="0" indent="0" algn="l">
              <a:buNone/>
              <a:defRPr sz="2800">
                <a:solidFill>
                  <a:srgbClr val="00255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8">
            <a:extLst>
              <a:ext uri="{FF2B5EF4-FFF2-40B4-BE49-F238E27FC236}">
                <a16:creationId xmlns:a16="http://schemas.microsoft.com/office/drawing/2014/main" id="{1D9F7408-FA39-411A-B427-9F7A5AE9AC1D}"/>
              </a:ext>
            </a:extLst>
          </p:cNvPr>
          <p:cNvSpPr>
            <a:spLocks noGrp="1"/>
          </p:cNvSpPr>
          <p:nvPr>
            <p:ph type="body" sz="quarter" idx="14" hasCustomPrompt="1"/>
          </p:nvPr>
        </p:nvSpPr>
        <p:spPr>
          <a:xfrm>
            <a:off x="640080" y="5142187"/>
            <a:ext cx="10972800" cy="594131"/>
          </a:xfrm>
        </p:spPr>
        <p:txBody>
          <a:bodyPr>
            <a:noAutofit/>
          </a:bodyPr>
          <a:lstStyle>
            <a:lvl1pPr marL="0" indent="0">
              <a:buFontTx/>
              <a:buNone/>
              <a:defRPr sz="2000">
                <a:solidFill>
                  <a:srgbClr val="002557"/>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Click to Edit Speaker</a:t>
            </a:r>
          </a:p>
        </p:txBody>
      </p:sp>
      <p:pic>
        <p:nvPicPr>
          <p:cNvPr id="6" name="Picture 5">
            <a:extLst>
              <a:ext uri="{FF2B5EF4-FFF2-40B4-BE49-F238E27FC236}">
                <a16:creationId xmlns:a16="http://schemas.microsoft.com/office/drawing/2014/main" id="{567FB3A7-0AD3-4819-9FFB-85C98D4281E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40081" y="490957"/>
            <a:ext cx="2233782" cy="632905"/>
          </a:xfrm>
          <a:prstGeom prst="rect">
            <a:avLst/>
          </a:prstGeom>
        </p:spPr>
      </p:pic>
      <p:sp>
        <p:nvSpPr>
          <p:cNvPr id="8" name="Text Placeholder 4">
            <a:extLst>
              <a:ext uri="{FF2B5EF4-FFF2-40B4-BE49-F238E27FC236}">
                <a16:creationId xmlns:a16="http://schemas.microsoft.com/office/drawing/2014/main" id="{17D14182-7338-E24A-A336-65D15A265736}"/>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3683915533"/>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3573321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a:xfrm>
            <a:off x="640080" y="365124"/>
            <a:ext cx="10972800" cy="636723"/>
          </a:xfrm>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435261"/>
            <a:ext cx="10972800" cy="44168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327862829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5" name="Title 1">
            <a:extLst>
              <a:ext uri="{FF2B5EF4-FFF2-40B4-BE49-F238E27FC236}">
                <a16:creationId xmlns:a16="http://schemas.microsoft.com/office/drawing/2014/main" id="{8157A794-B351-4E1D-AC06-88E609E324B6}"/>
              </a:ext>
            </a:extLst>
          </p:cNvPr>
          <p:cNvSpPr>
            <a:spLocks noGrp="1"/>
          </p:cNvSpPr>
          <p:nvPr>
            <p:ph type="ctrTitle" hasCustomPrompt="1"/>
          </p:nvPr>
        </p:nvSpPr>
        <p:spPr>
          <a:xfrm>
            <a:off x="667512" y="2257671"/>
            <a:ext cx="10972800" cy="1970998"/>
          </a:xfrm>
        </p:spPr>
        <p:txBody>
          <a:bodyPr anchor="ctr" anchorCtr="0">
            <a:normAutofit/>
          </a:bodyPr>
          <a:lstStyle>
            <a:lvl1pPr algn="l">
              <a:defRPr sz="4000" b="1">
                <a:solidFill>
                  <a:srgbClr val="002557"/>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Text Placeholder 4">
            <a:extLst>
              <a:ext uri="{FF2B5EF4-FFF2-40B4-BE49-F238E27FC236}">
                <a16:creationId xmlns:a16="http://schemas.microsoft.com/office/drawing/2014/main" id="{7CB67DAE-E1EF-8040-9240-16BFD8EDA7AE}"/>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180879522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6" name="Text Placeholder 4">
            <a:extLst>
              <a:ext uri="{FF2B5EF4-FFF2-40B4-BE49-F238E27FC236}">
                <a16:creationId xmlns:a16="http://schemas.microsoft.com/office/drawing/2014/main" id="{90609FE5-2F18-684C-97F3-2F85F052DB04}"/>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372769986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Title Slide White logo">
    <p:bg>
      <p:bgPr>
        <a:solidFill>
          <a:schemeClr val="accent1"/>
        </a:solidFill>
        <a:effectLst/>
      </p:bgPr>
    </p:bg>
    <p:spTree>
      <p:nvGrpSpPr>
        <p:cNvPr id="1" name=""/>
        <p:cNvGrpSpPr/>
        <p:nvPr/>
      </p:nvGrpSpPr>
      <p:grpSpPr>
        <a:xfrm>
          <a:off x="0" y="0"/>
          <a:ext cx="0" cy="0"/>
          <a:chOff x="0" y="0"/>
          <a:chExt cx="0" cy="0"/>
        </a:xfrm>
      </p:grpSpPr>
      <p:pic>
        <p:nvPicPr>
          <p:cNvPr id="9" name="smid ud" hidden="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9629"/>
          </a:xfrm>
          <a:prstGeom prst="rect">
            <a:avLst/>
          </a:prstGeom>
        </p:spPr>
      </p:pic>
      <p:sp>
        <p:nvSpPr>
          <p:cNvPr id="2" name="Title 1"/>
          <p:cNvSpPr>
            <a:spLocks noGrp="1"/>
          </p:cNvSpPr>
          <p:nvPr>
            <p:ph type="ctrTitle"/>
          </p:nvPr>
        </p:nvSpPr>
        <p:spPr>
          <a:xfrm>
            <a:off x="576000" y="576000"/>
            <a:ext cx="8228275" cy="3895639"/>
          </a:xfrm>
        </p:spPr>
        <p:txBody>
          <a:bodyPr anchor="t" anchorCtr="0"/>
          <a:lstStyle>
            <a:lvl1pPr algn="l">
              <a:lnSpc>
                <a:spcPct val="83000"/>
              </a:lnSpc>
              <a:defRPr sz="6500">
                <a:solidFill>
                  <a:schemeClr val="bg1"/>
                </a:solidFill>
              </a:defRPr>
            </a:lvl1pPr>
          </a:lstStyle>
          <a:p>
            <a:r>
              <a:rPr lang="en-US"/>
              <a:t>Click to edit Master title style</a:t>
            </a:r>
          </a:p>
        </p:txBody>
      </p:sp>
      <p:sp>
        <p:nvSpPr>
          <p:cNvPr id="4" name="Date_DateCustomA" hidden="1"/>
          <p:cNvSpPr>
            <a:spLocks noGrp="1"/>
          </p:cNvSpPr>
          <p:nvPr>
            <p:ph type="dt" sz="half" idx="10"/>
          </p:nvPr>
        </p:nvSpPr>
        <p:spPr>
          <a:xfrm>
            <a:off x="0" y="7020000"/>
            <a:ext cx="0" cy="0"/>
          </a:xfrm>
          <a:prstGeom prst="rect">
            <a:avLst/>
          </a:prstGeom>
        </p:spPr>
        <p:txBody>
          <a:bodyPr/>
          <a:lstStyle>
            <a:lvl1pPr>
              <a:defRPr sz="100">
                <a:noFill/>
              </a:defRPr>
            </a:lvl1pPr>
          </a:lstStyle>
          <a:p>
            <a:fld id="{E2FECF34-1952-41E3-9D80-AE3F242E2DEC}" type="datetime1">
              <a:rPr lang="en-US" smtClean="0"/>
              <a:pPr/>
              <a:t>2/24/26</a:t>
            </a:fld>
            <a:endParaRPr lang="en-US"/>
          </a:p>
        </p:txBody>
      </p:sp>
      <p:sp>
        <p:nvSpPr>
          <p:cNvPr id="5" name="FLD_PresentationTitle" hidden="1"/>
          <p:cNvSpPr>
            <a:spLocks noGrp="1"/>
          </p:cNvSpPr>
          <p:nvPr>
            <p:ph type="ftr" sz="quarter" idx="11"/>
          </p:nvPr>
        </p:nvSpPr>
        <p:spPr>
          <a:xfrm>
            <a:off x="0" y="7020000"/>
            <a:ext cx="0" cy="0"/>
          </a:xfrm>
          <a:prstGeom prst="rect">
            <a:avLst/>
          </a:prstGeom>
        </p:spPr>
        <p:txBody>
          <a:bodyPr/>
          <a:lstStyle>
            <a:lvl1pPr>
              <a:defRPr sz="100">
                <a:noFill/>
              </a:defRPr>
            </a:lvl1pPr>
          </a:lstStyle>
          <a:p>
            <a:endParaRPr lang="en-US"/>
          </a:p>
        </p:txBody>
      </p:sp>
      <p:sp>
        <p:nvSpPr>
          <p:cNvPr id="6" name="Slide Number Placeholder 5" hidden="1"/>
          <p:cNvSpPr>
            <a:spLocks noGrp="1"/>
          </p:cNvSpPr>
          <p:nvPr>
            <p:ph type="sldNum" sz="quarter" idx="12"/>
          </p:nvPr>
        </p:nvSpPr>
        <p:spPr>
          <a:xfrm>
            <a:off x="0" y="7020000"/>
            <a:ext cx="0" cy="0"/>
          </a:xfrm>
          <a:prstGeom prst="rect">
            <a:avLst/>
          </a:prstGeom>
        </p:spPr>
        <p:txBody>
          <a:bodyPr/>
          <a:lstStyle>
            <a:lvl1pPr>
              <a:defRPr sz="100">
                <a:noFill/>
              </a:defRPr>
            </a:lvl1pPr>
          </a:lstStyle>
          <a:p>
            <a:fld id="{24C8C45C-947F-4981-8B3F-4F32E973C901}" type="slidenum">
              <a:rPr lang="en-US" smtClean="0"/>
              <a:pPr/>
              <a:t>‹#›</a:t>
            </a:fld>
            <a:endParaRPr lang="en-US"/>
          </a:p>
        </p:txBody>
      </p:sp>
      <p:pic>
        <p:nvPicPr>
          <p:cNvPr id="10" name="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1337" y="5385431"/>
            <a:ext cx="2592000" cy="754204"/>
          </a:xfrm>
          <a:prstGeom prst="rect">
            <a:avLst/>
          </a:prstGeom>
        </p:spPr>
      </p:pic>
      <p:pic>
        <p:nvPicPr>
          <p:cNvPr id="13" name="Picture 12">
            <a:extLst>
              <a:ext uri="{FF2B5EF4-FFF2-40B4-BE49-F238E27FC236}">
                <a16:creationId xmlns:a16="http://schemas.microsoft.com/office/drawing/2014/main" id="{2399F6A3-37A9-4137-A69B-BEFD87FF3DF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934536" y="5711367"/>
            <a:ext cx="2766127" cy="482588"/>
          </a:xfrm>
          <a:prstGeom prst="rect">
            <a:avLst/>
          </a:prstGeom>
        </p:spPr>
      </p:pic>
      <p:sp>
        <p:nvSpPr>
          <p:cNvPr id="12" name="TextBox 11">
            <a:extLst>
              <a:ext uri="{FF2B5EF4-FFF2-40B4-BE49-F238E27FC236}">
                <a16:creationId xmlns:a16="http://schemas.microsoft.com/office/drawing/2014/main" id="{EC737117-6487-4BA8-80B1-5B9ABDEF3A4A}"/>
              </a:ext>
            </a:extLst>
          </p:cNvPr>
          <p:cNvSpPr txBox="1"/>
          <p:nvPr userDrawn="1"/>
        </p:nvSpPr>
        <p:spPr>
          <a:xfrm>
            <a:off x="0" y="6539458"/>
            <a:ext cx="12192000" cy="341632"/>
          </a:xfrm>
          <a:prstGeom prst="rect">
            <a:avLst/>
          </a:prstGeom>
          <a:noFill/>
        </p:spPr>
        <p:txBody>
          <a:bodyPr wrap="square">
            <a:spAutoFit/>
          </a:bodyPr>
          <a:lstStyle/>
          <a:p>
            <a:pPr marL="0" marR="0" lvl="0" indent="0" algn="ctr" defTabSz="457143" rtl="0" eaLnBrk="1" fontAlgn="base" latinLnBrk="0" hangingPunct="1">
              <a:lnSpc>
                <a:spcPct val="90000"/>
              </a:lnSpc>
              <a:spcBef>
                <a:spcPct val="0"/>
              </a:spcBef>
              <a:spcAft>
                <a:spcPct val="0"/>
              </a:spcAft>
              <a:buClrTx/>
              <a:buSzTx/>
              <a:buFontTx/>
              <a:buNone/>
              <a:defRPr/>
            </a:pPr>
            <a:r>
              <a:rPr kumimoji="0" lang="en-US" altLang="en-US" sz="900" b="0" i="0" u="none" strike="noStrike" kern="1200" cap="none" spc="0" normalizeH="0" baseline="0" noProof="0" dirty="0">
                <a:ln>
                  <a:noFill/>
                </a:ln>
                <a:solidFill>
                  <a:schemeClr val="bg1"/>
                </a:solidFill>
                <a:effectLst/>
                <a:uLnTx/>
                <a:uFillTx/>
                <a:latin typeface="+mj-lt"/>
                <a:ea typeface="+mn-ea"/>
                <a:cs typeface="+mn-cs"/>
              </a:rPr>
              <a:t>The safety and efficacy of investigational agents and/or investigational uses of approved products have not been established.</a:t>
            </a:r>
          </a:p>
          <a:p>
            <a:pPr marL="0" marR="0" lvl="0" indent="0" algn="ctr" defTabSz="457143" rtl="0" eaLnBrk="1" fontAlgn="base" latinLnBrk="0" hangingPunct="1">
              <a:lnSpc>
                <a:spcPct val="90000"/>
              </a:lnSpc>
              <a:spcBef>
                <a:spcPct val="0"/>
              </a:spcBef>
              <a:spcAft>
                <a:spcPct val="0"/>
              </a:spcAft>
              <a:buClrTx/>
              <a:buSzTx/>
              <a:buFontTx/>
              <a:buNone/>
              <a:defRPr/>
            </a:pPr>
            <a:r>
              <a:rPr kumimoji="0" lang="en-US" altLang="en-US" sz="900" b="0" i="0" u="none" strike="noStrike" kern="1200" cap="none" spc="0" normalizeH="0" baseline="0" noProof="0" dirty="0">
                <a:ln>
                  <a:noFill/>
                </a:ln>
                <a:solidFill>
                  <a:schemeClr val="bg1"/>
                </a:solidFill>
                <a:effectLst/>
                <a:uLnTx/>
                <a:uFillTx/>
                <a:latin typeface="+mj-lt"/>
                <a:ea typeface="+mn-ea"/>
                <a:cs typeface="+mn-cs"/>
              </a:rPr>
              <a:t>For Reactive Use Only – Not For Distribution  |  Reused with permission from the American Society of Hematology. © 2024 The Authors. All rights reserved. Officially licensed by ASH for distribution via Genmab.</a:t>
            </a:r>
          </a:p>
        </p:txBody>
      </p:sp>
    </p:spTree>
    <p:extLst>
      <p:ext uri="{BB962C8B-B14F-4D97-AF65-F5344CB8AC3E}">
        <p14:creationId xmlns:p14="http://schemas.microsoft.com/office/powerpoint/2010/main" val="38932240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5546">
          <p15:clr>
            <a:srgbClr val="F26B43"/>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One Content">
    <p:spTree>
      <p:nvGrpSpPr>
        <p:cNvPr id="1" name=""/>
        <p:cNvGrpSpPr/>
        <p:nvPr/>
      </p:nvGrpSpPr>
      <p:grpSpPr>
        <a:xfrm>
          <a:off x="0" y="0"/>
          <a:ext cx="0" cy="0"/>
          <a:chOff x="0" y="0"/>
          <a:chExt cx="0" cy="0"/>
        </a:xfrm>
      </p:grpSpPr>
      <p:sp>
        <p:nvSpPr>
          <p:cNvPr id="10" name="Title 1"/>
          <p:cNvSpPr>
            <a:spLocks noGrp="1"/>
          </p:cNvSpPr>
          <p:nvPr>
            <p:ph type="title"/>
          </p:nvPr>
        </p:nvSpPr>
        <p:spPr/>
        <p:txBody>
          <a:bodyPr/>
          <a:lstStyle/>
          <a:p>
            <a:r>
              <a:rPr lang="en-US"/>
              <a:t>Click to edit Master title style</a:t>
            </a:r>
          </a:p>
        </p:txBody>
      </p:sp>
      <p:sp>
        <p:nvSpPr>
          <p:cNvPr id="9" name="Subtitle 2"/>
          <p:cNvSpPr>
            <a:spLocks noGrp="1"/>
          </p:cNvSpPr>
          <p:nvPr>
            <p:ph type="subTitle" idx="13"/>
          </p:nvPr>
        </p:nvSpPr>
        <p:spPr>
          <a:xfrm>
            <a:off x="575998" y="1062421"/>
            <a:ext cx="8228276" cy="512762"/>
          </a:xfrm>
        </p:spPr>
        <p:txBody>
          <a:bodyPr/>
          <a:lstStyle>
            <a:lvl1pPr marL="0" indent="0" algn="l">
              <a:lnSpc>
                <a:spcPct val="95000"/>
              </a:lnSpc>
              <a:spcBef>
                <a:spcPts val="0"/>
              </a:spcBef>
              <a:buFont typeface="Arial" panose="020B0604020202020204" pitchFamily="34" charset="0"/>
              <a:buChar char="​"/>
              <a:defRPr sz="2800">
                <a:solidFill>
                  <a:schemeClr val="accent1"/>
                </a:solidFill>
              </a:defRPr>
            </a:lvl1pPr>
            <a:lvl2pPr marL="0" indent="0" algn="l">
              <a:spcBef>
                <a:spcPts val="0"/>
              </a:spcBef>
              <a:buFont typeface="Arial" panose="020B0604020202020204" pitchFamily="34" charset="0"/>
              <a:buChar char="​"/>
              <a:defRPr sz="2000"/>
            </a:lvl2pPr>
            <a:lvl3pPr marL="0" indent="0" algn="l">
              <a:spcBef>
                <a:spcPts val="0"/>
              </a:spcBef>
              <a:buFont typeface="Arial" panose="020B0604020202020204" pitchFamily="34" charset="0"/>
              <a:buChar char="​"/>
              <a:defRPr sz="2000"/>
            </a:lvl3pPr>
            <a:lvl4pPr marL="0" indent="0" algn="l">
              <a:spcBef>
                <a:spcPts val="0"/>
              </a:spcBef>
              <a:buFont typeface="Arial" panose="020B0604020202020204" pitchFamily="34" charset="0"/>
              <a:buChar char="​"/>
              <a:defRPr sz="2000"/>
            </a:lvl4pPr>
            <a:lvl5pPr marL="0" indent="0" algn="l">
              <a:spcBef>
                <a:spcPts val="0"/>
              </a:spcBef>
              <a:buFont typeface="Arial" panose="020B0604020202020204" pitchFamily="34" charset="0"/>
              <a:buChar char="​"/>
              <a:defRPr sz="2000"/>
            </a:lvl5pPr>
            <a:lvl6pPr marL="0" indent="0" algn="l">
              <a:spcBef>
                <a:spcPts val="0"/>
              </a:spcBef>
              <a:buFont typeface="Arial" panose="020B0604020202020204" pitchFamily="34" charset="0"/>
              <a:buChar char="​"/>
              <a:defRPr sz="2000"/>
            </a:lvl6pPr>
            <a:lvl7pPr marL="0" indent="0" algn="l">
              <a:spcBef>
                <a:spcPts val="0"/>
              </a:spcBef>
              <a:buFont typeface="Arial" panose="020B0604020202020204" pitchFamily="34" charset="0"/>
              <a:buChar char="​"/>
              <a:defRPr sz="2000"/>
            </a:lvl7pPr>
            <a:lvl8pPr marL="0" indent="0" algn="l">
              <a:spcBef>
                <a:spcPts val="0"/>
              </a:spcBef>
              <a:buFont typeface="Arial" panose="020B0604020202020204" pitchFamily="34" charset="0"/>
              <a:buChar char="​"/>
              <a:defRPr sz="2000"/>
            </a:lvl8pPr>
            <a:lvl9pPr marL="0" indent="0" algn="l">
              <a:spcBef>
                <a:spcPts val="0"/>
              </a:spcBef>
              <a:buFont typeface="Arial" panose="020B0604020202020204" pitchFamily="34" charset="0"/>
              <a:buChar char="​"/>
              <a:defRPr sz="2000"/>
            </a:lvl9pPr>
          </a:lstStyle>
          <a:p>
            <a:r>
              <a:rPr lang="en-US"/>
              <a:t>Click to edit Master subtitle style</a:t>
            </a:r>
          </a:p>
        </p:txBody>
      </p:sp>
      <p:sp>
        <p:nvSpPr>
          <p:cNvPr id="3" name="Content Placeholder 3"/>
          <p:cNvSpPr>
            <a:spLocks noGrp="1"/>
          </p:cNvSpPr>
          <p:nvPr>
            <p:ph idx="1"/>
          </p:nvPr>
        </p:nvSpPr>
        <p:spPr>
          <a:xfrm>
            <a:off x="575997" y="1806575"/>
            <a:ext cx="11036566" cy="447379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5950071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5546">
          <p15:clr>
            <a:srgbClr val="F26B43"/>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wo Contents">
    <p:spTree>
      <p:nvGrpSpPr>
        <p:cNvPr id="1" name=""/>
        <p:cNvGrpSpPr/>
        <p:nvPr/>
      </p:nvGrpSpPr>
      <p:grpSpPr>
        <a:xfrm>
          <a:off x="0" y="0"/>
          <a:ext cx="0" cy="0"/>
          <a:chOff x="0" y="0"/>
          <a:chExt cx="0" cy="0"/>
        </a:xfrm>
      </p:grpSpPr>
      <p:sp>
        <p:nvSpPr>
          <p:cNvPr id="10" name="Title 1"/>
          <p:cNvSpPr>
            <a:spLocks noGrp="1"/>
          </p:cNvSpPr>
          <p:nvPr>
            <p:ph type="title"/>
          </p:nvPr>
        </p:nvSpPr>
        <p:spPr/>
        <p:txBody>
          <a:bodyPr/>
          <a:lstStyle/>
          <a:p>
            <a:r>
              <a:rPr lang="en-US"/>
              <a:t>Click to edit Master title style</a:t>
            </a:r>
          </a:p>
        </p:txBody>
      </p:sp>
      <p:sp>
        <p:nvSpPr>
          <p:cNvPr id="9" name="Subtitle 2"/>
          <p:cNvSpPr>
            <a:spLocks noGrp="1"/>
          </p:cNvSpPr>
          <p:nvPr>
            <p:ph type="subTitle" idx="13"/>
          </p:nvPr>
        </p:nvSpPr>
        <p:spPr>
          <a:xfrm>
            <a:off x="575998" y="1062421"/>
            <a:ext cx="8228276" cy="512762"/>
          </a:xfrm>
        </p:spPr>
        <p:txBody>
          <a:bodyPr/>
          <a:lstStyle>
            <a:lvl1pPr marL="0" indent="0" algn="l">
              <a:lnSpc>
                <a:spcPct val="95000"/>
              </a:lnSpc>
              <a:spcBef>
                <a:spcPts val="0"/>
              </a:spcBef>
              <a:buFont typeface="Arial" panose="020B0604020202020204" pitchFamily="34" charset="0"/>
              <a:buChar char="​"/>
              <a:defRPr sz="2800">
                <a:solidFill>
                  <a:schemeClr val="accent1"/>
                </a:solidFill>
              </a:defRPr>
            </a:lvl1pPr>
            <a:lvl2pPr marL="0" indent="0" algn="l">
              <a:spcBef>
                <a:spcPts val="0"/>
              </a:spcBef>
              <a:buFont typeface="Arial" panose="020B0604020202020204" pitchFamily="34" charset="0"/>
              <a:buChar char="​"/>
              <a:defRPr sz="2000"/>
            </a:lvl2pPr>
            <a:lvl3pPr marL="0" indent="0" algn="l">
              <a:spcBef>
                <a:spcPts val="0"/>
              </a:spcBef>
              <a:buFont typeface="Arial" panose="020B0604020202020204" pitchFamily="34" charset="0"/>
              <a:buChar char="​"/>
              <a:defRPr sz="2000"/>
            </a:lvl3pPr>
            <a:lvl4pPr marL="0" indent="0" algn="l">
              <a:spcBef>
                <a:spcPts val="0"/>
              </a:spcBef>
              <a:buFont typeface="Arial" panose="020B0604020202020204" pitchFamily="34" charset="0"/>
              <a:buChar char="​"/>
              <a:defRPr sz="2000"/>
            </a:lvl4pPr>
            <a:lvl5pPr marL="0" indent="0" algn="l">
              <a:spcBef>
                <a:spcPts val="0"/>
              </a:spcBef>
              <a:buFont typeface="Arial" panose="020B0604020202020204" pitchFamily="34" charset="0"/>
              <a:buChar char="​"/>
              <a:defRPr sz="2000"/>
            </a:lvl5pPr>
            <a:lvl6pPr marL="0" indent="0" algn="l">
              <a:spcBef>
                <a:spcPts val="0"/>
              </a:spcBef>
              <a:buFont typeface="Arial" panose="020B0604020202020204" pitchFamily="34" charset="0"/>
              <a:buChar char="​"/>
              <a:defRPr sz="2000"/>
            </a:lvl6pPr>
            <a:lvl7pPr marL="0" indent="0" algn="l">
              <a:spcBef>
                <a:spcPts val="0"/>
              </a:spcBef>
              <a:buFont typeface="Arial" panose="020B0604020202020204" pitchFamily="34" charset="0"/>
              <a:buChar char="​"/>
              <a:defRPr sz="2000"/>
            </a:lvl7pPr>
            <a:lvl8pPr marL="0" indent="0" algn="l">
              <a:spcBef>
                <a:spcPts val="0"/>
              </a:spcBef>
              <a:buFont typeface="Arial" panose="020B0604020202020204" pitchFamily="34" charset="0"/>
              <a:buChar char="​"/>
              <a:defRPr sz="2000"/>
            </a:lvl8pPr>
            <a:lvl9pPr marL="0" indent="0" algn="l">
              <a:spcBef>
                <a:spcPts val="0"/>
              </a:spcBef>
              <a:buFont typeface="Arial" panose="020B0604020202020204" pitchFamily="34" charset="0"/>
              <a:buChar char="​"/>
              <a:defRPr sz="2000"/>
            </a:lvl9pPr>
          </a:lstStyle>
          <a:p>
            <a:r>
              <a:rPr lang="en-US"/>
              <a:t>Click to edit Master subtitle style</a:t>
            </a:r>
          </a:p>
        </p:txBody>
      </p:sp>
      <p:sp>
        <p:nvSpPr>
          <p:cNvPr id="3" name="Content Placeholder 3"/>
          <p:cNvSpPr>
            <a:spLocks noGrp="1"/>
          </p:cNvSpPr>
          <p:nvPr>
            <p:ph idx="1"/>
          </p:nvPr>
        </p:nvSpPr>
        <p:spPr>
          <a:xfrm>
            <a:off x="575998" y="1806575"/>
            <a:ext cx="5410800" cy="447379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Content Placeholder 4"/>
          <p:cNvSpPr>
            <a:spLocks noGrp="1"/>
          </p:cNvSpPr>
          <p:nvPr>
            <p:ph idx="14"/>
          </p:nvPr>
        </p:nvSpPr>
        <p:spPr>
          <a:xfrm>
            <a:off x="6204775" y="1806575"/>
            <a:ext cx="5410800" cy="447379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9635283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908">
          <p15:clr>
            <a:srgbClr val="F26B43"/>
          </p15:clr>
        </p15:guide>
        <p15:guide id="2" pos="3775">
          <p15:clr>
            <a:srgbClr val="F26B43"/>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hree Contents">
    <p:spTree>
      <p:nvGrpSpPr>
        <p:cNvPr id="1" name=""/>
        <p:cNvGrpSpPr/>
        <p:nvPr/>
      </p:nvGrpSpPr>
      <p:grpSpPr>
        <a:xfrm>
          <a:off x="0" y="0"/>
          <a:ext cx="0" cy="0"/>
          <a:chOff x="0" y="0"/>
          <a:chExt cx="0" cy="0"/>
        </a:xfrm>
      </p:grpSpPr>
      <p:sp>
        <p:nvSpPr>
          <p:cNvPr id="10" name="Title 1"/>
          <p:cNvSpPr>
            <a:spLocks noGrp="1"/>
          </p:cNvSpPr>
          <p:nvPr>
            <p:ph type="title"/>
          </p:nvPr>
        </p:nvSpPr>
        <p:spPr/>
        <p:txBody>
          <a:bodyPr/>
          <a:lstStyle/>
          <a:p>
            <a:r>
              <a:rPr lang="en-US"/>
              <a:t>Click to edit Master title style</a:t>
            </a:r>
          </a:p>
        </p:txBody>
      </p:sp>
      <p:sp>
        <p:nvSpPr>
          <p:cNvPr id="9" name="Subtitle 2"/>
          <p:cNvSpPr>
            <a:spLocks noGrp="1"/>
          </p:cNvSpPr>
          <p:nvPr>
            <p:ph type="subTitle" idx="13"/>
          </p:nvPr>
        </p:nvSpPr>
        <p:spPr>
          <a:xfrm>
            <a:off x="575998" y="1062421"/>
            <a:ext cx="8228276" cy="512762"/>
          </a:xfrm>
        </p:spPr>
        <p:txBody>
          <a:bodyPr/>
          <a:lstStyle>
            <a:lvl1pPr marL="0" indent="0" algn="l">
              <a:lnSpc>
                <a:spcPct val="95000"/>
              </a:lnSpc>
              <a:spcBef>
                <a:spcPts val="0"/>
              </a:spcBef>
              <a:buFont typeface="Arial" panose="020B0604020202020204" pitchFamily="34" charset="0"/>
              <a:buChar char="​"/>
              <a:defRPr sz="2800">
                <a:solidFill>
                  <a:schemeClr val="accent1"/>
                </a:solidFill>
              </a:defRPr>
            </a:lvl1pPr>
            <a:lvl2pPr marL="0" indent="0" algn="l">
              <a:spcBef>
                <a:spcPts val="0"/>
              </a:spcBef>
              <a:buFont typeface="Arial" panose="020B0604020202020204" pitchFamily="34" charset="0"/>
              <a:buChar char="​"/>
              <a:defRPr sz="2000"/>
            </a:lvl2pPr>
            <a:lvl3pPr marL="0" indent="0" algn="l">
              <a:spcBef>
                <a:spcPts val="0"/>
              </a:spcBef>
              <a:buFont typeface="Arial" panose="020B0604020202020204" pitchFamily="34" charset="0"/>
              <a:buChar char="​"/>
              <a:defRPr sz="2000"/>
            </a:lvl3pPr>
            <a:lvl4pPr marL="0" indent="0" algn="l">
              <a:spcBef>
                <a:spcPts val="0"/>
              </a:spcBef>
              <a:buFont typeface="Arial" panose="020B0604020202020204" pitchFamily="34" charset="0"/>
              <a:buChar char="​"/>
              <a:defRPr sz="2000"/>
            </a:lvl4pPr>
            <a:lvl5pPr marL="0" indent="0" algn="l">
              <a:spcBef>
                <a:spcPts val="0"/>
              </a:spcBef>
              <a:buFont typeface="Arial" panose="020B0604020202020204" pitchFamily="34" charset="0"/>
              <a:buChar char="​"/>
              <a:defRPr sz="2000"/>
            </a:lvl5pPr>
            <a:lvl6pPr marL="0" indent="0" algn="l">
              <a:spcBef>
                <a:spcPts val="0"/>
              </a:spcBef>
              <a:buFont typeface="Arial" panose="020B0604020202020204" pitchFamily="34" charset="0"/>
              <a:buChar char="​"/>
              <a:defRPr sz="2000"/>
            </a:lvl6pPr>
            <a:lvl7pPr marL="0" indent="0" algn="l">
              <a:spcBef>
                <a:spcPts val="0"/>
              </a:spcBef>
              <a:buFont typeface="Arial" panose="020B0604020202020204" pitchFamily="34" charset="0"/>
              <a:buChar char="​"/>
              <a:defRPr sz="2000"/>
            </a:lvl7pPr>
            <a:lvl8pPr marL="0" indent="0" algn="l">
              <a:spcBef>
                <a:spcPts val="0"/>
              </a:spcBef>
              <a:buFont typeface="Arial" panose="020B0604020202020204" pitchFamily="34" charset="0"/>
              <a:buChar char="​"/>
              <a:defRPr sz="2000"/>
            </a:lvl8pPr>
            <a:lvl9pPr marL="0" indent="0" algn="l">
              <a:spcBef>
                <a:spcPts val="0"/>
              </a:spcBef>
              <a:buFont typeface="Arial" panose="020B0604020202020204" pitchFamily="34" charset="0"/>
              <a:buChar char="​"/>
              <a:defRPr sz="2000"/>
            </a:lvl9pPr>
          </a:lstStyle>
          <a:p>
            <a:r>
              <a:rPr lang="en-US"/>
              <a:t>Click to edit Master subtitle style</a:t>
            </a:r>
          </a:p>
        </p:txBody>
      </p:sp>
      <p:sp>
        <p:nvSpPr>
          <p:cNvPr id="3" name="Content Placeholder 3"/>
          <p:cNvSpPr>
            <a:spLocks noGrp="1"/>
          </p:cNvSpPr>
          <p:nvPr>
            <p:ph idx="1"/>
          </p:nvPr>
        </p:nvSpPr>
        <p:spPr>
          <a:xfrm>
            <a:off x="575998" y="1806575"/>
            <a:ext cx="3535200" cy="447379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Content Placeholder 4"/>
          <p:cNvSpPr>
            <a:spLocks noGrp="1"/>
          </p:cNvSpPr>
          <p:nvPr>
            <p:ph idx="14"/>
          </p:nvPr>
        </p:nvSpPr>
        <p:spPr>
          <a:xfrm>
            <a:off x="4327474" y="1806575"/>
            <a:ext cx="3535200" cy="447379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5"/>
          <p:cNvSpPr>
            <a:spLocks noGrp="1"/>
          </p:cNvSpPr>
          <p:nvPr>
            <p:ph idx="15"/>
          </p:nvPr>
        </p:nvSpPr>
        <p:spPr>
          <a:xfrm>
            <a:off x="8078950" y="1806575"/>
            <a:ext cx="3535200" cy="447379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8228972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2592">
          <p15:clr>
            <a:srgbClr val="F26B43"/>
          </p15:clr>
        </p15:guide>
        <p15:guide id="2" pos="2725">
          <p15:clr>
            <a:srgbClr val="F26B43"/>
          </p15:clr>
        </p15:guide>
        <p15:guide id="3" pos="4954">
          <p15:clr>
            <a:srgbClr val="F26B43"/>
          </p15:clr>
        </p15:guide>
        <p15:guide id="4" pos="5086">
          <p15:clr>
            <a:srgbClr val="F26B43"/>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575997" y="576000"/>
            <a:ext cx="5412053" cy="505668"/>
          </a:xfrm>
        </p:spPr>
        <p:txBody>
          <a:bodyPr/>
          <a:lstStyle/>
          <a:p>
            <a:r>
              <a:rPr lang="en-US"/>
              <a:t>Click to edit Master title style</a:t>
            </a:r>
          </a:p>
        </p:txBody>
      </p:sp>
      <p:sp>
        <p:nvSpPr>
          <p:cNvPr id="9" name="Subtitle 2"/>
          <p:cNvSpPr>
            <a:spLocks noGrp="1"/>
          </p:cNvSpPr>
          <p:nvPr>
            <p:ph type="subTitle" idx="14"/>
          </p:nvPr>
        </p:nvSpPr>
        <p:spPr>
          <a:xfrm>
            <a:off x="575998" y="1062421"/>
            <a:ext cx="5412053" cy="512762"/>
          </a:xfrm>
        </p:spPr>
        <p:txBody>
          <a:bodyPr/>
          <a:lstStyle>
            <a:lvl1pPr marL="0" indent="0" algn="l">
              <a:lnSpc>
                <a:spcPct val="95000"/>
              </a:lnSpc>
              <a:spcBef>
                <a:spcPts val="0"/>
              </a:spcBef>
              <a:buFont typeface="Arial" panose="020B0604020202020204" pitchFamily="34" charset="0"/>
              <a:buChar char="​"/>
              <a:defRPr sz="2800">
                <a:solidFill>
                  <a:schemeClr val="accent1"/>
                </a:solidFill>
              </a:defRPr>
            </a:lvl1pPr>
            <a:lvl2pPr marL="0" indent="0" algn="l">
              <a:spcBef>
                <a:spcPts val="0"/>
              </a:spcBef>
              <a:buFont typeface="Arial" panose="020B0604020202020204" pitchFamily="34" charset="0"/>
              <a:buChar char="​"/>
              <a:defRPr sz="2000"/>
            </a:lvl2pPr>
            <a:lvl3pPr marL="0" indent="0" algn="l">
              <a:spcBef>
                <a:spcPts val="0"/>
              </a:spcBef>
              <a:buFont typeface="Arial" panose="020B0604020202020204" pitchFamily="34" charset="0"/>
              <a:buChar char="​"/>
              <a:defRPr sz="2000"/>
            </a:lvl3pPr>
            <a:lvl4pPr marL="0" indent="0" algn="l">
              <a:spcBef>
                <a:spcPts val="0"/>
              </a:spcBef>
              <a:buFont typeface="Arial" panose="020B0604020202020204" pitchFamily="34" charset="0"/>
              <a:buChar char="​"/>
              <a:defRPr sz="2000"/>
            </a:lvl4pPr>
            <a:lvl5pPr marL="0" indent="0" algn="l">
              <a:spcBef>
                <a:spcPts val="0"/>
              </a:spcBef>
              <a:buFont typeface="Arial" panose="020B0604020202020204" pitchFamily="34" charset="0"/>
              <a:buChar char="​"/>
              <a:defRPr sz="2000"/>
            </a:lvl5pPr>
            <a:lvl6pPr marL="0" indent="0" algn="l">
              <a:spcBef>
                <a:spcPts val="0"/>
              </a:spcBef>
              <a:buFont typeface="Arial" panose="020B0604020202020204" pitchFamily="34" charset="0"/>
              <a:buChar char="​"/>
              <a:defRPr sz="2000"/>
            </a:lvl6pPr>
            <a:lvl7pPr marL="0" indent="0" algn="l">
              <a:spcBef>
                <a:spcPts val="0"/>
              </a:spcBef>
              <a:buFont typeface="Arial" panose="020B0604020202020204" pitchFamily="34" charset="0"/>
              <a:buChar char="​"/>
              <a:defRPr sz="2000"/>
            </a:lvl7pPr>
            <a:lvl8pPr marL="0" indent="0" algn="l">
              <a:spcBef>
                <a:spcPts val="0"/>
              </a:spcBef>
              <a:buFont typeface="Arial" panose="020B0604020202020204" pitchFamily="34" charset="0"/>
              <a:buChar char="​"/>
              <a:defRPr sz="2000"/>
            </a:lvl8pPr>
            <a:lvl9pPr marL="0" indent="0" algn="l">
              <a:spcBef>
                <a:spcPts val="0"/>
              </a:spcBef>
              <a:buFont typeface="Arial" panose="020B0604020202020204" pitchFamily="34" charset="0"/>
              <a:buChar char="​"/>
              <a:defRPr sz="2000"/>
            </a:lvl9pPr>
          </a:lstStyle>
          <a:p>
            <a:r>
              <a:rPr lang="en-US"/>
              <a:t>Click to edit Master subtitle style</a:t>
            </a:r>
          </a:p>
        </p:txBody>
      </p:sp>
      <p:sp>
        <p:nvSpPr>
          <p:cNvPr id="10" name="Text Placeholder 3"/>
          <p:cNvSpPr>
            <a:spLocks noGrp="1"/>
          </p:cNvSpPr>
          <p:nvPr>
            <p:ph type="body" sz="quarter" idx="13"/>
          </p:nvPr>
        </p:nvSpPr>
        <p:spPr>
          <a:xfrm>
            <a:off x="576263" y="1806575"/>
            <a:ext cx="5410200" cy="4473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Picture Placeholder 4"/>
          <p:cNvSpPr>
            <a:spLocks noGrp="1"/>
          </p:cNvSpPr>
          <p:nvPr>
            <p:ph type="pic" idx="1"/>
          </p:nvPr>
        </p:nvSpPr>
        <p:spPr>
          <a:xfrm>
            <a:off x="6203950" y="684000"/>
            <a:ext cx="5411536" cy="5596150"/>
          </a:xfrm>
        </p:spPr>
        <p:txBody>
          <a:bodyPr tIns="648000" anchor="ctr" anchorCtr="0"/>
          <a:lstStyle>
            <a:lvl1pPr marL="0" indent="0" algn="ctr">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32763950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908">
          <p15:clr>
            <a:srgbClr val="F26B43"/>
          </p15:clr>
        </p15:guide>
        <p15:guide id="2" pos="3772">
          <p15:clr>
            <a:srgbClr val="F26B43"/>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ext and Content">
    <p:spTree>
      <p:nvGrpSpPr>
        <p:cNvPr id="1" name=""/>
        <p:cNvGrpSpPr/>
        <p:nvPr/>
      </p:nvGrpSpPr>
      <p:grpSpPr>
        <a:xfrm>
          <a:off x="0" y="0"/>
          <a:ext cx="0" cy="0"/>
          <a:chOff x="0" y="0"/>
          <a:chExt cx="0" cy="0"/>
        </a:xfrm>
      </p:grpSpPr>
      <p:sp>
        <p:nvSpPr>
          <p:cNvPr id="10" name="Title 1"/>
          <p:cNvSpPr>
            <a:spLocks noGrp="1"/>
          </p:cNvSpPr>
          <p:nvPr>
            <p:ph type="title"/>
          </p:nvPr>
        </p:nvSpPr>
        <p:spPr>
          <a:xfrm>
            <a:off x="575998" y="576000"/>
            <a:ext cx="5416816" cy="505668"/>
          </a:xfrm>
        </p:spPr>
        <p:txBody>
          <a:bodyPr/>
          <a:lstStyle/>
          <a:p>
            <a:r>
              <a:rPr lang="en-US"/>
              <a:t>Click to edit Master title style</a:t>
            </a:r>
          </a:p>
        </p:txBody>
      </p:sp>
      <p:sp>
        <p:nvSpPr>
          <p:cNvPr id="9" name="Subtitle 2"/>
          <p:cNvSpPr>
            <a:spLocks noGrp="1"/>
          </p:cNvSpPr>
          <p:nvPr>
            <p:ph type="subTitle" idx="13"/>
          </p:nvPr>
        </p:nvSpPr>
        <p:spPr>
          <a:xfrm>
            <a:off x="575998" y="1062421"/>
            <a:ext cx="5416815" cy="512762"/>
          </a:xfrm>
        </p:spPr>
        <p:txBody>
          <a:bodyPr/>
          <a:lstStyle>
            <a:lvl1pPr marL="0" indent="0" algn="l">
              <a:lnSpc>
                <a:spcPct val="95000"/>
              </a:lnSpc>
              <a:spcBef>
                <a:spcPts val="0"/>
              </a:spcBef>
              <a:buFont typeface="Arial" panose="020B0604020202020204" pitchFamily="34" charset="0"/>
              <a:buChar char="​"/>
              <a:defRPr sz="2800">
                <a:solidFill>
                  <a:schemeClr val="accent1"/>
                </a:solidFill>
              </a:defRPr>
            </a:lvl1pPr>
            <a:lvl2pPr marL="0" indent="0" algn="l">
              <a:spcBef>
                <a:spcPts val="0"/>
              </a:spcBef>
              <a:buFont typeface="Arial" panose="020B0604020202020204" pitchFamily="34" charset="0"/>
              <a:buChar char="​"/>
              <a:defRPr sz="2000"/>
            </a:lvl2pPr>
            <a:lvl3pPr marL="0" indent="0" algn="l">
              <a:spcBef>
                <a:spcPts val="0"/>
              </a:spcBef>
              <a:buFont typeface="Arial" panose="020B0604020202020204" pitchFamily="34" charset="0"/>
              <a:buChar char="​"/>
              <a:defRPr sz="2000"/>
            </a:lvl3pPr>
            <a:lvl4pPr marL="0" indent="0" algn="l">
              <a:spcBef>
                <a:spcPts val="0"/>
              </a:spcBef>
              <a:buFont typeface="Arial" panose="020B0604020202020204" pitchFamily="34" charset="0"/>
              <a:buChar char="​"/>
              <a:defRPr sz="2000"/>
            </a:lvl4pPr>
            <a:lvl5pPr marL="0" indent="0" algn="l">
              <a:spcBef>
                <a:spcPts val="0"/>
              </a:spcBef>
              <a:buFont typeface="Arial" panose="020B0604020202020204" pitchFamily="34" charset="0"/>
              <a:buChar char="​"/>
              <a:defRPr sz="2000"/>
            </a:lvl5pPr>
            <a:lvl6pPr marL="0" indent="0" algn="l">
              <a:spcBef>
                <a:spcPts val="0"/>
              </a:spcBef>
              <a:buFont typeface="Arial" panose="020B0604020202020204" pitchFamily="34" charset="0"/>
              <a:buChar char="​"/>
              <a:defRPr sz="2000"/>
            </a:lvl6pPr>
            <a:lvl7pPr marL="0" indent="0" algn="l">
              <a:spcBef>
                <a:spcPts val="0"/>
              </a:spcBef>
              <a:buFont typeface="Arial" panose="020B0604020202020204" pitchFamily="34" charset="0"/>
              <a:buChar char="​"/>
              <a:defRPr sz="2000"/>
            </a:lvl7pPr>
            <a:lvl8pPr marL="0" indent="0" algn="l">
              <a:spcBef>
                <a:spcPts val="0"/>
              </a:spcBef>
              <a:buFont typeface="Arial" panose="020B0604020202020204" pitchFamily="34" charset="0"/>
              <a:buChar char="​"/>
              <a:defRPr sz="2000"/>
            </a:lvl8pPr>
            <a:lvl9pPr marL="0" indent="0" algn="l">
              <a:spcBef>
                <a:spcPts val="0"/>
              </a:spcBef>
              <a:buFont typeface="Arial" panose="020B0604020202020204" pitchFamily="34" charset="0"/>
              <a:buChar char="​"/>
              <a:defRPr sz="2000"/>
            </a:lvl9pPr>
          </a:lstStyle>
          <a:p>
            <a:r>
              <a:rPr lang="en-US"/>
              <a:t>Click to edit Master subtitle style</a:t>
            </a:r>
          </a:p>
        </p:txBody>
      </p:sp>
      <p:sp>
        <p:nvSpPr>
          <p:cNvPr id="3" name="Content Placeholder 3"/>
          <p:cNvSpPr>
            <a:spLocks noGrp="1"/>
          </p:cNvSpPr>
          <p:nvPr>
            <p:ph idx="1"/>
          </p:nvPr>
        </p:nvSpPr>
        <p:spPr>
          <a:xfrm>
            <a:off x="575998" y="1806575"/>
            <a:ext cx="5410800" cy="447379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Content Placeholder 4"/>
          <p:cNvSpPr>
            <a:spLocks noGrp="1"/>
          </p:cNvSpPr>
          <p:nvPr>
            <p:ph idx="14"/>
          </p:nvPr>
        </p:nvSpPr>
        <p:spPr>
          <a:xfrm>
            <a:off x="6204775" y="684000"/>
            <a:ext cx="5410800" cy="55961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3563815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908">
          <p15:clr>
            <a:srgbClr val="F26B43"/>
          </p15:clr>
        </p15:guide>
        <p15:guide id="2" pos="3775">
          <p15:clr>
            <a:srgbClr val="F26B43"/>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Icon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5998" y="970157"/>
            <a:ext cx="11039488" cy="2571340"/>
          </a:xfrm>
        </p:spPr>
        <p:txBody>
          <a:bodyPr anchor="ctr" anchorCtr="0"/>
          <a:lstStyle>
            <a:lvl1pPr algn="ctr">
              <a:lnSpc>
                <a:spcPct val="94000"/>
              </a:lnSpc>
              <a:defRPr sz="3000" b="0">
                <a:solidFill>
                  <a:schemeClr val="accent4"/>
                </a:solidFill>
              </a:defRPr>
            </a:lvl1pPr>
          </a:lstStyle>
          <a:p>
            <a:r>
              <a:rPr lang="en-US"/>
              <a:t>Click to edit Master title style </a:t>
            </a:r>
          </a:p>
        </p:txBody>
      </p:sp>
      <p:sp>
        <p:nvSpPr>
          <p:cNvPr id="8" name="Text Placeholder 2"/>
          <p:cNvSpPr>
            <a:spLocks noGrp="1"/>
          </p:cNvSpPr>
          <p:nvPr>
            <p:ph type="body" sz="quarter" idx="13"/>
          </p:nvPr>
        </p:nvSpPr>
        <p:spPr>
          <a:xfrm>
            <a:off x="575997" y="4993419"/>
            <a:ext cx="2599200" cy="389614"/>
          </a:xfrm>
        </p:spPr>
        <p:txBody>
          <a:bodyPr lIns="612000" rIns="612000"/>
          <a:lstStyle>
            <a:lvl1pPr marL="0" indent="0" algn="ctr">
              <a:lnSpc>
                <a:spcPct val="95000"/>
              </a:lnSpc>
              <a:buNone/>
              <a:defRPr sz="1400" b="1">
                <a:solidFill>
                  <a:schemeClr val="accent1"/>
                </a:solidFill>
              </a:defRPr>
            </a:lvl1pPr>
            <a:lvl2pPr algn="ctr">
              <a:lnSpc>
                <a:spcPct val="95000"/>
              </a:lnSpc>
              <a:defRPr sz="1400" b="0">
                <a:solidFill>
                  <a:schemeClr val="accent1"/>
                </a:solidFill>
              </a:defRPr>
            </a:lvl2pPr>
            <a:lvl3pPr marL="0" indent="0" algn="ctr">
              <a:lnSpc>
                <a:spcPct val="95000"/>
              </a:lnSpc>
              <a:buFont typeface="Arial" panose="020B0604020202020204" pitchFamily="34" charset="0"/>
              <a:buChar char="​"/>
              <a:defRPr sz="1400">
                <a:solidFill>
                  <a:schemeClr val="accent1"/>
                </a:solidFill>
              </a:defRPr>
            </a:lvl3pPr>
            <a:lvl4pPr marL="0" indent="0" algn="ctr">
              <a:lnSpc>
                <a:spcPct val="95000"/>
              </a:lnSpc>
              <a:buFont typeface="Arial" panose="020B0604020202020204" pitchFamily="34" charset="0"/>
              <a:buChar char="​"/>
              <a:defRPr sz="1400">
                <a:solidFill>
                  <a:schemeClr val="accent1"/>
                </a:solidFill>
              </a:defRPr>
            </a:lvl4pPr>
            <a:lvl5pPr marL="0" indent="0" algn="ctr">
              <a:lnSpc>
                <a:spcPct val="95000"/>
              </a:lnSpc>
              <a:buFont typeface="Arial" panose="020B0604020202020204" pitchFamily="34" charset="0"/>
              <a:buChar char="​"/>
              <a:defRPr sz="1400">
                <a:solidFill>
                  <a:schemeClr val="accent1"/>
                </a:solidFill>
              </a:defRPr>
            </a:lvl5pPr>
          </a:lstStyle>
          <a:p>
            <a:pPr lvl="0"/>
            <a:r>
              <a:rPr lang="en-US"/>
              <a:t>Click to edit Master text styles</a:t>
            </a:r>
          </a:p>
        </p:txBody>
      </p:sp>
      <p:sp>
        <p:nvSpPr>
          <p:cNvPr id="18" name="Text Placeholder 3"/>
          <p:cNvSpPr>
            <a:spLocks noGrp="1"/>
          </p:cNvSpPr>
          <p:nvPr userDrawn="1">
            <p:ph type="body" sz="quarter" idx="15"/>
          </p:nvPr>
        </p:nvSpPr>
        <p:spPr>
          <a:xfrm>
            <a:off x="3391200" y="4993419"/>
            <a:ext cx="2599200" cy="389614"/>
          </a:xfrm>
        </p:spPr>
        <p:txBody>
          <a:bodyPr lIns="612000" rIns="612000"/>
          <a:lstStyle>
            <a:lvl1pPr marL="0" indent="0" algn="ctr">
              <a:lnSpc>
                <a:spcPct val="95000"/>
              </a:lnSpc>
              <a:buNone/>
              <a:defRPr sz="1400" b="1">
                <a:solidFill>
                  <a:schemeClr val="accent1"/>
                </a:solidFill>
              </a:defRPr>
            </a:lvl1pPr>
            <a:lvl2pPr algn="ctr">
              <a:lnSpc>
                <a:spcPct val="95000"/>
              </a:lnSpc>
              <a:defRPr sz="1400" b="0">
                <a:solidFill>
                  <a:schemeClr val="accent1"/>
                </a:solidFill>
              </a:defRPr>
            </a:lvl2pPr>
            <a:lvl3pPr marL="0" indent="0" algn="ctr">
              <a:lnSpc>
                <a:spcPct val="95000"/>
              </a:lnSpc>
              <a:buFont typeface="Arial" panose="020B0604020202020204" pitchFamily="34" charset="0"/>
              <a:buChar char="​"/>
              <a:defRPr sz="1400">
                <a:solidFill>
                  <a:schemeClr val="accent1"/>
                </a:solidFill>
              </a:defRPr>
            </a:lvl3pPr>
            <a:lvl4pPr marL="0" indent="0" algn="ctr">
              <a:lnSpc>
                <a:spcPct val="95000"/>
              </a:lnSpc>
              <a:buFont typeface="Arial" panose="020B0604020202020204" pitchFamily="34" charset="0"/>
              <a:buChar char="​"/>
              <a:defRPr sz="1400">
                <a:solidFill>
                  <a:schemeClr val="accent1"/>
                </a:solidFill>
              </a:defRPr>
            </a:lvl4pPr>
            <a:lvl5pPr marL="0" indent="0" algn="ctr">
              <a:lnSpc>
                <a:spcPct val="95000"/>
              </a:lnSpc>
              <a:buFont typeface="Arial" panose="020B0604020202020204" pitchFamily="34" charset="0"/>
              <a:buChar char="​"/>
              <a:defRPr sz="1400">
                <a:solidFill>
                  <a:schemeClr val="accent1"/>
                </a:solidFill>
              </a:defRPr>
            </a:lvl5pPr>
          </a:lstStyle>
          <a:p>
            <a:pPr lvl="0"/>
            <a:r>
              <a:rPr lang="en-US"/>
              <a:t>Click to edit Master text styles</a:t>
            </a:r>
          </a:p>
        </p:txBody>
      </p:sp>
      <p:sp>
        <p:nvSpPr>
          <p:cNvPr id="27" name="Text Placeholder 4"/>
          <p:cNvSpPr>
            <a:spLocks noGrp="1"/>
          </p:cNvSpPr>
          <p:nvPr>
            <p:ph type="body" sz="quarter" idx="16"/>
          </p:nvPr>
        </p:nvSpPr>
        <p:spPr>
          <a:xfrm>
            <a:off x="6206400" y="4993419"/>
            <a:ext cx="2599200" cy="389614"/>
          </a:xfrm>
        </p:spPr>
        <p:txBody>
          <a:bodyPr lIns="612000" rIns="612000"/>
          <a:lstStyle>
            <a:lvl1pPr marL="0" indent="0" algn="ctr">
              <a:lnSpc>
                <a:spcPct val="95000"/>
              </a:lnSpc>
              <a:buNone/>
              <a:defRPr sz="1400" b="1">
                <a:solidFill>
                  <a:schemeClr val="accent1"/>
                </a:solidFill>
              </a:defRPr>
            </a:lvl1pPr>
            <a:lvl2pPr algn="ctr">
              <a:lnSpc>
                <a:spcPct val="95000"/>
              </a:lnSpc>
              <a:defRPr sz="1400" b="0">
                <a:solidFill>
                  <a:schemeClr val="accent1"/>
                </a:solidFill>
              </a:defRPr>
            </a:lvl2pPr>
            <a:lvl3pPr marL="0" indent="0" algn="ctr">
              <a:lnSpc>
                <a:spcPct val="95000"/>
              </a:lnSpc>
              <a:buFont typeface="Arial" panose="020B0604020202020204" pitchFamily="34" charset="0"/>
              <a:buChar char="​"/>
              <a:defRPr sz="1400">
                <a:solidFill>
                  <a:schemeClr val="accent1"/>
                </a:solidFill>
              </a:defRPr>
            </a:lvl3pPr>
            <a:lvl4pPr marL="0" indent="0" algn="ctr">
              <a:lnSpc>
                <a:spcPct val="95000"/>
              </a:lnSpc>
              <a:buFont typeface="Arial" panose="020B0604020202020204" pitchFamily="34" charset="0"/>
              <a:buChar char="​"/>
              <a:defRPr sz="1400">
                <a:solidFill>
                  <a:schemeClr val="accent1"/>
                </a:solidFill>
              </a:defRPr>
            </a:lvl4pPr>
            <a:lvl5pPr marL="0" indent="0" algn="ctr">
              <a:lnSpc>
                <a:spcPct val="95000"/>
              </a:lnSpc>
              <a:buFont typeface="Arial" panose="020B0604020202020204" pitchFamily="34" charset="0"/>
              <a:buChar char="​"/>
              <a:defRPr sz="1400">
                <a:solidFill>
                  <a:schemeClr val="accent1"/>
                </a:solidFill>
              </a:defRPr>
            </a:lvl5pPr>
          </a:lstStyle>
          <a:p>
            <a:pPr lvl="0"/>
            <a:r>
              <a:rPr lang="en-US"/>
              <a:t>Click to edit Master text styles</a:t>
            </a:r>
          </a:p>
        </p:txBody>
      </p:sp>
      <p:sp>
        <p:nvSpPr>
          <p:cNvPr id="28" name="Text Placeholder 5"/>
          <p:cNvSpPr>
            <a:spLocks noGrp="1"/>
          </p:cNvSpPr>
          <p:nvPr>
            <p:ph type="body" sz="quarter" idx="17"/>
          </p:nvPr>
        </p:nvSpPr>
        <p:spPr>
          <a:xfrm>
            <a:off x="9021600" y="4993419"/>
            <a:ext cx="2599200" cy="389614"/>
          </a:xfrm>
        </p:spPr>
        <p:txBody>
          <a:bodyPr lIns="612000" rIns="612000"/>
          <a:lstStyle>
            <a:lvl1pPr marL="0" indent="0" algn="ctr">
              <a:lnSpc>
                <a:spcPct val="95000"/>
              </a:lnSpc>
              <a:buNone/>
              <a:defRPr sz="1400" b="1">
                <a:solidFill>
                  <a:schemeClr val="accent1"/>
                </a:solidFill>
              </a:defRPr>
            </a:lvl1pPr>
            <a:lvl2pPr algn="ctr">
              <a:lnSpc>
                <a:spcPct val="95000"/>
              </a:lnSpc>
              <a:defRPr sz="1400" b="0">
                <a:solidFill>
                  <a:schemeClr val="accent1"/>
                </a:solidFill>
              </a:defRPr>
            </a:lvl2pPr>
            <a:lvl3pPr marL="0" indent="0" algn="ctr">
              <a:lnSpc>
                <a:spcPct val="95000"/>
              </a:lnSpc>
              <a:buFont typeface="Arial" panose="020B0604020202020204" pitchFamily="34" charset="0"/>
              <a:buChar char="​"/>
              <a:defRPr sz="1400">
                <a:solidFill>
                  <a:schemeClr val="accent1"/>
                </a:solidFill>
              </a:defRPr>
            </a:lvl3pPr>
            <a:lvl4pPr marL="0" indent="0" algn="ctr">
              <a:lnSpc>
                <a:spcPct val="95000"/>
              </a:lnSpc>
              <a:buFont typeface="Arial" panose="020B0604020202020204" pitchFamily="34" charset="0"/>
              <a:buChar char="​"/>
              <a:defRPr sz="1400">
                <a:solidFill>
                  <a:schemeClr val="accent1"/>
                </a:solidFill>
              </a:defRPr>
            </a:lvl4pPr>
            <a:lvl5pPr marL="0" indent="0" algn="ctr">
              <a:lnSpc>
                <a:spcPct val="95000"/>
              </a:lnSpc>
              <a:buFont typeface="Arial" panose="020B0604020202020204" pitchFamily="34" charset="0"/>
              <a:buChar char="​"/>
              <a:defRPr sz="1400">
                <a:solidFill>
                  <a:schemeClr val="accent1"/>
                </a:solidFill>
              </a:defRPr>
            </a:lvl5pPr>
          </a:lstStyle>
          <a:p>
            <a:pPr lvl="0"/>
            <a:r>
              <a:rPr lang="en-US"/>
              <a:t>Click to edit Master text styles</a:t>
            </a:r>
          </a:p>
        </p:txBody>
      </p:sp>
      <p:sp>
        <p:nvSpPr>
          <p:cNvPr id="16" name="Picture Placeholder 6"/>
          <p:cNvSpPr>
            <a:spLocks noGrp="1"/>
          </p:cNvSpPr>
          <p:nvPr userDrawn="1">
            <p:ph type="pic" sz="quarter" idx="14" hasCustomPrompt="1"/>
          </p:nvPr>
        </p:nvSpPr>
        <p:spPr>
          <a:xfrm>
            <a:off x="1263597" y="3649497"/>
            <a:ext cx="1224000" cy="1224000"/>
          </a:xfrm>
          <a:prstGeom prst="ellipse">
            <a:avLst/>
          </a:prstGeom>
        </p:spPr>
        <p:txBody>
          <a:bodyPr tIns="108000" anchor="b" anchorCtr="0">
            <a:normAutofit/>
          </a:bodyPr>
          <a:lstStyle>
            <a:lvl1pPr marL="0" indent="0" algn="ctr">
              <a:buNone/>
              <a:defRPr sz="900"/>
            </a:lvl1pPr>
          </a:lstStyle>
          <a:p>
            <a:r>
              <a:rPr lang="en-US"/>
              <a:t>Click icon to add picture or icon</a:t>
            </a:r>
          </a:p>
        </p:txBody>
      </p:sp>
      <p:sp>
        <p:nvSpPr>
          <p:cNvPr id="29" name="Picture Placeholder 7"/>
          <p:cNvSpPr>
            <a:spLocks noGrp="1"/>
          </p:cNvSpPr>
          <p:nvPr>
            <p:ph type="pic" sz="quarter" idx="18" hasCustomPrompt="1"/>
          </p:nvPr>
        </p:nvSpPr>
        <p:spPr>
          <a:xfrm>
            <a:off x="4078800" y="3649497"/>
            <a:ext cx="1224000" cy="1224000"/>
          </a:xfrm>
          <a:prstGeom prst="ellipse">
            <a:avLst/>
          </a:prstGeom>
        </p:spPr>
        <p:txBody>
          <a:bodyPr tIns="108000" bIns="0" anchor="b" anchorCtr="0">
            <a:normAutofit/>
          </a:bodyPr>
          <a:lstStyle>
            <a:lvl1pPr marL="0" indent="0" algn="ctr">
              <a:buNone/>
              <a:defRPr sz="900"/>
            </a:lvl1pPr>
          </a:lstStyle>
          <a:p>
            <a:r>
              <a:rPr lang="en-US"/>
              <a:t>Click icon to add picture or icon</a:t>
            </a:r>
          </a:p>
        </p:txBody>
      </p:sp>
      <p:sp>
        <p:nvSpPr>
          <p:cNvPr id="30" name="Picture Placeholder 8"/>
          <p:cNvSpPr>
            <a:spLocks noGrp="1"/>
          </p:cNvSpPr>
          <p:nvPr>
            <p:ph type="pic" sz="quarter" idx="19" hasCustomPrompt="1"/>
          </p:nvPr>
        </p:nvSpPr>
        <p:spPr>
          <a:xfrm>
            <a:off x="6894000" y="3649497"/>
            <a:ext cx="1224000" cy="1224000"/>
          </a:xfrm>
          <a:prstGeom prst="ellipse">
            <a:avLst/>
          </a:prstGeom>
        </p:spPr>
        <p:txBody>
          <a:bodyPr tIns="108000" anchor="b" anchorCtr="0">
            <a:normAutofit/>
          </a:bodyPr>
          <a:lstStyle>
            <a:lvl1pPr marL="0" indent="0" algn="ctr">
              <a:buNone/>
              <a:defRPr sz="900"/>
            </a:lvl1pPr>
          </a:lstStyle>
          <a:p>
            <a:r>
              <a:rPr lang="en-US"/>
              <a:t>Click icon to add picture or icon</a:t>
            </a:r>
          </a:p>
        </p:txBody>
      </p:sp>
      <p:sp>
        <p:nvSpPr>
          <p:cNvPr id="31" name="Picture Placeholder 9"/>
          <p:cNvSpPr>
            <a:spLocks noGrp="1"/>
          </p:cNvSpPr>
          <p:nvPr>
            <p:ph type="pic" sz="quarter" idx="20" hasCustomPrompt="1"/>
          </p:nvPr>
        </p:nvSpPr>
        <p:spPr>
          <a:xfrm>
            <a:off x="9709200" y="3649497"/>
            <a:ext cx="1224000" cy="1224000"/>
          </a:xfrm>
          <a:prstGeom prst="ellipse">
            <a:avLst/>
          </a:prstGeom>
        </p:spPr>
        <p:txBody>
          <a:bodyPr tIns="108000" anchor="b" anchorCtr="0">
            <a:normAutofit/>
          </a:bodyPr>
          <a:lstStyle>
            <a:lvl1pPr marL="0" indent="0" algn="ctr">
              <a:buNone/>
              <a:defRPr sz="900"/>
            </a:lvl1pPr>
          </a:lstStyle>
          <a:p>
            <a:r>
              <a:rPr lang="en-US"/>
              <a:t>Click icon to add picture or icon</a:t>
            </a:r>
          </a:p>
        </p:txBody>
      </p:sp>
      <p:sp>
        <p:nvSpPr>
          <p:cNvPr id="14" name="Text Placeholder 2"/>
          <p:cNvSpPr>
            <a:spLocks noGrp="1"/>
          </p:cNvSpPr>
          <p:nvPr>
            <p:ph type="body" sz="quarter" idx="21"/>
          </p:nvPr>
        </p:nvSpPr>
        <p:spPr>
          <a:xfrm>
            <a:off x="575997" y="5470497"/>
            <a:ext cx="2599200" cy="812242"/>
          </a:xfrm>
        </p:spPr>
        <p:txBody>
          <a:bodyPr lIns="612000" rIns="612000"/>
          <a:lstStyle>
            <a:lvl1pPr marL="0" indent="0" algn="ctr">
              <a:lnSpc>
                <a:spcPct val="95000"/>
              </a:lnSpc>
              <a:buNone/>
              <a:defRPr sz="1400" b="0">
                <a:solidFill>
                  <a:schemeClr val="accent1"/>
                </a:solidFill>
              </a:defRPr>
            </a:lvl1pPr>
            <a:lvl2pPr algn="ctr">
              <a:lnSpc>
                <a:spcPct val="95000"/>
              </a:lnSpc>
              <a:defRPr sz="1400" b="0">
                <a:solidFill>
                  <a:schemeClr val="accent1"/>
                </a:solidFill>
              </a:defRPr>
            </a:lvl2pPr>
            <a:lvl3pPr marL="0" indent="0" algn="ctr">
              <a:lnSpc>
                <a:spcPct val="95000"/>
              </a:lnSpc>
              <a:buFont typeface="Arial" panose="020B0604020202020204" pitchFamily="34" charset="0"/>
              <a:buChar char="​"/>
              <a:defRPr sz="1400">
                <a:solidFill>
                  <a:schemeClr val="accent1"/>
                </a:solidFill>
              </a:defRPr>
            </a:lvl3pPr>
            <a:lvl4pPr marL="0" indent="0" algn="ctr">
              <a:lnSpc>
                <a:spcPct val="95000"/>
              </a:lnSpc>
              <a:buFont typeface="Arial" panose="020B0604020202020204" pitchFamily="34" charset="0"/>
              <a:buChar char="​"/>
              <a:defRPr sz="1400">
                <a:solidFill>
                  <a:schemeClr val="accent1"/>
                </a:solidFill>
              </a:defRPr>
            </a:lvl4pPr>
            <a:lvl5pPr marL="0" indent="0" algn="ctr">
              <a:lnSpc>
                <a:spcPct val="95000"/>
              </a:lnSpc>
              <a:buFont typeface="Arial" panose="020B0604020202020204" pitchFamily="34" charset="0"/>
              <a:buChar char="​"/>
              <a:defRPr sz="1400">
                <a:solidFill>
                  <a:schemeClr val="accent1"/>
                </a:solidFill>
              </a:defRPr>
            </a:lvl5pPr>
          </a:lstStyle>
          <a:p>
            <a:pPr lvl="0"/>
            <a:r>
              <a:rPr lang="en-US"/>
              <a:t>Click to edit Master text styles</a:t>
            </a:r>
          </a:p>
        </p:txBody>
      </p:sp>
      <p:sp>
        <p:nvSpPr>
          <p:cNvPr id="15" name="Text Placeholder 3"/>
          <p:cNvSpPr>
            <a:spLocks noGrp="1"/>
          </p:cNvSpPr>
          <p:nvPr>
            <p:ph type="body" sz="quarter" idx="22"/>
          </p:nvPr>
        </p:nvSpPr>
        <p:spPr>
          <a:xfrm>
            <a:off x="3391200" y="5470497"/>
            <a:ext cx="2599200" cy="812242"/>
          </a:xfrm>
        </p:spPr>
        <p:txBody>
          <a:bodyPr lIns="612000" rIns="612000"/>
          <a:lstStyle>
            <a:lvl1pPr marL="0" indent="0" algn="ctr">
              <a:lnSpc>
                <a:spcPct val="95000"/>
              </a:lnSpc>
              <a:buNone/>
              <a:defRPr sz="1400" b="0">
                <a:solidFill>
                  <a:schemeClr val="accent1"/>
                </a:solidFill>
              </a:defRPr>
            </a:lvl1pPr>
            <a:lvl2pPr algn="ctr">
              <a:lnSpc>
                <a:spcPct val="95000"/>
              </a:lnSpc>
              <a:defRPr sz="1400" b="0">
                <a:solidFill>
                  <a:schemeClr val="accent1"/>
                </a:solidFill>
              </a:defRPr>
            </a:lvl2pPr>
            <a:lvl3pPr marL="0" indent="0" algn="ctr">
              <a:lnSpc>
                <a:spcPct val="95000"/>
              </a:lnSpc>
              <a:buFont typeface="Arial" panose="020B0604020202020204" pitchFamily="34" charset="0"/>
              <a:buChar char="​"/>
              <a:defRPr sz="1400">
                <a:solidFill>
                  <a:schemeClr val="accent1"/>
                </a:solidFill>
              </a:defRPr>
            </a:lvl3pPr>
            <a:lvl4pPr marL="0" indent="0" algn="ctr">
              <a:lnSpc>
                <a:spcPct val="95000"/>
              </a:lnSpc>
              <a:buFont typeface="Arial" panose="020B0604020202020204" pitchFamily="34" charset="0"/>
              <a:buChar char="​"/>
              <a:defRPr sz="1400">
                <a:solidFill>
                  <a:schemeClr val="accent1"/>
                </a:solidFill>
              </a:defRPr>
            </a:lvl4pPr>
            <a:lvl5pPr marL="0" indent="0" algn="ctr">
              <a:lnSpc>
                <a:spcPct val="95000"/>
              </a:lnSpc>
              <a:buFont typeface="Arial" panose="020B0604020202020204" pitchFamily="34" charset="0"/>
              <a:buChar char="​"/>
              <a:defRPr sz="1400">
                <a:solidFill>
                  <a:schemeClr val="accent1"/>
                </a:solidFill>
              </a:defRPr>
            </a:lvl5pPr>
          </a:lstStyle>
          <a:p>
            <a:pPr lvl="0"/>
            <a:r>
              <a:rPr lang="en-US"/>
              <a:t>Click to edit Master text styles</a:t>
            </a:r>
          </a:p>
        </p:txBody>
      </p:sp>
      <p:sp>
        <p:nvSpPr>
          <p:cNvPr id="17" name="Text Placeholder 4"/>
          <p:cNvSpPr>
            <a:spLocks noGrp="1"/>
          </p:cNvSpPr>
          <p:nvPr>
            <p:ph type="body" sz="quarter" idx="23"/>
          </p:nvPr>
        </p:nvSpPr>
        <p:spPr>
          <a:xfrm>
            <a:off x="6206400" y="5470497"/>
            <a:ext cx="2599200" cy="812242"/>
          </a:xfrm>
        </p:spPr>
        <p:txBody>
          <a:bodyPr lIns="612000" rIns="612000"/>
          <a:lstStyle>
            <a:lvl1pPr marL="0" indent="0" algn="ctr">
              <a:lnSpc>
                <a:spcPct val="95000"/>
              </a:lnSpc>
              <a:buNone/>
              <a:defRPr sz="1400" b="0">
                <a:solidFill>
                  <a:schemeClr val="accent1"/>
                </a:solidFill>
              </a:defRPr>
            </a:lvl1pPr>
            <a:lvl2pPr algn="ctr">
              <a:lnSpc>
                <a:spcPct val="95000"/>
              </a:lnSpc>
              <a:defRPr sz="1400" b="0">
                <a:solidFill>
                  <a:schemeClr val="accent1"/>
                </a:solidFill>
              </a:defRPr>
            </a:lvl2pPr>
            <a:lvl3pPr marL="0" indent="0" algn="ctr">
              <a:lnSpc>
                <a:spcPct val="95000"/>
              </a:lnSpc>
              <a:buFont typeface="Arial" panose="020B0604020202020204" pitchFamily="34" charset="0"/>
              <a:buChar char="​"/>
              <a:defRPr sz="1400">
                <a:solidFill>
                  <a:schemeClr val="accent1"/>
                </a:solidFill>
              </a:defRPr>
            </a:lvl3pPr>
            <a:lvl4pPr marL="0" indent="0" algn="ctr">
              <a:lnSpc>
                <a:spcPct val="95000"/>
              </a:lnSpc>
              <a:buFont typeface="Arial" panose="020B0604020202020204" pitchFamily="34" charset="0"/>
              <a:buChar char="​"/>
              <a:defRPr sz="1400">
                <a:solidFill>
                  <a:schemeClr val="accent1"/>
                </a:solidFill>
              </a:defRPr>
            </a:lvl4pPr>
            <a:lvl5pPr marL="0" indent="0" algn="ctr">
              <a:lnSpc>
                <a:spcPct val="95000"/>
              </a:lnSpc>
              <a:buFont typeface="Arial" panose="020B0604020202020204" pitchFamily="34" charset="0"/>
              <a:buChar char="​"/>
              <a:defRPr sz="1400">
                <a:solidFill>
                  <a:schemeClr val="accent1"/>
                </a:solidFill>
              </a:defRPr>
            </a:lvl5pPr>
          </a:lstStyle>
          <a:p>
            <a:pPr lvl="0"/>
            <a:r>
              <a:rPr lang="en-US"/>
              <a:t>Click to edit Master text styles</a:t>
            </a:r>
          </a:p>
        </p:txBody>
      </p:sp>
      <p:sp>
        <p:nvSpPr>
          <p:cNvPr id="19" name="Text Placeholder 5"/>
          <p:cNvSpPr>
            <a:spLocks noGrp="1"/>
          </p:cNvSpPr>
          <p:nvPr>
            <p:ph type="body" sz="quarter" idx="24"/>
          </p:nvPr>
        </p:nvSpPr>
        <p:spPr>
          <a:xfrm>
            <a:off x="9021600" y="5470497"/>
            <a:ext cx="2599200" cy="812242"/>
          </a:xfrm>
        </p:spPr>
        <p:txBody>
          <a:bodyPr lIns="612000" rIns="612000"/>
          <a:lstStyle>
            <a:lvl1pPr marL="0" indent="0" algn="ctr">
              <a:lnSpc>
                <a:spcPct val="95000"/>
              </a:lnSpc>
              <a:buNone/>
              <a:defRPr sz="1400" b="0">
                <a:solidFill>
                  <a:schemeClr val="accent1"/>
                </a:solidFill>
              </a:defRPr>
            </a:lvl1pPr>
            <a:lvl2pPr algn="ctr">
              <a:lnSpc>
                <a:spcPct val="95000"/>
              </a:lnSpc>
              <a:defRPr sz="1400" b="0">
                <a:solidFill>
                  <a:schemeClr val="accent1"/>
                </a:solidFill>
              </a:defRPr>
            </a:lvl2pPr>
            <a:lvl3pPr marL="0" indent="0" algn="ctr">
              <a:lnSpc>
                <a:spcPct val="95000"/>
              </a:lnSpc>
              <a:buFont typeface="Arial" panose="020B0604020202020204" pitchFamily="34" charset="0"/>
              <a:buChar char="​"/>
              <a:defRPr sz="1400">
                <a:solidFill>
                  <a:schemeClr val="accent1"/>
                </a:solidFill>
              </a:defRPr>
            </a:lvl3pPr>
            <a:lvl4pPr marL="0" indent="0" algn="ctr">
              <a:lnSpc>
                <a:spcPct val="95000"/>
              </a:lnSpc>
              <a:buFont typeface="Arial" panose="020B0604020202020204" pitchFamily="34" charset="0"/>
              <a:buChar char="​"/>
              <a:defRPr sz="1400">
                <a:solidFill>
                  <a:schemeClr val="accent1"/>
                </a:solidFill>
              </a:defRPr>
            </a:lvl4pPr>
            <a:lvl5pPr marL="0" indent="0" algn="ctr">
              <a:lnSpc>
                <a:spcPct val="95000"/>
              </a:lnSpc>
              <a:buFont typeface="Arial" panose="020B0604020202020204" pitchFamily="34" charset="0"/>
              <a:buChar char="​"/>
              <a:defRPr sz="1400">
                <a:solidFill>
                  <a:schemeClr val="accent1"/>
                </a:solidFill>
              </a:defRPr>
            </a:lvl5pPr>
          </a:lstStyle>
          <a:p>
            <a:pPr lvl="0"/>
            <a:r>
              <a:rPr lang="en-US"/>
              <a:t>Click to edit Master text styles</a:t>
            </a:r>
          </a:p>
        </p:txBody>
      </p:sp>
    </p:spTree>
    <p:extLst>
      <p:ext uri="{BB962C8B-B14F-4D97-AF65-F5344CB8AC3E}">
        <p14:creationId xmlns:p14="http://schemas.microsoft.com/office/powerpoint/2010/main" val="34058445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62">
          <p15:clr>
            <a:srgbClr val="F26B43"/>
          </p15:clr>
        </p15:guide>
        <p15:guide id="2" pos="2000">
          <p15:clr>
            <a:srgbClr val="F26B43"/>
          </p15:clr>
        </p15:guide>
        <p15:guide id="3" pos="2136">
          <p15:clr>
            <a:srgbClr val="F26B43"/>
          </p15:clr>
        </p15:guide>
        <p15:guide id="4" pos="3773">
          <p15:clr>
            <a:srgbClr val="F26B43"/>
          </p15:clr>
        </p15:guide>
        <p15:guide id="5" pos="3909">
          <p15:clr>
            <a:srgbClr val="F26B43"/>
          </p15:clr>
        </p15:guide>
        <p15:guide id="6" pos="5546">
          <p15:clr>
            <a:srgbClr val="F26B43"/>
          </p15:clr>
        </p15:guide>
        <p15:guide id="7" pos="5682">
          <p15:clr>
            <a:srgbClr val="F26B43"/>
          </p15:clr>
        </p15:guide>
        <p15:guide id="8" pos="7315">
          <p15:clr>
            <a:srgbClr val="F26B43"/>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13" Type="http://schemas.openxmlformats.org/officeDocument/2006/relationships/slideLayout" Target="../slideLayouts/slideLayout214.xml"/><Relationship Id="rId18" Type="http://schemas.openxmlformats.org/officeDocument/2006/relationships/slideLayout" Target="../slideLayouts/slideLayout219.xml"/><Relationship Id="rId26" Type="http://schemas.openxmlformats.org/officeDocument/2006/relationships/slideLayout" Target="../slideLayouts/slideLayout227.xml"/><Relationship Id="rId39" Type="http://schemas.openxmlformats.org/officeDocument/2006/relationships/slideLayout" Target="../slideLayouts/slideLayout240.xml"/><Relationship Id="rId21" Type="http://schemas.openxmlformats.org/officeDocument/2006/relationships/slideLayout" Target="../slideLayouts/slideLayout222.xml"/><Relationship Id="rId34" Type="http://schemas.openxmlformats.org/officeDocument/2006/relationships/slideLayout" Target="../slideLayouts/slideLayout235.xml"/><Relationship Id="rId7" Type="http://schemas.openxmlformats.org/officeDocument/2006/relationships/slideLayout" Target="../slideLayouts/slideLayout208.xml"/><Relationship Id="rId2" Type="http://schemas.openxmlformats.org/officeDocument/2006/relationships/slideLayout" Target="../slideLayouts/slideLayout203.xml"/><Relationship Id="rId16" Type="http://schemas.openxmlformats.org/officeDocument/2006/relationships/slideLayout" Target="../slideLayouts/slideLayout217.xml"/><Relationship Id="rId20" Type="http://schemas.openxmlformats.org/officeDocument/2006/relationships/slideLayout" Target="../slideLayouts/slideLayout221.xml"/><Relationship Id="rId29" Type="http://schemas.openxmlformats.org/officeDocument/2006/relationships/slideLayout" Target="../slideLayouts/slideLayout230.xml"/><Relationship Id="rId41" Type="http://schemas.openxmlformats.org/officeDocument/2006/relationships/theme" Target="../theme/theme10.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24" Type="http://schemas.openxmlformats.org/officeDocument/2006/relationships/slideLayout" Target="../slideLayouts/slideLayout225.xml"/><Relationship Id="rId32" Type="http://schemas.openxmlformats.org/officeDocument/2006/relationships/slideLayout" Target="../slideLayouts/slideLayout233.xml"/><Relationship Id="rId37" Type="http://schemas.openxmlformats.org/officeDocument/2006/relationships/slideLayout" Target="../slideLayouts/slideLayout238.xml"/><Relationship Id="rId40" Type="http://schemas.openxmlformats.org/officeDocument/2006/relationships/slideLayout" Target="../slideLayouts/slideLayout241.xml"/><Relationship Id="rId5" Type="http://schemas.openxmlformats.org/officeDocument/2006/relationships/slideLayout" Target="../slideLayouts/slideLayout206.xml"/><Relationship Id="rId15" Type="http://schemas.openxmlformats.org/officeDocument/2006/relationships/slideLayout" Target="../slideLayouts/slideLayout216.xml"/><Relationship Id="rId23" Type="http://schemas.openxmlformats.org/officeDocument/2006/relationships/slideLayout" Target="../slideLayouts/slideLayout224.xml"/><Relationship Id="rId28" Type="http://schemas.openxmlformats.org/officeDocument/2006/relationships/slideLayout" Target="../slideLayouts/slideLayout229.xml"/><Relationship Id="rId36" Type="http://schemas.openxmlformats.org/officeDocument/2006/relationships/slideLayout" Target="../slideLayouts/slideLayout237.xml"/><Relationship Id="rId10" Type="http://schemas.openxmlformats.org/officeDocument/2006/relationships/slideLayout" Target="../slideLayouts/slideLayout211.xml"/><Relationship Id="rId19" Type="http://schemas.openxmlformats.org/officeDocument/2006/relationships/slideLayout" Target="../slideLayouts/slideLayout220.xml"/><Relationship Id="rId31" Type="http://schemas.openxmlformats.org/officeDocument/2006/relationships/slideLayout" Target="../slideLayouts/slideLayout232.xml"/><Relationship Id="rId4" Type="http://schemas.openxmlformats.org/officeDocument/2006/relationships/slideLayout" Target="../slideLayouts/slideLayout205.xml"/><Relationship Id="rId9" Type="http://schemas.openxmlformats.org/officeDocument/2006/relationships/slideLayout" Target="../slideLayouts/slideLayout210.xml"/><Relationship Id="rId14" Type="http://schemas.openxmlformats.org/officeDocument/2006/relationships/slideLayout" Target="../slideLayouts/slideLayout215.xml"/><Relationship Id="rId22" Type="http://schemas.openxmlformats.org/officeDocument/2006/relationships/slideLayout" Target="../slideLayouts/slideLayout223.xml"/><Relationship Id="rId27" Type="http://schemas.openxmlformats.org/officeDocument/2006/relationships/slideLayout" Target="../slideLayouts/slideLayout228.xml"/><Relationship Id="rId30" Type="http://schemas.openxmlformats.org/officeDocument/2006/relationships/slideLayout" Target="../slideLayouts/slideLayout231.xml"/><Relationship Id="rId35" Type="http://schemas.openxmlformats.org/officeDocument/2006/relationships/slideLayout" Target="../slideLayouts/slideLayout236.xml"/><Relationship Id="rId8" Type="http://schemas.openxmlformats.org/officeDocument/2006/relationships/slideLayout" Target="../slideLayouts/slideLayout209.xml"/><Relationship Id="rId3" Type="http://schemas.openxmlformats.org/officeDocument/2006/relationships/slideLayout" Target="../slideLayouts/slideLayout204.xml"/><Relationship Id="rId12" Type="http://schemas.openxmlformats.org/officeDocument/2006/relationships/slideLayout" Target="../slideLayouts/slideLayout213.xml"/><Relationship Id="rId17" Type="http://schemas.openxmlformats.org/officeDocument/2006/relationships/slideLayout" Target="../slideLayouts/slideLayout218.xml"/><Relationship Id="rId25" Type="http://schemas.openxmlformats.org/officeDocument/2006/relationships/slideLayout" Target="../slideLayouts/slideLayout226.xml"/><Relationship Id="rId33" Type="http://schemas.openxmlformats.org/officeDocument/2006/relationships/slideLayout" Target="../slideLayouts/slideLayout234.xml"/><Relationship Id="rId38" Type="http://schemas.openxmlformats.org/officeDocument/2006/relationships/slideLayout" Target="../slideLayouts/slideLayout23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49.xml"/><Relationship Id="rId13" Type="http://schemas.openxmlformats.org/officeDocument/2006/relationships/theme" Target="../theme/theme11.xml"/><Relationship Id="rId3" Type="http://schemas.openxmlformats.org/officeDocument/2006/relationships/slideLayout" Target="../slideLayouts/slideLayout244.xml"/><Relationship Id="rId7" Type="http://schemas.openxmlformats.org/officeDocument/2006/relationships/slideLayout" Target="../slideLayouts/slideLayout248.xml"/><Relationship Id="rId12" Type="http://schemas.openxmlformats.org/officeDocument/2006/relationships/slideLayout" Target="../slideLayouts/slideLayout253.xml"/><Relationship Id="rId2" Type="http://schemas.openxmlformats.org/officeDocument/2006/relationships/slideLayout" Target="../slideLayouts/slideLayout243.xml"/><Relationship Id="rId1" Type="http://schemas.openxmlformats.org/officeDocument/2006/relationships/slideLayout" Target="../slideLayouts/slideLayout242.xml"/><Relationship Id="rId6" Type="http://schemas.openxmlformats.org/officeDocument/2006/relationships/slideLayout" Target="../slideLayouts/slideLayout247.xml"/><Relationship Id="rId11" Type="http://schemas.openxmlformats.org/officeDocument/2006/relationships/slideLayout" Target="../slideLayouts/slideLayout252.xml"/><Relationship Id="rId5" Type="http://schemas.openxmlformats.org/officeDocument/2006/relationships/slideLayout" Target="../slideLayouts/slideLayout246.xml"/><Relationship Id="rId10" Type="http://schemas.openxmlformats.org/officeDocument/2006/relationships/slideLayout" Target="../slideLayouts/slideLayout251.xml"/><Relationship Id="rId4" Type="http://schemas.openxmlformats.org/officeDocument/2006/relationships/slideLayout" Target="../slideLayouts/slideLayout245.xml"/><Relationship Id="rId9" Type="http://schemas.openxmlformats.org/officeDocument/2006/relationships/slideLayout" Target="../slideLayouts/slideLayout250.xml"/><Relationship Id="rId14" Type="http://schemas.openxmlformats.org/officeDocument/2006/relationships/image" Target="../media/image23.jpe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61.xml"/><Relationship Id="rId13" Type="http://schemas.openxmlformats.org/officeDocument/2006/relationships/slideLayout" Target="../slideLayouts/slideLayout266.xml"/><Relationship Id="rId18" Type="http://schemas.openxmlformats.org/officeDocument/2006/relationships/slideLayout" Target="../slideLayouts/slideLayout271.xml"/><Relationship Id="rId3" Type="http://schemas.openxmlformats.org/officeDocument/2006/relationships/slideLayout" Target="../slideLayouts/slideLayout256.xml"/><Relationship Id="rId21" Type="http://schemas.openxmlformats.org/officeDocument/2006/relationships/theme" Target="../theme/theme12.xml"/><Relationship Id="rId7" Type="http://schemas.openxmlformats.org/officeDocument/2006/relationships/slideLayout" Target="../slideLayouts/slideLayout260.xml"/><Relationship Id="rId12" Type="http://schemas.openxmlformats.org/officeDocument/2006/relationships/slideLayout" Target="../slideLayouts/slideLayout265.xml"/><Relationship Id="rId17" Type="http://schemas.openxmlformats.org/officeDocument/2006/relationships/slideLayout" Target="../slideLayouts/slideLayout270.xml"/><Relationship Id="rId2" Type="http://schemas.openxmlformats.org/officeDocument/2006/relationships/slideLayout" Target="../slideLayouts/slideLayout255.xml"/><Relationship Id="rId16" Type="http://schemas.openxmlformats.org/officeDocument/2006/relationships/slideLayout" Target="../slideLayouts/slideLayout269.xml"/><Relationship Id="rId20" Type="http://schemas.openxmlformats.org/officeDocument/2006/relationships/slideLayout" Target="../slideLayouts/slideLayout273.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5" Type="http://schemas.openxmlformats.org/officeDocument/2006/relationships/slideLayout" Target="../slideLayouts/slideLayout268.xml"/><Relationship Id="rId10" Type="http://schemas.openxmlformats.org/officeDocument/2006/relationships/slideLayout" Target="../slideLayouts/slideLayout263.xml"/><Relationship Id="rId19" Type="http://schemas.openxmlformats.org/officeDocument/2006/relationships/slideLayout" Target="../slideLayouts/slideLayout272.xml"/><Relationship Id="rId4" Type="http://schemas.openxmlformats.org/officeDocument/2006/relationships/slideLayout" Target="../slideLayouts/slideLayout257.xml"/><Relationship Id="rId9" Type="http://schemas.openxmlformats.org/officeDocument/2006/relationships/slideLayout" Target="../slideLayouts/slideLayout262.xml"/><Relationship Id="rId14" Type="http://schemas.openxmlformats.org/officeDocument/2006/relationships/slideLayout" Target="../slideLayouts/slideLayout267.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276.xml"/><Relationship Id="rId7" Type="http://schemas.openxmlformats.org/officeDocument/2006/relationships/image" Target="../media/image105.jpg"/><Relationship Id="rId2" Type="http://schemas.openxmlformats.org/officeDocument/2006/relationships/slideLayout" Target="../slideLayouts/slideLayout275.xml"/><Relationship Id="rId1" Type="http://schemas.openxmlformats.org/officeDocument/2006/relationships/slideLayout" Target="../slideLayouts/slideLayout274.xml"/><Relationship Id="rId6" Type="http://schemas.openxmlformats.org/officeDocument/2006/relationships/theme" Target="../theme/theme13.xml"/><Relationship Id="rId5" Type="http://schemas.openxmlformats.org/officeDocument/2006/relationships/slideLayout" Target="../slideLayouts/slideLayout278.xml"/><Relationship Id="rId4" Type="http://schemas.openxmlformats.org/officeDocument/2006/relationships/slideLayout" Target="../slideLayouts/slideLayout27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86.xml"/><Relationship Id="rId13" Type="http://schemas.openxmlformats.org/officeDocument/2006/relationships/slideLayout" Target="../slideLayouts/slideLayout291.xml"/><Relationship Id="rId18" Type="http://schemas.openxmlformats.org/officeDocument/2006/relationships/image" Target="../media/image107.png"/><Relationship Id="rId3" Type="http://schemas.openxmlformats.org/officeDocument/2006/relationships/slideLayout" Target="../slideLayouts/slideLayout281.xml"/><Relationship Id="rId7" Type="http://schemas.openxmlformats.org/officeDocument/2006/relationships/slideLayout" Target="../slideLayouts/slideLayout285.xml"/><Relationship Id="rId12" Type="http://schemas.openxmlformats.org/officeDocument/2006/relationships/slideLayout" Target="../slideLayouts/slideLayout290.xml"/><Relationship Id="rId17" Type="http://schemas.openxmlformats.org/officeDocument/2006/relationships/theme" Target="../theme/theme14.xml"/><Relationship Id="rId2" Type="http://schemas.openxmlformats.org/officeDocument/2006/relationships/slideLayout" Target="../slideLayouts/slideLayout280.xml"/><Relationship Id="rId16" Type="http://schemas.openxmlformats.org/officeDocument/2006/relationships/slideLayout" Target="../slideLayouts/slideLayout294.xml"/><Relationship Id="rId1" Type="http://schemas.openxmlformats.org/officeDocument/2006/relationships/slideLayout" Target="../slideLayouts/slideLayout279.xml"/><Relationship Id="rId6" Type="http://schemas.openxmlformats.org/officeDocument/2006/relationships/slideLayout" Target="../slideLayouts/slideLayout284.xml"/><Relationship Id="rId11" Type="http://schemas.openxmlformats.org/officeDocument/2006/relationships/slideLayout" Target="../slideLayouts/slideLayout289.xml"/><Relationship Id="rId5" Type="http://schemas.openxmlformats.org/officeDocument/2006/relationships/slideLayout" Target="../slideLayouts/slideLayout283.xml"/><Relationship Id="rId15" Type="http://schemas.openxmlformats.org/officeDocument/2006/relationships/slideLayout" Target="../slideLayouts/slideLayout293.xml"/><Relationship Id="rId10" Type="http://schemas.openxmlformats.org/officeDocument/2006/relationships/slideLayout" Target="../slideLayouts/slideLayout288.xml"/><Relationship Id="rId19" Type="http://schemas.openxmlformats.org/officeDocument/2006/relationships/image" Target="../media/image108.jpeg"/><Relationship Id="rId4" Type="http://schemas.openxmlformats.org/officeDocument/2006/relationships/slideLayout" Target="../slideLayouts/slideLayout282.xml"/><Relationship Id="rId9" Type="http://schemas.openxmlformats.org/officeDocument/2006/relationships/slideLayout" Target="../slideLayouts/slideLayout287.xml"/><Relationship Id="rId14" Type="http://schemas.openxmlformats.org/officeDocument/2006/relationships/slideLayout" Target="../slideLayouts/slideLayout29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302.xml"/><Relationship Id="rId13" Type="http://schemas.openxmlformats.org/officeDocument/2006/relationships/slideLayout" Target="../slideLayouts/slideLayout307.xml"/><Relationship Id="rId18" Type="http://schemas.openxmlformats.org/officeDocument/2006/relationships/image" Target="../media/image107.png"/><Relationship Id="rId3" Type="http://schemas.openxmlformats.org/officeDocument/2006/relationships/slideLayout" Target="../slideLayouts/slideLayout297.xml"/><Relationship Id="rId7" Type="http://schemas.openxmlformats.org/officeDocument/2006/relationships/slideLayout" Target="../slideLayouts/slideLayout301.xml"/><Relationship Id="rId12" Type="http://schemas.openxmlformats.org/officeDocument/2006/relationships/slideLayout" Target="../slideLayouts/slideLayout306.xml"/><Relationship Id="rId17" Type="http://schemas.openxmlformats.org/officeDocument/2006/relationships/theme" Target="../theme/theme15.xml"/><Relationship Id="rId2" Type="http://schemas.openxmlformats.org/officeDocument/2006/relationships/slideLayout" Target="../slideLayouts/slideLayout296.xml"/><Relationship Id="rId16" Type="http://schemas.openxmlformats.org/officeDocument/2006/relationships/slideLayout" Target="../slideLayouts/slideLayout310.xml"/><Relationship Id="rId1" Type="http://schemas.openxmlformats.org/officeDocument/2006/relationships/slideLayout" Target="../slideLayouts/slideLayout295.xml"/><Relationship Id="rId6" Type="http://schemas.openxmlformats.org/officeDocument/2006/relationships/slideLayout" Target="../slideLayouts/slideLayout300.xml"/><Relationship Id="rId11" Type="http://schemas.openxmlformats.org/officeDocument/2006/relationships/slideLayout" Target="../slideLayouts/slideLayout305.xml"/><Relationship Id="rId5" Type="http://schemas.openxmlformats.org/officeDocument/2006/relationships/slideLayout" Target="../slideLayouts/slideLayout299.xml"/><Relationship Id="rId15" Type="http://schemas.openxmlformats.org/officeDocument/2006/relationships/slideLayout" Target="../slideLayouts/slideLayout309.xml"/><Relationship Id="rId10" Type="http://schemas.openxmlformats.org/officeDocument/2006/relationships/slideLayout" Target="../slideLayouts/slideLayout304.xml"/><Relationship Id="rId19" Type="http://schemas.openxmlformats.org/officeDocument/2006/relationships/image" Target="../media/image108.jpeg"/><Relationship Id="rId4" Type="http://schemas.openxmlformats.org/officeDocument/2006/relationships/slideLayout" Target="../slideLayouts/slideLayout298.xml"/><Relationship Id="rId9" Type="http://schemas.openxmlformats.org/officeDocument/2006/relationships/slideLayout" Target="../slideLayouts/slideLayout303.xml"/><Relationship Id="rId14" Type="http://schemas.openxmlformats.org/officeDocument/2006/relationships/slideLayout" Target="../slideLayouts/slideLayout308.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318.xml"/><Relationship Id="rId13" Type="http://schemas.openxmlformats.org/officeDocument/2006/relationships/theme" Target="../theme/theme16.xml"/><Relationship Id="rId3" Type="http://schemas.openxmlformats.org/officeDocument/2006/relationships/slideLayout" Target="../slideLayouts/slideLayout313.xml"/><Relationship Id="rId7" Type="http://schemas.openxmlformats.org/officeDocument/2006/relationships/slideLayout" Target="../slideLayouts/slideLayout317.xml"/><Relationship Id="rId12" Type="http://schemas.openxmlformats.org/officeDocument/2006/relationships/slideLayout" Target="../slideLayouts/slideLayout322.xml"/><Relationship Id="rId2" Type="http://schemas.openxmlformats.org/officeDocument/2006/relationships/slideLayout" Target="../slideLayouts/slideLayout312.xml"/><Relationship Id="rId1" Type="http://schemas.openxmlformats.org/officeDocument/2006/relationships/slideLayout" Target="../slideLayouts/slideLayout311.xml"/><Relationship Id="rId6" Type="http://schemas.openxmlformats.org/officeDocument/2006/relationships/slideLayout" Target="../slideLayouts/slideLayout316.xml"/><Relationship Id="rId11" Type="http://schemas.openxmlformats.org/officeDocument/2006/relationships/slideLayout" Target="../slideLayouts/slideLayout321.xml"/><Relationship Id="rId5" Type="http://schemas.openxmlformats.org/officeDocument/2006/relationships/slideLayout" Target="../slideLayouts/slideLayout315.xml"/><Relationship Id="rId10" Type="http://schemas.openxmlformats.org/officeDocument/2006/relationships/slideLayout" Target="../slideLayouts/slideLayout320.xml"/><Relationship Id="rId4" Type="http://schemas.openxmlformats.org/officeDocument/2006/relationships/slideLayout" Target="../slideLayouts/slideLayout314.xml"/><Relationship Id="rId9" Type="http://schemas.openxmlformats.org/officeDocument/2006/relationships/slideLayout" Target="../slideLayouts/slideLayout319.xml"/><Relationship Id="rId14" Type="http://schemas.openxmlformats.org/officeDocument/2006/relationships/image" Target="../media/image109.jpe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330.xml"/><Relationship Id="rId13" Type="http://schemas.openxmlformats.org/officeDocument/2006/relationships/slideLayout" Target="../slideLayouts/slideLayout335.xml"/><Relationship Id="rId18" Type="http://schemas.openxmlformats.org/officeDocument/2006/relationships/slideLayout" Target="../slideLayouts/slideLayout340.xml"/><Relationship Id="rId26" Type="http://schemas.openxmlformats.org/officeDocument/2006/relationships/image" Target="../media/image107.png"/><Relationship Id="rId3" Type="http://schemas.openxmlformats.org/officeDocument/2006/relationships/slideLayout" Target="../slideLayouts/slideLayout325.xml"/><Relationship Id="rId21" Type="http://schemas.openxmlformats.org/officeDocument/2006/relationships/slideLayout" Target="../slideLayouts/slideLayout343.xml"/><Relationship Id="rId7" Type="http://schemas.openxmlformats.org/officeDocument/2006/relationships/slideLayout" Target="../slideLayouts/slideLayout329.xml"/><Relationship Id="rId12" Type="http://schemas.openxmlformats.org/officeDocument/2006/relationships/slideLayout" Target="../slideLayouts/slideLayout334.xml"/><Relationship Id="rId17" Type="http://schemas.openxmlformats.org/officeDocument/2006/relationships/slideLayout" Target="../slideLayouts/slideLayout339.xml"/><Relationship Id="rId25" Type="http://schemas.openxmlformats.org/officeDocument/2006/relationships/image" Target="../media/image111.emf"/><Relationship Id="rId2" Type="http://schemas.openxmlformats.org/officeDocument/2006/relationships/slideLayout" Target="../slideLayouts/slideLayout324.xml"/><Relationship Id="rId16" Type="http://schemas.openxmlformats.org/officeDocument/2006/relationships/slideLayout" Target="../slideLayouts/slideLayout338.xml"/><Relationship Id="rId20" Type="http://schemas.openxmlformats.org/officeDocument/2006/relationships/slideLayout" Target="../slideLayouts/slideLayout342.xml"/><Relationship Id="rId1" Type="http://schemas.openxmlformats.org/officeDocument/2006/relationships/slideLayout" Target="../slideLayouts/slideLayout323.xml"/><Relationship Id="rId6" Type="http://schemas.openxmlformats.org/officeDocument/2006/relationships/slideLayout" Target="../slideLayouts/slideLayout328.xml"/><Relationship Id="rId11" Type="http://schemas.openxmlformats.org/officeDocument/2006/relationships/slideLayout" Target="../slideLayouts/slideLayout333.xml"/><Relationship Id="rId24" Type="http://schemas.openxmlformats.org/officeDocument/2006/relationships/oleObject" Target="../embeddings/oleObject1.bin"/><Relationship Id="rId5" Type="http://schemas.openxmlformats.org/officeDocument/2006/relationships/slideLayout" Target="../slideLayouts/slideLayout327.xml"/><Relationship Id="rId15" Type="http://schemas.openxmlformats.org/officeDocument/2006/relationships/slideLayout" Target="../slideLayouts/slideLayout337.xml"/><Relationship Id="rId23" Type="http://schemas.openxmlformats.org/officeDocument/2006/relationships/tags" Target="../tags/tag21.xml"/><Relationship Id="rId10" Type="http://schemas.openxmlformats.org/officeDocument/2006/relationships/slideLayout" Target="../slideLayouts/slideLayout332.xml"/><Relationship Id="rId19" Type="http://schemas.openxmlformats.org/officeDocument/2006/relationships/slideLayout" Target="../slideLayouts/slideLayout341.xml"/><Relationship Id="rId4" Type="http://schemas.openxmlformats.org/officeDocument/2006/relationships/slideLayout" Target="../slideLayouts/slideLayout326.xml"/><Relationship Id="rId9" Type="http://schemas.openxmlformats.org/officeDocument/2006/relationships/slideLayout" Target="../slideLayouts/slideLayout331.xml"/><Relationship Id="rId14" Type="http://schemas.openxmlformats.org/officeDocument/2006/relationships/slideLayout" Target="../slideLayouts/slideLayout336.xml"/><Relationship Id="rId22" Type="http://schemas.openxmlformats.org/officeDocument/2006/relationships/theme" Target="../theme/theme17.xml"/><Relationship Id="rId27" Type="http://schemas.openxmlformats.org/officeDocument/2006/relationships/image" Target="../media/image108.jpe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351.xml"/><Relationship Id="rId13" Type="http://schemas.openxmlformats.org/officeDocument/2006/relationships/slideLayout" Target="../slideLayouts/slideLayout356.xml"/><Relationship Id="rId18" Type="http://schemas.openxmlformats.org/officeDocument/2006/relationships/slideLayout" Target="../slideLayouts/slideLayout361.xml"/><Relationship Id="rId26" Type="http://schemas.openxmlformats.org/officeDocument/2006/relationships/image" Target="../media/image107.png"/><Relationship Id="rId3" Type="http://schemas.openxmlformats.org/officeDocument/2006/relationships/slideLayout" Target="../slideLayouts/slideLayout346.xml"/><Relationship Id="rId21" Type="http://schemas.openxmlformats.org/officeDocument/2006/relationships/slideLayout" Target="../slideLayouts/slideLayout364.xml"/><Relationship Id="rId7" Type="http://schemas.openxmlformats.org/officeDocument/2006/relationships/slideLayout" Target="../slideLayouts/slideLayout350.xml"/><Relationship Id="rId12" Type="http://schemas.openxmlformats.org/officeDocument/2006/relationships/slideLayout" Target="../slideLayouts/slideLayout355.xml"/><Relationship Id="rId17" Type="http://schemas.openxmlformats.org/officeDocument/2006/relationships/slideLayout" Target="../slideLayouts/slideLayout360.xml"/><Relationship Id="rId25" Type="http://schemas.openxmlformats.org/officeDocument/2006/relationships/image" Target="../media/image111.emf"/><Relationship Id="rId2" Type="http://schemas.openxmlformats.org/officeDocument/2006/relationships/slideLayout" Target="../slideLayouts/slideLayout345.xml"/><Relationship Id="rId16" Type="http://schemas.openxmlformats.org/officeDocument/2006/relationships/slideLayout" Target="../slideLayouts/slideLayout359.xml"/><Relationship Id="rId20" Type="http://schemas.openxmlformats.org/officeDocument/2006/relationships/slideLayout" Target="../slideLayouts/slideLayout363.xml"/><Relationship Id="rId1" Type="http://schemas.openxmlformats.org/officeDocument/2006/relationships/slideLayout" Target="../slideLayouts/slideLayout344.xml"/><Relationship Id="rId6" Type="http://schemas.openxmlformats.org/officeDocument/2006/relationships/slideLayout" Target="../slideLayouts/slideLayout349.xml"/><Relationship Id="rId11" Type="http://schemas.openxmlformats.org/officeDocument/2006/relationships/slideLayout" Target="../slideLayouts/slideLayout354.xml"/><Relationship Id="rId24" Type="http://schemas.openxmlformats.org/officeDocument/2006/relationships/oleObject" Target="../embeddings/oleObject1.bin"/><Relationship Id="rId5" Type="http://schemas.openxmlformats.org/officeDocument/2006/relationships/slideLayout" Target="../slideLayouts/slideLayout348.xml"/><Relationship Id="rId15" Type="http://schemas.openxmlformats.org/officeDocument/2006/relationships/slideLayout" Target="../slideLayouts/slideLayout358.xml"/><Relationship Id="rId23" Type="http://schemas.openxmlformats.org/officeDocument/2006/relationships/tags" Target="../tags/tag22.xml"/><Relationship Id="rId10" Type="http://schemas.openxmlformats.org/officeDocument/2006/relationships/slideLayout" Target="../slideLayouts/slideLayout353.xml"/><Relationship Id="rId19" Type="http://schemas.openxmlformats.org/officeDocument/2006/relationships/slideLayout" Target="../slideLayouts/slideLayout362.xml"/><Relationship Id="rId4" Type="http://schemas.openxmlformats.org/officeDocument/2006/relationships/slideLayout" Target="../slideLayouts/slideLayout347.xml"/><Relationship Id="rId9" Type="http://schemas.openxmlformats.org/officeDocument/2006/relationships/slideLayout" Target="../slideLayouts/slideLayout352.xml"/><Relationship Id="rId14" Type="http://schemas.openxmlformats.org/officeDocument/2006/relationships/slideLayout" Target="../slideLayouts/slideLayout357.xml"/><Relationship Id="rId22" Type="http://schemas.openxmlformats.org/officeDocument/2006/relationships/theme" Target="../theme/theme18.xml"/><Relationship Id="rId27" Type="http://schemas.openxmlformats.org/officeDocument/2006/relationships/image" Target="../media/image108.jpeg"/></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372.xml"/><Relationship Id="rId13" Type="http://schemas.openxmlformats.org/officeDocument/2006/relationships/slideLayout" Target="../slideLayouts/slideLayout377.xml"/><Relationship Id="rId3" Type="http://schemas.openxmlformats.org/officeDocument/2006/relationships/slideLayout" Target="../slideLayouts/slideLayout367.xml"/><Relationship Id="rId7" Type="http://schemas.openxmlformats.org/officeDocument/2006/relationships/slideLayout" Target="../slideLayouts/slideLayout371.xml"/><Relationship Id="rId12" Type="http://schemas.openxmlformats.org/officeDocument/2006/relationships/slideLayout" Target="../slideLayouts/slideLayout376.xml"/><Relationship Id="rId17" Type="http://schemas.openxmlformats.org/officeDocument/2006/relationships/image" Target="../media/image31.jpeg"/><Relationship Id="rId2" Type="http://schemas.openxmlformats.org/officeDocument/2006/relationships/slideLayout" Target="../slideLayouts/slideLayout366.xml"/><Relationship Id="rId16" Type="http://schemas.openxmlformats.org/officeDocument/2006/relationships/theme" Target="../theme/theme19.xml"/><Relationship Id="rId1" Type="http://schemas.openxmlformats.org/officeDocument/2006/relationships/slideLayout" Target="../slideLayouts/slideLayout365.xml"/><Relationship Id="rId6" Type="http://schemas.openxmlformats.org/officeDocument/2006/relationships/slideLayout" Target="../slideLayouts/slideLayout370.xml"/><Relationship Id="rId11" Type="http://schemas.openxmlformats.org/officeDocument/2006/relationships/slideLayout" Target="../slideLayouts/slideLayout375.xml"/><Relationship Id="rId5" Type="http://schemas.openxmlformats.org/officeDocument/2006/relationships/slideLayout" Target="../slideLayouts/slideLayout369.xml"/><Relationship Id="rId15" Type="http://schemas.openxmlformats.org/officeDocument/2006/relationships/slideLayout" Target="../slideLayouts/slideLayout379.xml"/><Relationship Id="rId10" Type="http://schemas.openxmlformats.org/officeDocument/2006/relationships/slideLayout" Target="../slideLayouts/slideLayout374.xml"/><Relationship Id="rId4" Type="http://schemas.openxmlformats.org/officeDocument/2006/relationships/slideLayout" Target="../slideLayouts/slideLayout368.xml"/><Relationship Id="rId9" Type="http://schemas.openxmlformats.org/officeDocument/2006/relationships/slideLayout" Target="../slideLayouts/slideLayout373.xml"/><Relationship Id="rId14" Type="http://schemas.openxmlformats.org/officeDocument/2006/relationships/slideLayout" Target="../slideLayouts/slideLayout37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0.xml"/><Relationship Id="rId18" Type="http://schemas.openxmlformats.org/officeDocument/2006/relationships/slideLayout" Target="../slideLayouts/slideLayout35.xml"/><Relationship Id="rId26" Type="http://schemas.openxmlformats.org/officeDocument/2006/relationships/slideLayout" Target="../slideLayouts/slideLayout43.xml"/><Relationship Id="rId39" Type="http://schemas.openxmlformats.org/officeDocument/2006/relationships/slideLayout" Target="../slideLayouts/slideLayout56.xml"/><Relationship Id="rId21" Type="http://schemas.openxmlformats.org/officeDocument/2006/relationships/slideLayout" Target="../slideLayouts/slideLayout38.xml"/><Relationship Id="rId34" Type="http://schemas.openxmlformats.org/officeDocument/2006/relationships/slideLayout" Target="../slideLayouts/slideLayout51.xml"/><Relationship Id="rId42" Type="http://schemas.openxmlformats.org/officeDocument/2006/relationships/slideLayout" Target="../slideLayouts/slideLayout59.xml"/><Relationship Id="rId47" Type="http://schemas.openxmlformats.org/officeDocument/2006/relationships/slideLayout" Target="../slideLayouts/slideLayout64.xml"/><Relationship Id="rId50" Type="http://schemas.openxmlformats.org/officeDocument/2006/relationships/slideLayout" Target="../slideLayouts/slideLayout67.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9" Type="http://schemas.openxmlformats.org/officeDocument/2006/relationships/slideLayout" Target="../slideLayouts/slideLayout46.xml"/><Relationship Id="rId11" Type="http://schemas.openxmlformats.org/officeDocument/2006/relationships/slideLayout" Target="../slideLayouts/slideLayout28.xml"/><Relationship Id="rId24" Type="http://schemas.openxmlformats.org/officeDocument/2006/relationships/slideLayout" Target="../slideLayouts/slideLayout41.xml"/><Relationship Id="rId32" Type="http://schemas.openxmlformats.org/officeDocument/2006/relationships/slideLayout" Target="../slideLayouts/slideLayout49.xml"/><Relationship Id="rId37" Type="http://schemas.openxmlformats.org/officeDocument/2006/relationships/slideLayout" Target="../slideLayouts/slideLayout54.xml"/><Relationship Id="rId40" Type="http://schemas.openxmlformats.org/officeDocument/2006/relationships/slideLayout" Target="../slideLayouts/slideLayout57.xml"/><Relationship Id="rId45" Type="http://schemas.openxmlformats.org/officeDocument/2006/relationships/slideLayout" Target="../slideLayouts/slideLayout62.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28" Type="http://schemas.openxmlformats.org/officeDocument/2006/relationships/slideLayout" Target="../slideLayouts/slideLayout45.xml"/><Relationship Id="rId36" Type="http://schemas.openxmlformats.org/officeDocument/2006/relationships/slideLayout" Target="../slideLayouts/slideLayout53.xml"/><Relationship Id="rId49" Type="http://schemas.openxmlformats.org/officeDocument/2006/relationships/slideLayout" Target="../slideLayouts/slideLayout66.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31" Type="http://schemas.openxmlformats.org/officeDocument/2006/relationships/slideLayout" Target="../slideLayouts/slideLayout48.xml"/><Relationship Id="rId44" Type="http://schemas.openxmlformats.org/officeDocument/2006/relationships/slideLayout" Target="../slideLayouts/slideLayout61.xml"/><Relationship Id="rId52" Type="http://schemas.openxmlformats.org/officeDocument/2006/relationships/image" Target="../media/image2.png"/><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 Id="rId27" Type="http://schemas.openxmlformats.org/officeDocument/2006/relationships/slideLayout" Target="../slideLayouts/slideLayout44.xml"/><Relationship Id="rId30" Type="http://schemas.openxmlformats.org/officeDocument/2006/relationships/slideLayout" Target="../slideLayouts/slideLayout47.xml"/><Relationship Id="rId35" Type="http://schemas.openxmlformats.org/officeDocument/2006/relationships/slideLayout" Target="../slideLayouts/slideLayout52.xml"/><Relationship Id="rId43" Type="http://schemas.openxmlformats.org/officeDocument/2006/relationships/slideLayout" Target="../slideLayouts/slideLayout60.xml"/><Relationship Id="rId48" Type="http://schemas.openxmlformats.org/officeDocument/2006/relationships/slideLayout" Target="../slideLayouts/slideLayout65.xml"/><Relationship Id="rId8" Type="http://schemas.openxmlformats.org/officeDocument/2006/relationships/slideLayout" Target="../slideLayouts/slideLayout25.xml"/><Relationship Id="rId51" Type="http://schemas.openxmlformats.org/officeDocument/2006/relationships/theme" Target="../theme/theme2.xml"/><Relationship Id="rId3" Type="http://schemas.openxmlformats.org/officeDocument/2006/relationships/slideLayout" Target="../slideLayouts/slideLayout20.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slideLayout" Target="../slideLayouts/slideLayout42.xml"/><Relationship Id="rId33" Type="http://schemas.openxmlformats.org/officeDocument/2006/relationships/slideLayout" Target="../slideLayouts/slideLayout50.xml"/><Relationship Id="rId38" Type="http://schemas.openxmlformats.org/officeDocument/2006/relationships/slideLayout" Target="../slideLayouts/slideLayout55.xml"/><Relationship Id="rId46" Type="http://schemas.openxmlformats.org/officeDocument/2006/relationships/slideLayout" Target="../slideLayouts/slideLayout63.xml"/><Relationship Id="rId20" Type="http://schemas.openxmlformats.org/officeDocument/2006/relationships/slideLayout" Target="../slideLayouts/slideLayout37.xml"/><Relationship Id="rId41" Type="http://schemas.openxmlformats.org/officeDocument/2006/relationships/slideLayout" Target="../slideLayouts/slideLayout58.xml"/><Relationship Id="rId1" Type="http://schemas.openxmlformats.org/officeDocument/2006/relationships/slideLayout" Target="../slideLayouts/slideLayout18.xml"/><Relationship Id="rId6" Type="http://schemas.openxmlformats.org/officeDocument/2006/relationships/slideLayout" Target="../slideLayouts/slideLayout23.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387.xml"/><Relationship Id="rId13" Type="http://schemas.openxmlformats.org/officeDocument/2006/relationships/slideLayout" Target="../slideLayouts/slideLayout392.xml"/><Relationship Id="rId18" Type="http://schemas.openxmlformats.org/officeDocument/2006/relationships/slideLayout" Target="../slideLayouts/slideLayout397.xml"/><Relationship Id="rId26" Type="http://schemas.openxmlformats.org/officeDocument/2006/relationships/slideLayout" Target="../slideLayouts/slideLayout405.xml"/><Relationship Id="rId3" Type="http://schemas.openxmlformats.org/officeDocument/2006/relationships/slideLayout" Target="../slideLayouts/slideLayout382.xml"/><Relationship Id="rId21" Type="http://schemas.openxmlformats.org/officeDocument/2006/relationships/slideLayout" Target="../slideLayouts/slideLayout400.xml"/><Relationship Id="rId7" Type="http://schemas.openxmlformats.org/officeDocument/2006/relationships/slideLayout" Target="../slideLayouts/slideLayout386.xml"/><Relationship Id="rId12" Type="http://schemas.openxmlformats.org/officeDocument/2006/relationships/slideLayout" Target="../slideLayouts/slideLayout391.xml"/><Relationship Id="rId17" Type="http://schemas.openxmlformats.org/officeDocument/2006/relationships/slideLayout" Target="../slideLayouts/slideLayout396.xml"/><Relationship Id="rId25" Type="http://schemas.openxmlformats.org/officeDocument/2006/relationships/slideLayout" Target="../slideLayouts/slideLayout404.xml"/><Relationship Id="rId2" Type="http://schemas.openxmlformats.org/officeDocument/2006/relationships/slideLayout" Target="../slideLayouts/slideLayout381.xml"/><Relationship Id="rId16" Type="http://schemas.openxmlformats.org/officeDocument/2006/relationships/slideLayout" Target="../slideLayouts/slideLayout395.xml"/><Relationship Id="rId20" Type="http://schemas.openxmlformats.org/officeDocument/2006/relationships/slideLayout" Target="../slideLayouts/slideLayout399.xml"/><Relationship Id="rId1" Type="http://schemas.openxmlformats.org/officeDocument/2006/relationships/slideLayout" Target="../slideLayouts/slideLayout380.xml"/><Relationship Id="rId6" Type="http://schemas.openxmlformats.org/officeDocument/2006/relationships/slideLayout" Target="../slideLayouts/slideLayout385.xml"/><Relationship Id="rId11" Type="http://schemas.openxmlformats.org/officeDocument/2006/relationships/slideLayout" Target="../slideLayouts/slideLayout390.xml"/><Relationship Id="rId24" Type="http://schemas.openxmlformats.org/officeDocument/2006/relationships/slideLayout" Target="../slideLayouts/slideLayout403.xml"/><Relationship Id="rId5" Type="http://schemas.openxmlformats.org/officeDocument/2006/relationships/slideLayout" Target="../slideLayouts/slideLayout384.xml"/><Relationship Id="rId15" Type="http://schemas.openxmlformats.org/officeDocument/2006/relationships/slideLayout" Target="../slideLayouts/slideLayout394.xml"/><Relationship Id="rId23" Type="http://schemas.openxmlformats.org/officeDocument/2006/relationships/slideLayout" Target="../slideLayouts/slideLayout402.xml"/><Relationship Id="rId10" Type="http://schemas.openxmlformats.org/officeDocument/2006/relationships/slideLayout" Target="../slideLayouts/slideLayout389.xml"/><Relationship Id="rId19" Type="http://schemas.openxmlformats.org/officeDocument/2006/relationships/slideLayout" Target="../slideLayouts/slideLayout398.xml"/><Relationship Id="rId4" Type="http://schemas.openxmlformats.org/officeDocument/2006/relationships/slideLayout" Target="../slideLayouts/slideLayout383.xml"/><Relationship Id="rId9" Type="http://schemas.openxmlformats.org/officeDocument/2006/relationships/slideLayout" Target="../slideLayouts/slideLayout388.xml"/><Relationship Id="rId14" Type="http://schemas.openxmlformats.org/officeDocument/2006/relationships/slideLayout" Target="../slideLayouts/slideLayout393.xml"/><Relationship Id="rId22" Type="http://schemas.openxmlformats.org/officeDocument/2006/relationships/slideLayout" Target="../slideLayouts/slideLayout401.xml"/><Relationship Id="rId27"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413.xml"/><Relationship Id="rId3" Type="http://schemas.openxmlformats.org/officeDocument/2006/relationships/slideLayout" Target="../slideLayouts/slideLayout408.xml"/><Relationship Id="rId7" Type="http://schemas.openxmlformats.org/officeDocument/2006/relationships/slideLayout" Target="../slideLayouts/slideLayout412.xml"/><Relationship Id="rId12" Type="http://schemas.openxmlformats.org/officeDocument/2006/relationships/theme" Target="../theme/theme21.xml"/><Relationship Id="rId2" Type="http://schemas.openxmlformats.org/officeDocument/2006/relationships/slideLayout" Target="../slideLayouts/slideLayout407.xml"/><Relationship Id="rId1" Type="http://schemas.openxmlformats.org/officeDocument/2006/relationships/slideLayout" Target="../slideLayouts/slideLayout406.xml"/><Relationship Id="rId6" Type="http://schemas.openxmlformats.org/officeDocument/2006/relationships/slideLayout" Target="../slideLayouts/slideLayout411.xml"/><Relationship Id="rId11" Type="http://schemas.openxmlformats.org/officeDocument/2006/relationships/slideLayout" Target="../slideLayouts/slideLayout416.xml"/><Relationship Id="rId5" Type="http://schemas.openxmlformats.org/officeDocument/2006/relationships/slideLayout" Target="../slideLayouts/slideLayout410.xml"/><Relationship Id="rId10" Type="http://schemas.openxmlformats.org/officeDocument/2006/relationships/slideLayout" Target="../slideLayouts/slideLayout415.xml"/><Relationship Id="rId4" Type="http://schemas.openxmlformats.org/officeDocument/2006/relationships/slideLayout" Target="../slideLayouts/slideLayout409.xml"/><Relationship Id="rId9" Type="http://schemas.openxmlformats.org/officeDocument/2006/relationships/slideLayout" Target="../slideLayouts/slideLayout414.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424.xml"/><Relationship Id="rId13" Type="http://schemas.openxmlformats.org/officeDocument/2006/relationships/slideLayout" Target="../slideLayouts/slideLayout429.xml"/><Relationship Id="rId18" Type="http://schemas.openxmlformats.org/officeDocument/2006/relationships/slideLayout" Target="../slideLayouts/slideLayout434.xml"/><Relationship Id="rId3" Type="http://schemas.openxmlformats.org/officeDocument/2006/relationships/slideLayout" Target="../slideLayouts/slideLayout419.xml"/><Relationship Id="rId21" Type="http://schemas.openxmlformats.org/officeDocument/2006/relationships/image" Target="../media/image123.emf"/><Relationship Id="rId7" Type="http://schemas.openxmlformats.org/officeDocument/2006/relationships/slideLayout" Target="../slideLayouts/slideLayout423.xml"/><Relationship Id="rId12" Type="http://schemas.openxmlformats.org/officeDocument/2006/relationships/slideLayout" Target="../slideLayouts/slideLayout428.xml"/><Relationship Id="rId17" Type="http://schemas.openxmlformats.org/officeDocument/2006/relationships/slideLayout" Target="../slideLayouts/slideLayout433.xml"/><Relationship Id="rId2" Type="http://schemas.openxmlformats.org/officeDocument/2006/relationships/slideLayout" Target="../slideLayouts/slideLayout418.xml"/><Relationship Id="rId16" Type="http://schemas.openxmlformats.org/officeDocument/2006/relationships/slideLayout" Target="../slideLayouts/slideLayout432.xml"/><Relationship Id="rId20" Type="http://schemas.openxmlformats.org/officeDocument/2006/relationships/theme" Target="../theme/theme22.xml"/><Relationship Id="rId1" Type="http://schemas.openxmlformats.org/officeDocument/2006/relationships/slideLayout" Target="../slideLayouts/slideLayout417.xml"/><Relationship Id="rId6" Type="http://schemas.openxmlformats.org/officeDocument/2006/relationships/slideLayout" Target="../slideLayouts/slideLayout422.xml"/><Relationship Id="rId11" Type="http://schemas.openxmlformats.org/officeDocument/2006/relationships/slideLayout" Target="../slideLayouts/slideLayout427.xml"/><Relationship Id="rId5" Type="http://schemas.openxmlformats.org/officeDocument/2006/relationships/slideLayout" Target="../slideLayouts/slideLayout421.xml"/><Relationship Id="rId15" Type="http://schemas.openxmlformats.org/officeDocument/2006/relationships/slideLayout" Target="../slideLayouts/slideLayout431.xml"/><Relationship Id="rId10" Type="http://schemas.openxmlformats.org/officeDocument/2006/relationships/slideLayout" Target="../slideLayouts/slideLayout426.xml"/><Relationship Id="rId19" Type="http://schemas.openxmlformats.org/officeDocument/2006/relationships/slideLayout" Target="../slideLayouts/slideLayout435.xml"/><Relationship Id="rId4" Type="http://schemas.openxmlformats.org/officeDocument/2006/relationships/slideLayout" Target="../slideLayouts/slideLayout420.xml"/><Relationship Id="rId9" Type="http://schemas.openxmlformats.org/officeDocument/2006/relationships/slideLayout" Target="../slideLayouts/slideLayout425.xml"/><Relationship Id="rId14" Type="http://schemas.openxmlformats.org/officeDocument/2006/relationships/slideLayout" Target="../slideLayouts/slideLayout4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18" Type="http://schemas.openxmlformats.org/officeDocument/2006/relationships/theme" Target="../theme/theme3.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87.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image" Target="../media/image5.jpeg"/><Relationship Id="rId5" Type="http://schemas.openxmlformats.org/officeDocument/2006/relationships/theme" Target="../theme/theme4.xml"/><Relationship Id="rId4" Type="http://schemas.openxmlformats.org/officeDocument/2006/relationships/slideLayout" Target="../slideLayouts/slideLayout88.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91.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image" Target="../media/image7.png"/><Relationship Id="rId5" Type="http://schemas.openxmlformats.org/officeDocument/2006/relationships/theme" Target="../theme/theme5.xml"/><Relationship Id="rId4" Type="http://schemas.openxmlformats.org/officeDocument/2006/relationships/slideLayout" Target="../slideLayouts/slideLayout9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slideLayout" Target="../slideLayouts/slideLayout105.xml"/><Relationship Id="rId18" Type="http://schemas.openxmlformats.org/officeDocument/2006/relationships/slideLayout" Target="../slideLayouts/slideLayout110.xml"/><Relationship Id="rId3" Type="http://schemas.openxmlformats.org/officeDocument/2006/relationships/slideLayout" Target="../slideLayouts/slideLayout95.xml"/><Relationship Id="rId21" Type="http://schemas.openxmlformats.org/officeDocument/2006/relationships/image" Target="../media/image9.emf"/><Relationship Id="rId7" Type="http://schemas.openxmlformats.org/officeDocument/2006/relationships/slideLayout" Target="../slideLayouts/slideLayout99.xml"/><Relationship Id="rId12" Type="http://schemas.openxmlformats.org/officeDocument/2006/relationships/slideLayout" Target="../slideLayouts/slideLayout104.xml"/><Relationship Id="rId17" Type="http://schemas.openxmlformats.org/officeDocument/2006/relationships/slideLayout" Target="../slideLayouts/slideLayout109.xml"/><Relationship Id="rId2" Type="http://schemas.openxmlformats.org/officeDocument/2006/relationships/slideLayout" Target="../slideLayouts/slideLayout94.xml"/><Relationship Id="rId16" Type="http://schemas.openxmlformats.org/officeDocument/2006/relationships/slideLayout" Target="../slideLayouts/slideLayout108.xml"/><Relationship Id="rId20" Type="http://schemas.openxmlformats.org/officeDocument/2006/relationships/tags" Target="../tags/tag7.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5" Type="http://schemas.openxmlformats.org/officeDocument/2006/relationships/slideLayout" Target="../slideLayouts/slideLayout107.xml"/><Relationship Id="rId10" Type="http://schemas.openxmlformats.org/officeDocument/2006/relationships/slideLayout" Target="../slideLayouts/slideLayout102.xml"/><Relationship Id="rId19" Type="http://schemas.openxmlformats.org/officeDocument/2006/relationships/theme" Target="../theme/theme6.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slideLayout" Target="../slideLayouts/slideLayout106.xml"/><Relationship Id="rId22" Type="http://schemas.openxmlformats.org/officeDocument/2006/relationships/image" Target="../media/image10.emf"/></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slideLayout" Target="../slideLayouts/slideLayout123.xml"/><Relationship Id="rId18" Type="http://schemas.openxmlformats.org/officeDocument/2006/relationships/slideLayout" Target="../slideLayouts/slideLayout128.xml"/><Relationship Id="rId26" Type="http://schemas.openxmlformats.org/officeDocument/2006/relationships/theme" Target="../theme/theme7.xml"/><Relationship Id="rId3" Type="http://schemas.openxmlformats.org/officeDocument/2006/relationships/slideLayout" Target="../slideLayouts/slideLayout113.xml"/><Relationship Id="rId21" Type="http://schemas.openxmlformats.org/officeDocument/2006/relationships/slideLayout" Target="../slideLayouts/slideLayout131.xml"/><Relationship Id="rId7" Type="http://schemas.openxmlformats.org/officeDocument/2006/relationships/slideLayout" Target="../slideLayouts/slideLayout117.xml"/><Relationship Id="rId12" Type="http://schemas.openxmlformats.org/officeDocument/2006/relationships/slideLayout" Target="../slideLayouts/slideLayout122.xml"/><Relationship Id="rId17" Type="http://schemas.openxmlformats.org/officeDocument/2006/relationships/slideLayout" Target="../slideLayouts/slideLayout127.xml"/><Relationship Id="rId25" Type="http://schemas.openxmlformats.org/officeDocument/2006/relationships/slideLayout" Target="../slideLayouts/slideLayout135.xml"/><Relationship Id="rId2" Type="http://schemas.openxmlformats.org/officeDocument/2006/relationships/slideLayout" Target="../slideLayouts/slideLayout112.xml"/><Relationship Id="rId16" Type="http://schemas.openxmlformats.org/officeDocument/2006/relationships/slideLayout" Target="../slideLayouts/slideLayout126.xml"/><Relationship Id="rId20" Type="http://schemas.openxmlformats.org/officeDocument/2006/relationships/slideLayout" Target="../slideLayouts/slideLayout130.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24" Type="http://schemas.openxmlformats.org/officeDocument/2006/relationships/slideLayout" Target="../slideLayouts/slideLayout134.xml"/><Relationship Id="rId5" Type="http://schemas.openxmlformats.org/officeDocument/2006/relationships/slideLayout" Target="../slideLayouts/slideLayout115.xml"/><Relationship Id="rId15" Type="http://schemas.openxmlformats.org/officeDocument/2006/relationships/slideLayout" Target="../slideLayouts/slideLayout125.xml"/><Relationship Id="rId23" Type="http://schemas.openxmlformats.org/officeDocument/2006/relationships/slideLayout" Target="../slideLayouts/slideLayout133.xml"/><Relationship Id="rId10" Type="http://schemas.openxmlformats.org/officeDocument/2006/relationships/slideLayout" Target="../slideLayouts/slideLayout120.xml"/><Relationship Id="rId19" Type="http://schemas.openxmlformats.org/officeDocument/2006/relationships/slideLayout" Target="../slideLayouts/slideLayout129.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slideLayout" Target="../slideLayouts/slideLayout124.xml"/><Relationship Id="rId22" Type="http://schemas.openxmlformats.org/officeDocument/2006/relationships/slideLayout" Target="../slideLayouts/slideLayout132.xml"/><Relationship Id="rId27" Type="http://schemas.openxmlformats.org/officeDocument/2006/relationships/image" Target="../media/image2.png"/></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148.xml"/><Relationship Id="rId18" Type="http://schemas.openxmlformats.org/officeDocument/2006/relationships/slideLayout" Target="../slideLayouts/slideLayout153.xml"/><Relationship Id="rId26" Type="http://schemas.openxmlformats.org/officeDocument/2006/relationships/slideLayout" Target="../slideLayouts/slideLayout161.xml"/><Relationship Id="rId39" Type="http://schemas.openxmlformats.org/officeDocument/2006/relationships/slideLayout" Target="../slideLayouts/slideLayout174.xml"/><Relationship Id="rId21" Type="http://schemas.openxmlformats.org/officeDocument/2006/relationships/slideLayout" Target="../slideLayouts/slideLayout156.xml"/><Relationship Id="rId34" Type="http://schemas.openxmlformats.org/officeDocument/2006/relationships/slideLayout" Target="../slideLayouts/slideLayout169.xml"/><Relationship Id="rId42" Type="http://schemas.openxmlformats.org/officeDocument/2006/relationships/slideLayout" Target="../slideLayouts/slideLayout177.xml"/><Relationship Id="rId47" Type="http://schemas.openxmlformats.org/officeDocument/2006/relationships/slideLayout" Target="../slideLayouts/slideLayout182.xml"/><Relationship Id="rId50" Type="http://schemas.openxmlformats.org/officeDocument/2006/relationships/slideLayout" Target="../slideLayouts/slideLayout185.xml"/><Relationship Id="rId7" Type="http://schemas.openxmlformats.org/officeDocument/2006/relationships/slideLayout" Target="../slideLayouts/slideLayout142.xml"/><Relationship Id="rId2" Type="http://schemas.openxmlformats.org/officeDocument/2006/relationships/slideLayout" Target="../slideLayouts/slideLayout137.xml"/><Relationship Id="rId16" Type="http://schemas.openxmlformats.org/officeDocument/2006/relationships/slideLayout" Target="../slideLayouts/slideLayout151.xml"/><Relationship Id="rId29" Type="http://schemas.openxmlformats.org/officeDocument/2006/relationships/slideLayout" Target="../slideLayouts/slideLayout164.xml"/><Relationship Id="rId11" Type="http://schemas.openxmlformats.org/officeDocument/2006/relationships/slideLayout" Target="../slideLayouts/slideLayout146.xml"/><Relationship Id="rId24" Type="http://schemas.openxmlformats.org/officeDocument/2006/relationships/slideLayout" Target="../slideLayouts/slideLayout159.xml"/><Relationship Id="rId32" Type="http://schemas.openxmlformats.org/officeDocument/2006/relationships/slideLayout" Target="../slideLayouts/slideLayout167.xml"/><Relationship Id="rId37" Type="http://schemas.openxmlformats.org/officeDocument/2006/relationships/slideLayout" Target="../slideLayouts/slideLayout172.xml"/><Relationship Id="rId40" Type="http://schemas.openxmlformats.org/officeDocument/2006/relationships/slideLayout" Target="../slideLayouts/slideLayout175.xml"/><Relationship Id="rId45" Type="http://schemas.openxmlformats.org/officeDocument/2006/relationships/slideLayout" Target="../slideLayouts/slideLayout180.xml"/><Relationship Id="rId5" Type="http://schemas.openxmlformats.org/officeDocument/2006/relationships/slideLayout" Target="../slideLayouts/slideLayout140.xml"/><Relationship Id="rId15" Type="http://schemas.openxmlformats.org/officeDocument/2006/relationships/slideLayout" Target="../slideLayouts/slideLayout150.xml"/><Relationship Id="rId23" Type="http://schemas.openxmlformats.org/officeDocument/2006/relationships/slideLayout" Target="../slideLayouts/slideLayout158.xml"/><Relationship Id="rId28" Type="http://schemas.openxmlformats.org/officeDocument/2006/relationships/slideLayout" Target="../slideLayouts/slideLayout163.xml"/><Relationship Id="rId36" Type="http://schemas.openxmlformats.org/officeDocument/2006/relationships/slideLayout" Target="../slideLayouts/slideLayout171.xml"/><Relationship Id="rId49" Type="http://schemas.openxmlformats.org/officeDocument/2006/relationships/slideLayout" Target="../slideLayouts/slideLayout184.xml"/><Relationship Id="rId10" Type="http://schemas.openxmlformats.org/officeDocument/2006/relationships/slideLayout" Target="../slideLayouts/slideLayout145.xml"/><Relationship Id="rId19" Type="http://schemas.openxmlformats.org/officeDocument/2006/relationships/slideLayout" Target="../slideLayouts/slideLayout154.xml"/><Relationship Id="rId31" Type="http://schemas.openxmlformats.org/officeDocument/2006/relationships/slideLayout" Target="../slideLayouts/slideLayout166.xml"/><Relationship Id="rId44" Type="http://schemas.openxmlformats.org/officeDocument/2006/relationships/slideLayout" Target="../slideLayouts/slideLayout179.xml"/><Relationship Id="rId52" Type="http://schemas.openxmlformats.org/officeDocument/2006/relationships/image" Target="../media/image2.png"/><Relationship Id="rId4" Type="http://schemas.openxmlformats.org/officeDocument/2006/relationships/slideLayout" Target="../slideLayouts/slideLayout139.xml"/><Relationship Id="rId9" Type="http://schemas.openxmlformats.org/officeDocument/2006/relationships/slideLayout" Target="../slideLayouts/slideLayout144.xml"/><Relationship Id="rId14" Type="http://schemas.openxmlformats.org/officeDocument/2006/relationships/slideLayout" Target="../slideLayouts/slideLayout149.xml"/><Relationship Id="rId22" Type="http://schemas.openxmlformats.org/officeDocument/2006/relationships/slideLayout" Target="../slideLayouts/slideLayout157.xml"/><Relationship Id="rId27" Type="http://schemas.openxmlformats.org/officeDocument/2006/relationships/slideLayout" Target="../slideLayouts/slideLayout162.xml"/><Relationship Id="rId30" Type="http://schemas.openxmlformats.org/officeDocument/2006/relationships/slideLayout" Target="../slideLayouts/slideLayout165.xml"/><Relationship Id="rId35" Type="http://schemas.openxmlformats.org/officeDocument/2006/relationships/slideLayout" Target="../slideLayouts/slideLayout170.xml"/><Relationship Id="rId43" Type="http://schemas.openxmlformats.org/officeDocument/2006/relationships/slideLayout" Target="../slideLayouts/slideLayout178.xml"/><Relationship Id="rId48" Type="http://schemas.openxmlformats.org/officeDocument/2006/relationships/slideLayout" Target="../slideLayouts/slideLayout183.xml"/><Relationship Id="rId8" Type="http://schemas.openxmlformats.org/officeDocument/2006/relationships/slideLayout" Target="../slideLayouts/slideLayout143.xml"/><Relationship Id="rId51" Type="http://schemas.openxmlformats.org/officeDocument/2006/relationships/theme" Target="../theme/theme8.xml"/><Relationship Id="rId3" Type="http://schemas.openxmlformats.org/officeDocument/2006/relationships/slideLayout" Target="../slideLayouts/slideLayout138.xml"/><Relationship Id="rId12" Type="http://schemas.openxmlformats.org/officeDocument/2006/relationships/slideLayout" Target="../slideLayouts/slideLayout147.xml"/><Relationship Id="rId17" Type="http://schemas.openxmlformats.org/officeDocument/2006/relationships/slideLayout" Target="../slideLayouts/slideLayout152.xml"/><Relationship Id="rId25" Type="http://schemas.openxmlformats.org/officeDocument/2006/relationships/slideLayout" Target="../slideLayouts/slideLayout160.xml"/><Relationship Id="rId33" Type="http://schemas.openxmlformats.org/officeDocument/2006/relationships/slideLayout" Target="../slideLayouts/slideLayout168.xml"/><Relationship Id="rId38" Type="http://schemas.openxmlformats.org/officeDocument/2006/relationships/slideLayout" Target="../slideLayouts/slideLayout173.xml"/><Relationship Id="rId46" Type="http://schemas.openxmlformats.org/officeDocument/2006/relationships/slideLayout" Target="../slideLayouts/slideLayout181.xml"/><Relationship Id="rId20" Type="http://schemas.openxmlformats.org/officeDocument/2006/relationships/slideLayout" Target="../slideLayouts/slideLayout155.xml"/><Relationship Id="rId41" Type="http://schemas.openxmlformats.org/officeDocument/2006/relationships/slideLayout" Target="../slideLayouts/slideLayout176.xml"/><Relationship Id="rId1" Type="http://schemas.openxmlformats.org/officeDocument/2006/relationships/slideLayout" Target="../slideLayouts/slideLayout136.xml"/><Relationship Id="rId6" Type="http://schemas.openxmlformats.org/officeDocument/2006/relationships/slideLayout" Target="../slideLayouts/slideLayout14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93.xml"/><Relationship Id="rId13" Type="http://schemas.openxmlformats.org/officeDocument/2006/relationships/slideLayout" Target="../slideLayouts/slideLayout198.xml"/><Relationship Id="rId3" Type="http://schemas.openxmlformats.org/officeDocument/2006/relationships/slideLayout" Target="../slideLayouts/slideLayout188.xml"/><Relationship Id="rId7" Type="http://schemas.openxmlformats.org/officeDocument/2006/relationships/slideLayout" Target="../slideLayouts/slideLayout192.xml"/><Relationship Id="rId12" Type="http://schemas.openxmlformats.org/officeDocument/2006/relationships/slideLayout" Target="../slideLayouts/slideLayout197.xml"/><Relationship Id="rId17" Type="http://schemas.openxmlformats.org/officeDocument/2006/relationships/theme" Target="../theme/theme9.xml"/><Relationship Id="rId2" Type="http://schemas.openxmlformats.org/officeDocument/2006/relationships/slideLayout" Target="../slideLayouts/slideLayout187.xml"/><Relationship Id="rId16" Type="http://schemas.openxmlformats.org/officeDocument/2006/relationships/slideLayout" Target="../slideLayouts/slideLayout201.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11" Type="http://schemas.openxmlformats.org/officeDocument/2006/relationships/slideLayout" Target="../slideLayouts/slideLayout196.xml"/><Relationship Id="rId5" Type="http://schemas.openxmlformats.org/officeDocument/2006/relationships/slideLayout" Target="../slideLayouts/slideLayout190.xml"/><Relationship Id="rId15" Type="http://schemas.openxmlformats.org/officeDocument/2006/relationships/slideLayout" Target="../slideLayouts/slideLayout200.xml"/><Relationship Id="rId10" Type="http://schemas.openxmlformats.org/officeDocument/2006/relationships/slideLayout" Target="../slideLayouts/slideLayout195.xml"/><Relationship Id="rId4" Type="http://schemas.openxmlformats.org/officeDocument/2006/relationships/slideLayout" Target="../slideLayouts/slideLayout189.xml"/><Relationship Id="rId9" Type="http://schemas.openxmlformats.org/officeDocument/2006/relationships/slideLayout" Target="../slideLayouts/slideLayout194.xml"/><Relationship Id="rId14" Type="http://schemas.openxmlformats.org/officeDocument/2006/relationships/slideLayout" Target="../slideLayouts/slideLayout1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19">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1847259827"/>
      </p:ext>
    </p:extLst>
  </p:cSld>
  <p:clrMap bg1="lt1" tx1="dk1" bg2="lt2" tx2="dk2" accent1="accent1" accent2="accent2" accent3="accent3" accent4="accent4" accent5="accent5" accent6="accent6" hlink="hlink" folHlink="folHlink"/>
  <p:sldLayoutIdLst>
    <p:sldLayoutId id="2147485128" r:id="rId1"/>
    <p:sldLayoutId id="2147485129" r:id="rId2"/>
    <p:sldLayoutId id="2147485130" r:id="rId3"/>
    <p:sldLayoutId id="2147485131" r:id="rId4"/>
    <p:sldLayoutId id="2147485132" r:id="rId5"/>
    <p:sldLayoutId id="2147485133" r:id="rId6"/>
    <p:sldLayoutId id="2147485134" r:id="rId7"/>
    <p:sldLayoutId id="2147485135" r:id="rId8"/>
    <p:sldLayoutId id="2147485136" r:id="rId9"/>
    <p:sldLayoutId id="2147485137" r:id="rId10"/>
    <p:sldLayoutId id="2147485138" r:id="rId11"/>
    <p:sldLayoutId id="2147485139" r:id="rId12"/>
    <p:sldLayoutId id="2147485140" r:id="rId13"/>
    <p:sldLayoutId id="2147485141" r:id="rId14"/>
    <p:sldLayoutId id="2147485142" r:id="rId15"/>
    <p:sldLayoutId id="2147485143" r:id="rId16"/>
    <p:sldLayoutId id="2147485144"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p:txBody>
      </p:sp>
      <p:sp>
        <p:nvSpPr>
          <p:cNvPr id="6" name="Slide Number Placeholder 5"/>
          <p:cNvSpPr>
            <a:spLocks noGrp="1"/>
          </p:cNvSpPr>
          <p:nvPr>
            <p:ph type="sldNum" sz="quarter" idx="4"/>
          </p:nvPr>
        </p:nvSpPr>
        <p:spPr>
          <a:xfrm>
            <a:off x="605367" y="6253164"/>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000000"/>
                </a:solidFill>
                <a:latin typeface="Arial Narrow" panose="020B0606020202030204" pitchFamily="34" charset="0"/>
                <a:ea typeface="MS PGothic" panose="020B0600070205080204" pitchFamily="34" charset="-128"/>
              </a:defRPr>
            </a:lvl1pPr>
          </a:lstStyle>
          <a:p>
            <a:pPr>
              <a:defRPr/>
            </a:pPr>
            <a:fld id="{5E7506D9-11D1-4EDF-8D7F-95F25EAFBD39}" type="slidenum">
              <a:rPr lang="en-US" altLang="en-US"/>
              <a:pPr>
                <a:defRPr/>
              </a:pPr>
              <a:t>‹#›</a:t>
            </a:fld>
            <a:endParaRPr lang="en-US" altLang="en-US"/>
          </a:p>
        </p:txBody>
      </p:sp>
    </p:spTree>
    <p:extLst>
      <p:ext uri="{BB962C8B-B14F-4D97-AF65-F5344CB8AC3E}">
        <p14:creationId xmlns:p14="http://schemas.microsoft.com/office/powerpoint/2010/main" val="1155715585"/>
      </p:ext>
    </p:extLst>
  </p:cSld>
  <p:clrMap bg1="lt1" tx1="dk1" bg2="lt2" tx2="dk2" accent1="accent1" accent2="accent2" accent3="accent3" accent4="accent4" accent5="accent5" accent6="accent6" hlink="hlink" folHlink="folHlink"/>
  <p:sldLayoutIdLst>
    <p:sldLayoutId id="2147486284" r:id="rId1"/>
    <p:sldLayoutId id="2147486285" r:id="rId2"/>
    <p:sldLayoutId id="2147486286" r:id="rId3"/>
    <p:sldLayoutId id="2147486287" r:id="rId4"/>
    <p:sldLayoutId id="2147486288" r:id="rId5"/>
    <p:sldLayoutId id="2147486289" r:id="rId6"/>
    <p:sldLayoutId id="2147486290" r:id="rId7"/>
    <p:sldLayoutId id="2147486291" r:id="rId8"/>
    <p:sldLayoutId id="2147486292" r:id="rId9"/>
    <p:sldLayoutId id="2147486293" r:id="rId10"/>
    <p:sldLayoutId id="2147486294" r:id="rId11"/>
    <p:sldLayoutId id="2147486295" r:id="rId12"/>
    <p:sldLayoutId id="2147486296" r:id="rId13"/>
    <p:sldLayoutId id="2147486297" r:id="rId14"/>
    <p:sldLayoutId id="2147486298" r:id="rId15"/>
    <p:sldLayoutId id="2147486299" r:id="rId16"/>
    <p:sldLayoutId id="2147486300" r:id="rId17"/>
    <p:sldLayoutId id="2147486301" r:id="rId18"/>
    <p:sldLayoutId id="2147486302" r:id="rId19"/>
    <p:sldLayoutId id="2147486303" r:id="rId20"/>
    <p:sldLayoutId id="2147486304" r:id="rId21"/>
    <p:sldLayoutId id="2147486305" r:id="rId22"/>
    <p:sldLayoutId id="2147486306" r:id="rId23"/>
    <p:sldLayoutId id="2147486307" r:id="rId24"/>
    <p:sldLayoutId id="2147486308" r:id="rId25"/>
    <p:sldLayoutId id="2147486309" r:id="rId26"/>
    <p:sldLayoutId id="2147486310" r:id="rId27"/>
    <p:sldLayoutId id="2147486311" r:id="rId28"/>
    <p:sldLayoutId id="2147486312" r:id="rId29"/>
    <p:sldLayoutId id="2147486313" r:id="rId30"/>
    <p:sldLayoutId id="2147486314" r:id="rId31"/>
    <p:sldLayoutId id="2147486315" r:id="rId32"/>
    <p:sldLayoutId id="2147486316" r:id="rId33"/>
    <p:sldLayoutId id="2147486317" r:id="rId34"/>
    <p:sldLayoutId id="2147486318" r:id="rId35"/>
    <p:sldLayoutId id="2147486319" r:id="rId36"/>
    <p:sldLayoutId id="2147486320" r:id="rId37"/>
    <p:sldLayoutId id="2147486321" r:id="rId38"/>
    <p:sldLayoutId id="2147486322" r:id="rId39"/>
    <p:sldLayoutId id="2147486323" r:id="rId40"/>
  </p:sldLayoutIdLst>
  <p:hf sldNum="0" hdr="0" ftr="0" dt="0"/>
  <p:txStyles>
    <p:titleStyle>
      <a:lvl1pPr algn="l" defTabSz="457200" rtl="0" eaLnBrk="0" fontAlgn="base" hangingPunct="0">
        <a:spcBef>
          <a:spcPct val="0"/>
        </a:spcBef>
        <a:spcAft>
          <a:spcPct val="0"/>
        </a:spcAft>
        <a:defRPr sz="4000" b="1" kern="1200">
          <a:solidFill>
            <a:srgbClr val="81104F"/>
          </a:solidFill>
          <a:latin typeface="Arial Narrow"/>
          <a:ea typeface="MS PGothic" pitchFamily="34" charset="-128"/>
          <a:cs typeface="Arial Narrow"/>
        </a:defRPr>
      </a:lvl1pPr>
      <a:lvl2pPr algn="l" defTabSz="457200" rtl="0" eaLnBrk="0" fontAlgn="base" hangingPunct="0">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2pPr>
      <a:lvl3pPr algn="l" defTabSz="457200" rtl="0" eaLnBrk="0" fontAlgn="base" hangingPunct="0">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3pPr>
      <a:lvl4pPr algn="l" defTabSz="457200" rtl="0" eaLnBrk="0" fontAlgn="base" hangingPunct="0">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4pPr>
      <a:lvl5pPr algn="l" defTabSz="457200" rtl="0" eaLnBrk="0" fontAlgn="base" hangingPunct="0">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5pPr>
      <a:lvl6pPr marL="457200" algn="l" defTabSz="457200" rtl="0" fontAlgn="base">
        <a:spcBef>
          <a:spcPct val="0"/>
        </a:spcBef>
        <a:spcAft>
          <a:spcPct val="0"/>
        </a:spcAft>
        <a:defRPr sz="4000" b="1">
          <a:solidFill>
            <a:srgbClr val="81104F"/>
          </a:solidFill>
          <a:latin typeface="Arial Narrow" charset="0"/>
          <a:ea typeface="ＭＳ Ｐゴシック" charset="0"/>
        </a:defRPr>
      </a:lvl6pPr>
      <a:lvl7pPr marL="914400" algn="l" defTabSz="457200" rtl="0" fontAlgn="base">
        <a:spcBef>
          <a:spcPct val="0"/>
        </a:spcBef>
        <a:spcAft>
          <a:spcPct val="0"/>
        </a:spcAft>
        <a:defRPr sz="4000" b="1">
          <a:solidFill>
            <a:srgbClr val="81104F"/>
          </a:solidFill>
          <a:latin typeface="Arial Narrow" charset="0"/>
          <a:ea typeface="ＭＳ Ｐゴシック" charset="0"/>
        </a:defRPr>
      </a:lvl7pPr>
      <a:lvl8pPr marL="1371600" algn="l" defTabSz="457200" rtl="0" fontAlgn="base">
        <a:spcBef>
          <a:spcPct val="0"/>
        </a:spcBef>
        <a:spcAft>
          <a:spcPct val="0"/>
        </a:spcAft>
        <a:defRPr sz="4000" b="1">
          <a:solidFill>
            <a:srgbClr val="81104F"/>
          </a:solidFill>
          <a:latin typeface="Arial Narrow" charset="0"/>
          <a:ea typeface="ＭＳ Ｐゴシック" charset="0"/>
        </a:defRPr>
      </a:lvl8pPr>
      <a:lvl9pPr marL="1828800" algn="l" defTabSz="457200" rtl="0" fontAlgn="base">
        <a:spcBef>
          <a:spcPct val="0"/>
        </a:spcBef>
        <a:spcAft>
          <a:spcPct val="0"/>
        </a:spcAft>
        <a:defRPr sz="4000" b="1">
          <a:solidFill>
            <a:srgbClr val="81104F"/>
          </a:solidFill>
          <a:latin typeface="Arial Narrow" charset="0"/>
          <a:ea typeface="ＭＳ Ｐゴシック" charset="0"/>
        </a:defRPr>
      </a:lvl9pPr>
    </p:titleStyle>
    <p:bodyStyle>
      <a:lvl1pPr marL="342900" indent="-342900" algn="l" defTabSz="457200" rtl="0" eaLnBrk="0" fontAlgn="base" hangingPunct="0">
        <a:spcBef>
          <a:spcPct val="20000"/>
        </a:spcBef>
        <a:spcAft>
          <a:spcPct val="0"/>
        </a:spcAft>
        <a:buClr>
          <a:srgbClr val="000000"/>
        </a:buClr>
        <a:buSzPct val="35000"/>
        <a:buFont typeface="Wingdings" panose="05000000000000000000" pitchFamily="2" charset="2"/>
        <a:buChar char="u"/>
        <a:defRPr sz="2000" kern="1200">
          <a:solidFill>
            <a:schemeClr val="tx1"/>
          </a:solidFill>
          <a:latin typeface="Arial Narrow"/>
          <a:ea typeface="MS PGothic" pitchFamily="34" charset="-128"/>
          <a:cs typeface="Arial Narrow"/>
        </a:defRPr>
      </a:lvl1pPr>
      <a:lvl2pPr marL="742950" indent="-285750" algn="l" defTabSz="457200" rtl="0" eaLnBrk="0" fontAlgn="base" hangingPunct="0">
        <a:spcBef>
          <a:spcPct val="20000"/>
        </a:spcBef>
        <a:spcAft>
          <a:spcPct val="0"/>
        </a:spcAft>
        <a:buClr>
          <a:srgbClr val="1C4F27"/>
        </a:buClr>
        <a:buSzPct val="35000"/>
        <a:buFont typeface="Wingdings" panose="05000000000000000000" pitchFamily="2" charset="2"/>
        <a:buChar char="u"/>
        <a:defRPr sz="2000" kern="1200">
          <a:solidFill>
            <a:srgbClr val="1C4F27"/>
          </a:solidFill>
          <a:latin typeface="Arial Narrow"/>
          <a:ea typeface="MS PGothic" pitchFamily="34" charset="-128"/>
          <a:cs typeface="Arial Narrow"/>
        </a:defRPr>
      </a:lvl2pPr>
      <a:lvl3pPr marL="1143000" indent="-228600" algn="l" defTabSz="457200" rtl="0" eaLnBrk="0" fontAlgn="base" hangingPunct="0">
        <a:spcBef>
          <a:spcPct val="20000"/>
        </a:spcBef>
        <a:spcAft>
          <a:spcPct val="0"/>
        </a:spcAft>
        <a:buClr>
          <a:srgbClr val="6B7E26"/>
        </a:buClr>
        <a:buSzPct val="35000"/>
        <a:buFont typeface="Wingdings" panose="05000000000000000000" pitchFamily="2" charset="2"/>
        <a:buChar char="u"/>
        <a:defRPr sz="2000" kern="1200">
          <a:solidFill>
            <a:srgbClr val="6B7E26"/>
          </a:solidFill>
          <a:latin typeface="Arial Narrow"/>
          <a:ea typeface="MS PGothic" pitchFamily="34" charset="-128"/>
          <a:cs typeface="Arial Narrow"/>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E7D2D6-7C48-4E81-B298-73268FCAC58B}"/>
              </a:ext>
            </a:extLst>
          </p:cNvPr>
          <p:cNvSpPr>
            <a:spLocks noGrp="1"/>
          </p:cNvSpPr>
          <p:nvPr userDrawn="1">
            <p:ph type="title"/>
          </p:nvPr>
        </p:nvSpPr>
        <p:spPr>
          <a:xfrm>
            <a:off x="640080" y="365124"/>
            <a:ext cx="10972800" cy="1371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2BD162-260B-459B-AFCC-55DA16A13613}"/>
              </a:ext>
            </a:extLst>
          </p:cNvPr>
          <p:cNvSpPr>
            <a:spLocks noGrp="1"/>
          </p:cNvSpPr>
          <p:nvPr userDrawn="1">
            <p:ph type="body" idx="1"/>
          </p:nvPr>
        </p:nvSpPr>
        <p:spPr>
          <a:xfrm>
            <a:off x="640080" y="1825625"/>
            <a:ext cx="10972800" cy="40233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608DB3-8625-42CD-B269-7A764B719C70}"/>
              </a:ext>
            </a:extLst>
          </p:cNvPr>
          <p:cNvSpPr>
            <a:spLocks noGrp="1"/>
          </p:cNvSpPr>
          <p:nvPr userDrawn="1">
            <p:ph type="sldNum" sz="quarter" idx="4"/>
          </p:nvPr>
        </p:nvSpPr>
        <p:spPr>
          <a:xfrm>
            <a:off x="11083564" y="217034"/>
            <a:ext cx="874486" cy="365125"/>
          </a:xfrm>
          <a:prstGeom prst="rect">
            <a:avLst/>
          </a:prstGeom>
        </p:spPr>
        <p:txBody>
          <a:bodyPr vert="horz" lIns="91440" tIns="45720" rIns="91440" bIns="45720" rtlCol="0" anchor="t" anchorCtr="0"/>
          <a:lstStyle>
            <a:lvl1pPr algn="r">
              <a:defRPr sz="800" b="0">
                <a:solidFill>
                  <a:schemeClr val="bg1"/>
                </a:solidFill>
                <a:latin typeface="Arial" panose="020B0604020202020204" pitchFamily="34" charset="0"/>
                <a:cs typeface="Arial" panose="020B0604020202020204" pitchFamily="34" charset="0"/>
              </a:defRPr>
            </a:lvl1pPr>
          </a:lstStyle>
          <a:p>
            <a:r>
              <a:rPr lang="en-US"/>
              <a:t>PAGE </a:t>
            </a:r>
            <a:fld id="{BE33F7A0-71F0-446B-9DE8-6D75BE64EE0F}" type="slidenum">
              <a:rPr lang="en-US" smtClean="0"/>
              <a:pPr/>
              <a:t>‹#›</a:t>
            </a:fld>
            <a:endParaRPr lang="en-US"/>
          </a:p>
        </p:txBody>
      </p:sp>
      <p:pic>
        <p:nvPicPr>
          <p:cNvPr id="15" name="Picture 14">
            <a:extLst>
              <a:ext uri="{FF2B5EF4-FFF2-40B4-BE49-F238E27FC236}">
                <a16:creationId xmlns:a16="http://schemas.microsoft.com/office/drawing/2014/main" id="{32823C6C-73E3-42A3-83A3-6A4C934D2334}"/>
              </a:ext>
            </a:extLst>
          </p:cNvPr>
          <p:cNvPicPr>
            <a:picLocks noChangeAspect="1"/>
          </p:cNvPicPr>
          <p:nvPr userDrawn="1"/>
        </p:nvPicPr>
        <p:blipFill>
          <a:blip r:embed="rId14" cstate="print">
            <a:extLst>
              <a:ext uri="{28A0092B-C50C-407E-A947-70E740481C1C}">
                <a14:useLocalDpi xmlns:a14="http://schemas.microsoft.com/office/drawing/2010/main" val="0"/>
              </a:ext>
            </a:extLst>
          </a:blip>
          <a:srcRect/>
          <a:stretch/>
        </p:blipFill>
        <p:spPr>
          <a:xfrm>
            <a:off x="31" y="6238560"/>
            <a:ext cx="12198031" cy="628961"/>
          </a:xfrm>
          <a:prstGeom prst="rect">
            <a:avLst/>
          </a:prstGeom>
        </p:spPr>
      </p:pic>
      <p:sp>
        <p:nvSpPr>
          <p:cNvPr id="4" name="TextBox 3">
            <a:extLst>
              <a:ext uri="{FF2B5EF4-FFF2-40B4-BE49-F238E27FC236}">
                <a16:creationId xmlns:a16="http://schemas.microsoft.com/office/drawing/2014/main" id="{3C84D898-A908-4F9B-8BFC-D0A350053FE5}"/>
              </a:ext>
            </a:extLst>
          </p:cNvPr>
          <p:cNvSpPr txBox="1"/>
          <p:nvPr userDrawn="1"/>
        </p:nvSpPr>
        <p:spPr>
          <a:xfrm>
            <a:off x="2659934" y="6446454"/>
            <a:ext cx="696546" cy="92333"/>
          </a:xfrm>
          <a:prstGeom prst="rect">
            <a:avLst/>
          </a:prstGeom>
          <a:noFill/>
        </p:spPr>
        <p:txBody>
          <a:bodyPr wrap="square" lIns="0" tIns="0" rIns="0" bIns="0" rtlCol="0">
            <a:spAutoFit/>
          </a:bodyPr>
          <a:lstStyle/>
          <a:p>
            <a:r>
              <a:rPr lang="en-US" sz="600" b="1">
                <a:solidFill>
                  <a:srgbClr val="002557"/>
                </a:solidFill>
              </a:rPr>
              <a:t>PRESENTED BY:</a:t>
            </a:r>
          </a:p>
        </p:txBody>
      </p:sp>
    </p:spTree>
    <p:extLst>
      <p:ext uri="{BB962C8B-B14F-4D97-AF65-F5344CB8AC3E}">
        <p14:creationId xmlns:p14="http://schemas.microsoft.com/office/powerpoint/2010/main" val="4147124123"/>
      </p:ext>
    </p:extLst>
  </p:cSld>
  <p:clrMap bg1="lt1" tx1="dk1" bg2="lt2" tx2="dk2" accent1="accent1" accent2="accent2" accent3="accent3" accent4="accent4" accent5="accent5" accent6="accent6" hlink="hlink" folHlink="folHlink"/>
  <p:sldLayoutIdLst>
    <p:sldLayoutId id="2147486325" r:id="rId1"/>
    <p:sldLayoutId id="2147486326" r:id="rId2"/>
    <p:sldLayoutId id="2147486327" r:id="rId3"/>
    <p:sldLayoutId id="2147486328" r:id="rId4"/>
    <p:sldLayoutId id="2147486329" r:id="rId5"/>
    <p:sldLayoutId id="2147486330" r:id="rId6"/>
    <p:sldLayoutId id="2147486331" r:id="rId7"/>
    <p:sldLayoutId id="2147486332" r:id="rId8"/>
    <p:sldLayoutId id="2147486333" r:id="rId9"/>
    <p:sldLayoutId id="2147486334" r:id="rId10"/>
    <p:sldLayoutId id="2147486335" r:id="rId11"/>
    <p:sldLayoutId id="2147486336" r:id="rId12"/>
  </p:sldLayoutIdLst>
  <p:hf hdr="0" dt="0"/>
  <p:txStyles>
    <p:titleStyle>
      <a:lvl1pPr algn="l" defTabSz="914400" rtl="0" eaLnBrk="1" latinLnBrk="0" hangingPunct="1">
        <a:lnSpc>
          <a:spcPct val="90000"/>
        </a:lnSpc>
        <a:spcBef>
          <a:spcPct val="0"/>
        </a:spcBef>
        <a:buNone/>
        <a:defRPr sz="3600" b="1" kern="1200">
          <a:solidFill>
            <a:srgbClr val="002557"/>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lnSpc>
          <a:spcPct val="100000"/>
        </a:lnSpc>
        <a:spcBef>
          <a:spcPts val="1000"/>
        </a:spcBef>
        <a:buClr>
          <a:srgbClr val="008764"/>
        </a:buClr>
        <a:buFont typeface="Arial" panose="020B0604020202020204" pitchFamily="34" charset="0"/>
        <a:buChar char="•"/>
        <a:defRPr lang="en-US" sz="2400" kern="1200" dirty="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8764"/>
        </a:buClr>
        <a:buFont typeface="Wingdings" panose="05000000000000000000" pitchFamily="2" charset="2"/>
        <a:buChar char="§"/>
        <a:defRPr lang="en-US" sz="2400" kern="1200" dirty="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8764"/>
        </a:buClr>
        <a:buFont typeface="Courier New" panose="02070309020205020404" pitchFamily="49" charset="0"/>
        <a:buChar char="o"/>
        <a:defRPr lang="en-US" sz="1800" kern="1200" dirty="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4531405"/>
      </p:ext>
    </p:extLst>
  </p:cSld>
  <p:clrMap bg1="lt1" tx1="dk1" bg2="lt2" tx2="dk2" accent1="accent1" accent2="accent2" accent3="accent3" accent4="accent4" accent5="accent5" accent6="accent6" hlink="hlink" folHlink="folHlink"/>
  <p:sldLayoutIdLst>
    <p:sldLayoutId id="2147486338" r:id="rId1"/>
    <p:sldLayoutId id="2147486339" r:id="rId2"/>
    <p:sldLayoutId id="2147486340" r:id="rId3"/>
    <p:sldLayoutId id="2147486341" r:id="rId4"/>
    <p:sldLayoutId id="2147486342" r:id="rId5"/>
    <p:sldLayoutId id="2147486343" r:id="rId6"/>
    <p:sldLayoutId id="2147486344" r:id="rId7"/>
    <p:sldLayoutId id="2147486345" r:id="rId8"/>
    <p:sldLayoutId id="2147486346" r:id="rId9"/>
    <p:sldLayoutId id="2147486347" r:id="rId10"/>
    <p:sldLayoutId id="2147486348" r:id="rId11"/>
    <p:sldLayoutId id="2147486349" r:id="rId12"/>
    <p:sldLayoutId id="2147486350" r:id="rId13"/>
    <p:sldLayoutId id="2147486351" r:id="rId14"/>
    <p:sldLayoutId id="2147486352" r:id="rId15"/>
    <p:sldLayoutId id="2147486353" r:id="rId16"/>
    <p:sldLayoutId id="2147486354" r:id="rId17"/>
    <p:sldLayoutId id="2147486355" r:id="rId18"/>
    <p:sldLayoutId id="2147486356" r:id="rId19"/>
    <p:sldLayoutId id="2147486357" r:id="rId20"/>
  </p:sldLayoutIdLst>
  <p:hf sldNum="0" hdr="0" ftr="0" dt="0"/>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Obrázek 4" descr="Obsah obrázku stůl&#10;&#10;Popis byl vytvořen automaticky">
            <a:extLst>
              <a:ext uri="{FF2B5EF4-FFF2-40B4-BE49-F238E27FC236}">
                <a16:creationId xmlns:a16="http://schemas.microsoft.com/office/drawing/2014/main" id="{340ADCE5-105B-4575-B583-CB7975BD19CF}"/>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09600" y="274638"/>
            <a:ext cx="81280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04735429"/>
      </p:ext>
    </p:extLst>
  </p:cSld>
  <p:clrMap bg1="lt1" tx1="dk1" bg2="lt2" tx2="dk2" accent1="accent1" accent2="accent2" accent3="accent3" accent4="accent4" accent5="accent5" accent6="accent6" hlink="hlink" folHlink="folHlink"/>
  <p:sldLayoutIdLst>
    <p:sldLayoutId id="2147486359" r:id="rId1"/>
    <p:sldLayoutId id="2147486360" r:id="rId2"/>
    <p:sldLayoutId id="2147486361" r:id="rId3"/>
    <p:sldLayoutId id="2147486362" r:id="rId4"/>
    <p:sldLayoutId id="2147486363" r:id="rId5"/>
  </p:sldLayoutIdLst>
  <p:hf hdr="0" ftr="0" dt="0"/>
  <p:txStyles>
    <p:titleStyle>
      <a:lvl1pPr algn="l" defTabSz="457200" rtl="0" eaLnBrk="1" latinLnBrk="0" hangingPunct="1">
        <a:spcBef>
          <a:spcPct val="0"/>
        </a:spcBef>
        <a:buNone/>
        <a:defRPr sz="4000" kern="1200">
          <a:solidFill>
            <a:srgbClr val="3358A7"/>
          </a:solidFill>
          <a:latin typeface="Verdana Pro" panose="020B0604030504040204" pitchFamily="34" charset="0"/>
          <a:ea typeface="+mj-ea"/>
          <a:cs typeface="+mj-cs"/>
        </a:defRPr>
      </a:lvl1pPr>
    </p:titleStyle>
    <p:bodyStyle>
      <a:lvl1pPr marL="342900" indent="-342900" algn="l" defTabSz="457200" rtl="0" eaLnBrk="1" latinLnBrk="0" hangingPunct="1">
        <a:spcBef>
          <a:spcPct val="20000"/>
        </a:spcBef>
        <a:buFont typeface="Arial"/>
        <a:buChar char="•"/>
        <a:defRPr sz="2800" kern="1200">
          <a:solidFill>
            <a:schemeClr val="tx1">
              <a:lumMod val="65000"/>
              <a:lumOff val="35000"/>
            </a:schemeClr>
          </a:solidFill>
          <a:latin typeface="Verdana Pro" panose="020B0604030504040204" pitchFamily="34" charset="0"/>
          <a:ea typeface="+mn-ea"/>
          <a:cs typeface="+mn-cs"/>
        </a:defRPr>
      </a:lvl1pPr>
      <a:lvl2pPr marL="742950" indent="-285750" algn="l" defTabSz="457200" rtl="0" eaLnBrk="1" latinLnBrk="0" hangingPunct="1">
        <a:spcBef>
          <a:spcPct val="20000"/>
        </a:spcBef>
        <a:buFont typeface="Arial"/>
        <a:buChar char="–"/>
        <a:defRPr sz="2400" kern="1200">
          <a:solidFill>
            <a:schemeClr val="tx1">
              <a:lumMod val="65000"/>
              <a:lumOff val="35000"/>
            </a:schemeClr>
          </a:solidFill>
          <a:latin typeface="Verdana Pro" panose="020B0604030504040204" pitchFamily="34" charset="0"/>
          <a:ea typeface="+mn-ea"/>
          <a:cs typeface="+mn-cs"/>
        </a:defRPr>
      </a:lvl2pPr>
      <a:lvl3pPr marL="1143000" indent="-228600" algn="l" defTabSz="457200" rtl="0" eaLnBrk="1" latinLnBrk="0" hangingPunct="1">
        <a:spcBef>
          <a:spcPct val="20000"/>
        </a:spcBef>
        <a:buFont typeface="Arial"/>
        <a:buChar char="•"/>
        <a:defRPr sz="2000" kern="1200">
          <a:solidFill>
            <a:schemeClr val="tx1">
              <a:lumMod val="65000"/>
              <a:lumOff val="35000"/>
            </a:schemeClr>
          </a:solidFill>
          <a:latin typeface="Verdana Pro" panose="020B0604030504040204" pitchFamily="34" charset="0"/>
          <a:ea typeface="+mn-ea"/>
          <a:cs typeface="+mn-cs"/>
        </a:defRPr>
      </a:lvl3pPr>
      <a:lvl4pPr marL="1600200" indent="-228600" algn="l" defTabSz="457200" rtl="0" eaLnBrk="1" latinLnBrk="0" hangingPunct="1">
        <a:spcBef>
          <a:spcPct val="20000"/>
        </a:spcBef>
        <a:buFont typeface="Arial"/>
        <a:buChar char="–"/>
        <a:defRPr sz="1800" kern="1200">
          <a:solidFill>
            <a:schemeClr val="tx1">
              <a:lumMod val="65000"/>
              <a:lumOff val="35000"/>
            </a:schemeClr>
          </a:solidFill>
          <a:latin typeface="Verdana Pro" panose="020B0604030504040204" pitchFamily="34" charset="0"/>
          <a:ea typeface="+mn-ea"/>
          <a:cs typeface="+mn-cs"/>
        </a:defRPr>
      </a:lvl4pPr>
      <a:lvl5pPr marL="2057400" indent="-228600" algn="l" defTabSz="457200" rtl="0" eaLnBrk="1" latinLnBrk="0" hangingPunct="1">
        <a:spcBef>
          <a:spcPct val="20000"/>
        </a:spcBef>
        <a:buFont typeface="Arial"/>
        <a:buChar char="»"/>
        <a:defRPr sz="1800" kern="1200">
          <a:solidFill>
            <a:schemeClr val="tx1">
              <a:lumMod val="65000"/>
              <a:lumOff val="35000"/>
            </a:schemeClr>
          </a:solidFill>
          <a:latin typeface="Verdana Pro" panose="020B060403050404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EE8E196-8021-BA47-72F2-06A41A42DBF2}"/>
              </a:ext>
            </a:extLst>
          </p:cNvPr>
          <p:cNvSpPr>
            <a:spLocks noGrp="1"/>
          </p:cNvSpPr>
          <p:nvPr>
            <p:ph type="title"/>
          </p:nvPr>
        </p:nvSpPr>
        <p:spPr>
          <a:xfrm>
            <a:off x="407989" y="407760"/>
            <a:ext cx="11376024" cy="941832"/>
          </a:xfrm>
          <a:prstGeom prst="rect">
            <a:avLst/>
          </a:prstGeom>
        </p:spPr>
        <p:txBody>
          <a:bodyPr vert="horz" lIns="0" tIns="0" rIns="0" bIns="0" rtlCol="0" anchor="t">
            <a:no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93CC75C-6B6B-F5E3-9A8A-DB2AB86797FC}"/>
              </a:ext>
            </a:extLst>
          </p:cNvPr>
          <p:cNvSpPr>
            <a:spLocks noGrp="1"/>
          </p:cNvSpPr>
          <p:nvPr>
            <p:ph type="body" idx="1"/>
          </p:nvPr>
        </p:nvSpPr>
        <p:spPr>
          <a:xfrm>
            <a:off x="407989" y="1664208"/>
            <a:ext cx="11376024" cy="4177792"/>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p:txBody>
      </p:sp>
      <p:sp>
        <p:nvSpPr>
          <p:cNvPr id="4" name="Footer Placeholder 4">
            <a:extLst>
              <a:ext uri="{FF2B5EF4-FFF2-40B4-BE49-F238E27FC236}">
                <a16:creationId xmlns:a16="http://schemas.microsoft.com/office/drawing/2014/main" id="{D9DAEA6C-35C6-A3B0-6A1E-0916B0E72151}"/>
              </a:ext>
            </a:extLst>
          </p:cNvPr>
          <p:cNvSpPr>
            <a:spLocks noGrp="1"/>
          </p:cNvSpPr>
          <p:nvPr>
            <p:ph type="ftr" sz="quarter" idx="3"/>
          </p:nvPr>
        </p:nvSpPr>
        <p:spPr>
          <a:xfrm>
            <a:off x="407988" y="5928712"/>
            <a:ext cx="10212973" cy="701384"/>
          </a:xfrm>
          <a:prstGeom prst="rect">
            <a:avLst/>
          </a:prstGeom>
        </p:spPr>
        <p:txBody>
          <a:bodyPr vert="horz" lIns="0" tIns="0" rIns="0" bIns="0" rtlCol="0" anchor="b">
            <a:noAutofit/>
          </a:bodyPr>
          <a:lstStyle>
            <a:lvl1pPr algn="l">
              <a:lnSpc>
                <a:spcPct val="90000"/>
              </a:lnSpc>
              <a:defRPr sz="800">
                <a:solidFill>
                  <a:schemeClr val="tx1"/>
                </a:solidFill>
              </a:defRPr>
            </a:lvl1pPr>
          </a:lstStyle>
          <a:p>
            <a:r>
              <a:rPr lang="en-US"/>
              <a:t>Footer</a:t>
            </a:r>
          </a:p>
        </p:txBody>
      </p:sp>
      <p:grpSp>
        <p:nvGrpSpPr>
          <p:cNvPr id="9" name="Group 8">
            <a:extLst>
              <a:ext uri="{FF2B5EF4-FFF2-40B4-BE49-F238E27FC236}">
                <a16:creationId xmlns:a16="http://schemas.microsoft.com/office/drawing/2014/main" id="{4818A10E-DAC3-199B-289C-2B76B0834965}"/>
              </a:ext>
            </a:extLst>
          </p:cNvPr>
          <p:cNvGrpSpPr/>
          <p:nvPr userDrawn="1"/>
        </p:nvGrpSpPr>
        <p:grpSpPr>
          <a:xfrm>
            <a:off x="10620962" y="6116128"/>
            <a:ext cx="1571037" cy="741872"/>
            <a:chOff x="16068190" y="9227649"/>
            <a:chExt cx="2219810" cy="1048234"/>
          </a:xfrm>
        </p:grpSpPr>
        <p:pic>
          <p:nvPicPr>
            <p:cNvPr id="10" name="Rectangle 95">
              <a:extLst>
                <a:ext uri="{FF2B5EF4-FFF2-40B4-BE49-F238E27FC236}">
                  <a16:creationId xmlns:a16="http://schemas.microsoft.com/office/drawing/2014/main" id="{13A465B0-9A57-4381-9838-5677F7E1FC86}"/>
                </a:ext>
              </a:extLst>
            </p:cNvPr>
            <p:cNvPicPr>
              <a:picLocks noChangeAspect="1"/>
            </p:cNvPicPr>
            <p:nvPr userDrawn="1"/>
          </p:nvPicPr>
          <p:blipFill>
            <a:blip r:embed="rId18"/>
            <a:srcRect/>
            <a:stretch/>
          </p:blipFill>
          <p:spPr>
            <a:xfrm>
              <a:off x="16068190" y="9227649"/>
              <a:ext cx="2219810" cy="1048234"/>
            </a:xfrm>
            <a:prstGeom prst="rect">
              <a:avLst/>
            </a:prstGeom>
          </p:spPr>
        </p:pic>
        <p:pic>
          <p:nvPicPr>
            <p:cNvPr id="11" name="Picture 10" descr="A logo for esm&#10;&#10;AI-generated content may be incorrect.">
              <a:extLst>
                <a:ext uri="{FF2B5EF4-FFF2-40B4-BE49-F238E27FC236}">
                  <a16:creationId xmlns:a16="http://schemas.microsoft.com/office/drawing/2014/main" id="{B30E76B5-0B99-1BBE-4FBD-27B3EBC51447}"/>
                </a:ext>
              </a:extLst>
            </p:cNvPr>
            <p:cNvPicPr>
              <a:picLocks noChangeAspect="1"/>
            </p:cNvPicPr>
            <p:nvPr userDrawn="1"/>
          </p:nvPicPr>
          <p:blipFill>
            <a:blip r:embed="rId19"/>
            <a:stretch>
              <a:fillRect/>
            </a:stretch>
          </p:blipFill>
          <p:spPr>
            <a:xfrm>
              <a:off x="16959304" y="9497766"/>
              <a:ext cx="892662" cy="624416"/>
            </a:xfrm>
            <a:prstGeom prst="rect">
              <a:avLst/>
            </a:prstGeom>
          </p:spPr>
        </p:pic>
      </p:grpSp>
    </p:spTree>
    <p:extLst>
      <p:ext uri="{BB962C8B-B14F-4D97-AF65-F5344CB8AC3E}">
        <p14:creationId xmlns:p14="http://schemas.microsoft.com/office/powerpoint/2010/main" val="3058426614"/>
      </p:ext>
    </p:extLst>
  </p:cSld>
  <p:clrMap bg1="lt1" tx1="dk1" bg2="lt2" tx2="dk2" accent1="accent1" accent2="accent2" accent3="accent3" accent4="accent4" accent5="accent5" accent6="accent6" hlink="hlink" folHlink="folHlink"/>
  <p:sldLayoutIdLst>
    <p:sldLayoutId id="2147486365" r:id="rId1"/>
    <p:sldLayoutId id="2147486366" r:id="rId2"/>
    <p:sldLayoutId id="2147486367" r:id="rId3"/>
    <p:sldLayoutId id="2147486368" r:id="rId4"/>
    <p:sldLayoutId id="2147486369" r:id="rId5"/>
    <p:sldLayoutId id="2147486370" r:id="rId6"/>
    <p:sldLayoutId id="2147486371" r:id="rId7"/>
    <p:sldLayoutId id="2147486372" r:id="rId8"/>
    <p:sldLayoutId id="2147486373" r:id="rId9"/>
    <p:sldLayoutId id="2147486374" r:id="rId10"/>
    <p:sldLayoutId id="2147486375" r:id="rId11"/>
    <p:sldLayoutId id="2147486376" r:id="rId12"/>
    <p:sldLayoutId id="2147486377" r:id="rId13"/>
    <p:sldLayoutId id="2147486378" r:id="rId14"/>
    <p:sldLayoutId id="2147486379" r:id="rId15"/>
    <p:sldLayoutId id="2147486380" r:id="rId16"/>
  </p:sldLayoutIdLst>
  <p:hf sldNum="0" hdr="0" dt="0"/>
  <p:txStyles>
    <p:titleStyle>
      <a:lvl1pPr algn="l" defTabSz="609630" rtl="0" eaLnBrk="1" latinLnBrk="0" hangingPunct="1">
        <a:spcBef>
          <a:spcPct val="0"/>
        </a:spcBef>
        <a:buNone/>
        <a:defRPr sz="3200" b="1" kern="1200">
          <a:solidFill>
            <a:schemeClr val="tx1"/>
          </a:solidFill>
          <a:latin typeface="Arial Narrow" panose="020B0606020202030204" pitchFamily="34" charset="0"/>
          <a:ea typeface="+mj-ea"/>
          <a:cs typeface="+mj-cs"/>
        </a:defRPr>
      </a:lvl1pPr>
    </p:titleStyle>
    <p:bodyStyle>
      <a:lvl1pPr marL="228611" indent="-228611" algn="l" defTabSz="609630" rtl="0" eaLnBrk="1" latinLnBrk="0" hangingPunct="1">
        <a:spcBef>
          <a:spcPct val="20000"/>
        </a:spcBef>
        <a:buFont typeface="Arial" pitchFamily="34" charset="0"/>
        <a:buChar char="•"/>
        <a:defRPr sz="2000" kern="1200">
          <a:solidFill>
            <a:schemeClr val="tx1"/>
          </a:solidFill>
          <a:latin typeface="Arial Narrow" panose="020B0606020202030204" pitchFamily="34" charset="0"/>
          <a:ea typeface="+mn-ea"/>
          <a:cs typeface="+mn-cs"/>
        </a:defRPr>
      </a:lvl1pPr>
      <a:lvl2pPr marL="495325" indent="-190510" algn="l" defTabSz="609630" rtl="0" eaLnBrk="1" latinLnBrk="0" hangingPunct="1">
        <a:spcBef>
          <a:spcPct val="20000"/>
        </a:spcBef>
        <a:buFont typeface="Arial" pitchFamily="34" charset="0"/>
        <a:buChar char="–"/>
        <a:defRPr sz="2000" kern="1200">
          <a:solidFill>
            <a:schemeClr val="tx1"/>
          </a:solidFill>
          <a:latin typeface="Arial Narrow" panose="020B0606020202030204" pitchFamily="34" charset="0"/>
          <a:ea typeface="+mn-ea"/>
          <a:cs typeface="+mn-cs"/>
        </a:defRPr>
      </a:lvl2pPr>
      <a:lvl3pPr marL="762038" indent="-152408" algn="l" defTabSz="609630" rtl="0" eaLnBrk="1" latinLnBrk="0" hangingPunct="1">
        <a:spcBef>
          <a:spcPct val="20000"/>
        </a:spcBef>
        <a:buFont typeface="Arial" pitchFamily="34" charset="0"/>
        <a:buChar char="•"/>
        <a:defRPr sz="2000" kern="1200">
          <a:solidFill>
            <a:schemeClr val="tx1"/>
          </a:solidFill>
          <a:latin typeface="Arial Narrow" panose="020B0606020202030204" pitchFamily="34" charset="0"/>
          <a:ea typeface="+mn-ea"/>
          <a:cs typeface="+mn-cs"/>
        </a:defRPr>
      </a:lvl3pPr>
      <a:lvl4pPr marL="1066853" indent="-152408" algn="l" defTabSz="609630" rtl="0" eaLnBrk="1" latinLnBrk="0" hangingPunct="1">
        <a:spcBef>
          <a:spcPct val="20000"/>
        </a:spcBef>
        <a:buFont typeface="Arial" pitchFamily="34" charset="0"/>
        <a:buChar char="–"/>
        <a:defRPr sz="2000" kern="1200">
          <a:solidFill>
            <a:schemeClr val="tx1"/>
          </a:solidFill>
          <a:latin typeface="Arial Narrow" panose="020B0606020202030204" pitchFamily="34" charset="0"/>
          <a:ea typeface="+mn-ea"/>
          <a:cs typeface="+mn-cs"/>
        </a:defRPr>
      </a:lvl4pPr>
      <a:lvl5pPr marL="1371669" indent="-152408" algn="l" defTabSz="609630" rtl="0" eaLnBrk="1" latinLnBrk="0" hangingPunct="1">
        <a:spcBef>
          <a:spcPct val="20000"/>
        </a:spcBef>
        <a:buFont typeface="Arial" pitchFamily="34" charset="0"/>
        <a:buChar char="»"/>
        <a:defRPr sz="2000" kern="1200">
          <a:solidFill>
            <a:schemeClr val="tx1"/>
          </a:solidFill>
          <a:latin typeface="Arial Narrow" panose="020B0606020202030204" pitchFamily="34" charset="0"/>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10">
          <p15:clr>
            <a:srgbClr val="F26B43"/>
          </p15:clr>
        </p15:guide>
        <p15:guide id="2" pos="7423">
          <p15:clr>
            <a:srgbClr val="F26B43"/>
          </p15:clr>
        </p15:guide>
        <p15:guide id="3" orient="horz" pos="935">
          <p15:clr>
            <a:srgbClr val="F26B43"/>
          </p15:clr>
        </p15:guide>
        <p15:guide id="4" pos="257">
          <p15:clr>
            <a:srgbClr val="F26B43"/>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EE8E196-8021-BA47-72F2-06A41A42DBF2}"/>
              </a:ext>
            </a:extLst>
          </p:cNvPr>
          <p:cNvSpPr>
            <a:spLocks noGrp="1"/>
          </p:cNvSpPr>
          <p:nvPr>
            <p:ph type="title"/>
          </p:nvPr>
        </p:nvSpPr>
        <p:spPr>
          <a:xfrm>
            <a:off x="407989" y="407760"/>
            <a:ext cx="11376024" cy="941832"/>
          </a:xfrm>
          <a:prstGeom prst="rect">
            <a:avLst/>
          </a:prstGeom>
        </p:spPr>
        <p:txBody>
          <a:bodyPr vert="horz" lIns="0" tIns="0" rIns="0" bIns="0" rtlCol="0" anchor="t">
            <a:no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93CC75C-6B6B-F5E3-9A8A-DB2AB86797FC}"/>
              </a:ext>
            </a:extLst>
          </p:cNvPr>
          <p:cNvSpPr>
            <a:spLocks noGrp="1"/>
          </p:cNvSpPr>
          <p:nvPr>
            <p:ph type="body" idx="1"/>
          </p:nvPr>
        </p:nvSpPr>
        <p:spPr>
          <a:xfrm>
            <a:off x="407989" y="1664208"/>
            <a:ext cx="11376024" cy="4177792"/>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p:txBody>
      </p:sp>
      <p:sp>
        <p:nvSpPr>
          <p:cNvPr id="4" name="Footer Placeholder 4">
            <a:extLst>
              <a:ext uri="{FF2B5EF4-FFF2-40B4-BE49-F238E27FC236}">
                <a16:creationId xmlns:a16="http://schemas.microsoft.com/office/drawing/2014/main" id="{D9DAEA6C-35C6-A3B0-6A1E-0916B0E72151}"/>
              </a:ext>
            </a:extLst>
          </p:cNvPr>
          <p:cNvSpPr>
            <a:spLocks noGrp="1"/>
          </p:cNvSpPr>
          <p:nvPr>
            <p:ph type="ftr" sz="quarter" idx="3"/>
          </p:nvPr>
        </p:nvSpPr>
        <p:spPr>
          <a:xfrm>
            <a:off x="407988" y="5928712"/>
            <a:ext cx="10212973" cy="701384"/>
          </a:xfrm>
          <a:prstGeom prst="rect">
            <a:avLst/>
          </a:prstGeom>
        </p:spPr>
        <p:txBody>
          <a:bodyPr vert="horz" lIns="0" tIns="0" rIns="0" bIns="0" rtlCol="0" anchor="b">
            <a:noAutofit/>
          </a:bodyPr>
          <a:lstStyle>
            <a:lvl1pPr algn="l">
              <a:lnSpc>
                <a:spcPct val="90000"/>
              </a:lnSpc>
              <a:defRPr sz="800">
                <a:solidFill>
                  <a:schemeClr val="tx1"/>
                </a:solidFill>
              </a:defRPr>
            </a:lvl1pPr>
          </a:lstStyle>
          <a:p>
            <a:r>
              <a:rPr lang="en-US"/>
              <a:t>Footer</a:t>
            </a:r>
          </a:p>
        </p:txBody>
      </p:sp>
      <p:grpSp>
        <p:nvGrpSpPr>
          <p:cNvPr id="9" name="Group 8">
            <a:extLst>
              <a:ext uri="{FF2B5EF4-FFF2-40B4-BE49-F238E27FC236}">
                <a16:creationId xmlns:a16="http://schemas.microsoft.com/office/drawing/2014/main" id="{4818A10E-DAC3-199B-289C-2B76B0834965}"/>
              </a:ext>
            </a:extLst>
          </p:cNvPr>
          <p:cNvGrpSpPr/>
          <p:nvPr userDrawn="1"/>
        </p:nvGrpSpPr>
        <p:grpSpPr>
          <a:xfrm>
            <a:off x="10620962" y="6116128"/>
            <a:ext cx="1571037" cy="741872"/>
            <a:chOff x="16068190" y="9227649"/>
            <a:chExt cx="2219810" cy="1048234"/>
          </a:xfrm>
        </p:grpSpPr>
        <p:pic>
          <p:nvPicPr>
            <p:cNvPr id="10" name="Rectangle 95">
              <a:extLst>
                <a:ext uri="{FF2B5EF4-FFF2-40B4-BE49-F238E27FC236}">
                  <a16:creationId xmlns:a16="http://schemas.microsoft.com/office/drawing/2014/main" id="{13A465B0-9A57-4381-9838-5677F7E1FC86}"/>
                </a:ext>
              </a:extLst>
            </p:cNvPr>
            <p:cNvPicPr>
              <a:picLocks noChangeAspect="1"/>
            </p:cNvPicPr>
            <p:nvPr userDrawn="1"/>
          </p:nvPicPr>
          <p:blipFill>
            <a:blip r:embed="rId18"/>
            <a:srcRect/>
            <a:stretch/>
          </p:blipFill>
          <p:spPr>
            <a:xfrm>
              <a:off x="16068190" y="9227649"/>
              <a:ext cx="2219810" cy="1048234"/>
            </a:xfrm>
            <a:prstGeom prst="rect">
              <a:avLst/>
            </a:prstGeom>
          </p:spPr>
        </p:pic>
        <p:pic>
          <p:nvPicPr>
            <p:cNvPr id="11" name="Picture 10" descr="A logo for esm&#10;&#10;AI-generated content may be incorrect.">
              <a:extLst>
                <a:ext uri="{FF2B5EF4-FFF2-40B4-BE49-F238E27FC236}">
                  <a16:creationId xmlns:a16="http://schemas.microsoft.com/office/drawing/2014/main" id="{B30E76B5-0B99-1BBE-4FBD-27B3EBC51447}"/>
                </a:ext>
              </a:extLst>
            </p:cNvPr>
            <p:cNvPicPr>
              <a:picLocks noChangeAspect="1"/>
            </p:cNvPicPr>
            <p:nvPr userDrawn="1"/>
          </p:nvPicPr>
          <p:blipFill>
            <a:blip r:embed="rId19"/>
            <a:stretch>
              <a:fillRect/>
            </a:stretch>
          </p:blipFill>
          <p:spPr>
            <a:xfrm>
              <a:off x="16959304" y="9497766"/>
              <a:ext cx="892662" cy="624416"/>
            </a:xfrm>
            <a:prstGeom prst="rect">
              <a:avLst/>
            </a:prstGeom>
          </p:spPr>
        </p:pic>
      </p:grpSp>
    </p:spTree>
    <p:extLst>
      <p:ext uri="{BB962C8B-B14F-4D97-AF65-F5344CB8AC3E}">
        <p14:creationId xmlns:p14="http://schemas.microsoft.com/office/powerpoint/2010/main" val="3391948223"/>
      </p:ext>
    </p:extLst>
  </p:cSld>
  <p:clrMap bg1="lt1" tx1="dk1" bg2="lt2" tx2="dk2" accent1="accent1" accent2="accent2" accent3="accent3" accent4="accent4" accent5="accent5" accent6="accent6" hlink="hlink" folHlink="folHlink"/>
  <p:sldLayoutIdLst>
    <p:sldLayoutId id="2147486382" r:id="rId1"/>
    <p:sldLayoutId id="2147486383" r:id="rId2"/>
    <p:sldLayoutId id="2147486384" r:id="rId3"/>
    <p:sldLayoutId id="2147486385" r:id="rId4"/>
    <p:sldLayoutId id="2147486386" r:id="rId5"/>
    <p:sldLayoutId id="2147486387" r:id="rId6"/>
    <p:sldLayoutId id="2147486388" r:id="rId7"/>
    <p:sldLayoutId id="2147486389" r:id="rId8"/>
    <p:sldLayoutId id="2147486390" r:id="rId9"/>
    <p:sldLayoutId id="2147486391" r:id="rId10"/>
    <p:sldLayoutId id="2147486392" r:id="rId11"/>
    <p:sldLayoutId id="2147486393" r:id="rId12"/>
    <p:sldLayoutId id="2147486394" r:id="rId13"/>
    <p:sldLayoutId id="2147486395" r:id="rId14"/>
    <p:sldLayoutId id="2147486396" r:id="rId15"/>
    <p:sldLayoutId id="2147486397" r:id="rId16"/>
  </p:sldLayoutIdLst>
  <p:hf sldNum="0" hdr="0" dt="0"/>
  <p:txStyles>
    <p:titleStyle>
      <a:lvl1pPr algn="l" defTabSz="609630" rtl="0" eaLnBrk="1" latinLnBrk="0" hangingPunct="1">
        <a:spcBef>
          <a:spcPct val="0"/>
        </a:spcBef>
        <a:buNone/>
        <a:defRPr sz="3200" b="1" kern="1200">
          <a:solidFill>
            <a:schemeClr val="tx1"/>
          </a:solidFill>
          <a:latin typeface="Arial Narrow" panose="020B0606020202030204" pitchFamily="34" charset="0"/>
          <a:ea typeface="+mj-ea"/>
          <a:cs typeface="+mj-cs"/>
        </a:defRPr>
      </a:lvl1pPr>
    </p:titleStyle>
    <p:bodyStyle>
      <a:lvl1pPr marL="228611" indent="-228611" algn="l" defTabSz="609630" rtl="0" eaLnBrk="1" latinLnBrk="0" hangingPunct="1">
        <a:spcBef>
          <a:spcPct val="20000"/>
        </a:spcBef>
        <a:buFont typeface="Arial" pitchFamily="34" charset="0"/>
        <a:buChar char="•"/>
        <a:defRPr sz="2000" kern="1200">
          <a:solidFill>
            <a:schemeClr val="tx1"/>
          </a:solidFill>
          <a:latin typeface="Arial Narrow" panose="020B0606020202030204" pitchFamily="34" charset="0"/>
          <a:ea typeface="+mn-ea"/>
          <a:cs typeface="+mn-cs"/>
        </a:defRPr>
      </a:lvl1pPr>
      <a:lvl2pPr marL="495325" indent="-190510" algn="l" defTabSz="609630" rtl="0" eaLnBrk="1" latinLnBrk="0" hangingPunct="1">
        <a:spcBef>
          <a:spcPct val="20000"/>
        </a:spcBef>
        <a:buFont typeface="Arial" pitchFamily="34" charset="0"/>
        <a:buChar char="–"/>
        <a:defRPr sz="2000" kern="1200">
          <a:solidFill>
            <a:schemeClr val="tx1"/>
          </a:solidFill>
          <a:latin typeface="Arial Narrow" panose="020B0606020202030204" pitchFamily="34" charset="0"/>
          <a:ea typeface="+mn-ea"/>
          <a:cs typeface="+mn-cs"/>
        </a:defRPr>
      </a:lvl2pPr>
      <a:lvl3pPr marL="762038" indent="-152408" algn="l" defTabSz="609630" rtl="0" eaLnBrk="1" latinLnBrk="0" hangingPunct="1">
        <a:spcBef>
          <a:spcPct val="20000"/>
        </a:spcBef>
        <a:buFont typeface="Arial" pitchFamily="34" charset="0"/>
        <a:buChar char="•"/>
        <a:defRPr sz="2000" kern="1200">
          <a:solidFill>
            <a:schemeClr val="tx1"/>
          </a:solidFill>
          <a:latin typeface="Arial Narrow" panose="020B0606020202030204" pitchFamily="34" charset="0"/>
          <a:ea typeface="+mn-ea"/>
          <a:cs typeface="+mn-cs"/>
        </a:defRPr>
      </a:lvl3pPr>
      <a:lvl4pPr marL="1066853" indent="-152408" algn="l" defTabSz="609630" rtl="0" eaLnBrk="1" latinLnBrk="0" hangingPunct="1">
        <a:spcBef>
          <a:spcPct val="20000"/>
        </a:spcBef>
        <a:buFont typeface="Arial" pitchFamily="34" charset="0"/>
        <a:buChar char="–"/>
        <a:defRPr sz="2000" kern="1200">
          <a:solidFill>
            <a:schemeClr val="tx1"/>
          </a:solidFill>
          <a:latin typeface="Arial Narrow" panose="020B0606020202030204" pitchFamily="34" charset="0"/>
          <a:ea typeface="+mn-ea"/>
          <a:cs typeface="+mn-cs"/>
        </a:defRPr>
      </a:lvl4pPr>
      <a:lvl5pPr marL="1371669" indent="-152408" algn="l" defTabSz="609630" rtl="0" eaLnBrk="1" latinLnBrk="0" hangingPunct="1">
        <a:spcBef>
          <a:spcPct val="20000"/>
        </a:spcBef>
        <a:buFont typeface="Arial" pitchFamily="34" charset="0"/>
        <a:buChar char="»"/>
        <a:defRPr sz="2000" kern="1200">
          <a:solidFill>
            <a:schemeClr val="tx1"/>
          </a:solidFill>
          <a:latin typeface="Arial Narrow" panose="020B0606020202030204" pitchFamily="34" charset="0"/>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10">
          <p15:clr>
            <a:srgbClr val="F26B43"/>
          </p15:clr>
        </p15:guide>
        <p15:guide id="2" pos="7423">
          <p15:clr>
            <a:srgbClr val="F26B43"/>
          </p15:clr>
        </p15:guide>
        <p15:guide id="3" orient="horz" pos="935">
          <p15:clr>
            <a:srgbClr val="F26B43"/>
          </p15:clr>
        </p15:guide>
        <p15:guide id="4" pos="257">
          <p15:clr>
            <a:srgbClr val="F26B43"/>
          </p15:clr>
        </p15:guide>
      </p15:sldGuideLst>
    </p:ext>
  </p:extLst>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E7D2D6-7C48-4E81-B298-73268FCAC58B}"/>
              </a:ext>
            </a:extLst>
          </p:cNvPr>
          <p:cNvSpPr>
            <a:spLocks noGrp="1"/>
          </p:cNvSpPr>
          <p:nvPr userDrawn="1">
            <p:ph type="title"/>
          </p:nvPr>
        </p:nvSpPr>
        <p:spPr>
          <a:xfrm>
            <a:off x="640080" y="365124"/>
            <a:ext cx="10972800" cy="1371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2BD162-260B-459B-AFCC-55DA16A13613}"/>
              </a:ext>
            </a:extLst>
          </p:cNvPr>
          <p:cNvSpPr>
            <a:spLocks noGrp="1"/>
          </p:cNvSpPr>
          <p:nvPr userDrawn="1">
            <p:ph type="body" idx="1"/>
          </p:nvPr>
        </p:nvSpPr>
        <p:spPr>
          <a:xfrm>
            <a:off x="640080" y="1825625"/>
            <a:ext cx="10972800" cy="40233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608DB3-8625-42CD-B269-7A764B719C70}"/>
              </a:ext>
            </a:extLst>
          </p:cNvPr>
          <p:cNvSpPr>
            <a:spLocks noGrp="1"/>
          </p:cNvSpPr>
          <p:nvPr userDrawn="1">
            <p:ph type="sldNum" sz="quarter" idx="4"/>
          </p:nvPr>
        </p:nvSpPr>
        <p:spPr>
          <a:xfrm>
            <a:off x="11083564" y="217034"/>
            <a:ext cx="874486" cy="365125"/>
          </a:xfrm>
          <a:prstGeom prst="rect">
            <a:avLst/>
          </a:prstGeom>
        </p:spPr>
        <p:txBody>
          <a:bodyPr vert="horz" lIns="91440" tIns="45720" rIns="91440" bIns="45720" rtlCol="0" anchor="t" anchorCtr="0"/>
          <a:lstStyle>
            <a:lvl1pPr algn="r">
              <a:defRPr sz="800" b="0">
                <a:solidFill>
                  <a:schemeClr val="bg1"/>
                </a:solidFill>
                <a:latin typeface="Arial" panose="020B0604020202020204" pitchFamily="34" charset="0"/>
                <a:cs typeface="Arial" panose="020B0604020202020204" pitchFamily="34" charset="0"/>
              </a:defRPr>
            </a:lvl1pPr>
          </a:lstStyle>
          <a:p>
            <a:r>
              <a:rPr lang="en-US"/>
              <a:t>PAGE </a:t>
            </a:r>
            <a:fld id="{BE33F7A0-71F0-446B-9DE8-6D75BE64EE0F}" type="slidenum">
              <a:rPr lang="en-US" smtClean="0"/>
              <a:pPr/>
              <a:t>‹#›</a:t>
            </a:fld>
            <a:endParaRPr lang="en-US"/>
          </a:p>
        </p:txBody>
      </p:sp>
      <p:pic>
        <p:nvPicPr>
          <p:cNvPr id="15" name="Picture 14">
            <a:extLst>
              <a:ext uri="{FF2B5EF4-FFF2-40B4-BE49-F238E27FC236}">
                <a16:creationId xmlns:a16="http://schemas.microsoft.com/office/drawing/2014/main" id="{32823C6C-73E3-42A3-83A3-6A4C934D2334}"/>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p:blipFill>
        <p:spPr>
          <a:xfrm>
            <a:off x="31" y="6238560"/>
            <a:ext cx="12198031" cy="628961"/>
          </a:xfrm>
          <a:prstGeom prst="rect">
            <a:avLst/>
          </a:prstGeom>
        </p:spPr>
      </p:pic>
      <p:sp>
        <p:nvSpPr>
          <p:cNvPr id="4" name="TextBox 3">
            <a:extLst>
              <a:ext uri="{FF2B5EF4-FFF2-40B4-BE49-F238E27FC236}">
                <a16:creationId xmlns:a16="http://schemas.microsoft.com/office/drawing/2014/main" id="{3C84D898-A908-4F9B-8BFC-D0A350053FE5}"/>
              </a:ext>
            </a:extLst>
          </p:cNvPr>
          <p:cNvSpPr txBox="1"/>
          <p:nvPr userDrawn="1"/>
        </p:nvSpPr>
        <p:spPr>
          <a:xfrm>
            <a:off x="2659934" y="6446454"/>
            <a:ext cx="696546" cy="92333"/>
          </a:xfrm>
          <a:prstGeom prst="rect">
            <a:avLst/>
          </a:prstGeom>
          <a:noFill/>
        </p:spPr>
        <p:txBody>
          <a:bodyPr wrap="square" lIns="0" tIns="0" rIns="0" bIns="0" rtlCol="0">
            <a:spAutoFit/>
          </a:bodyPr>
          <a:lstStyle/>
          <a:p>
            <a:r>
              <a:rPr lang="en-US" sz="600" b="1">
                <a:solidFill>
                  <a:srgbClr val="002557"/>
                </a:solidFill>
              </a:rPr>
              <a:t>PRESENTED BY:</a:t>
            </a:r>
          </a:p>
        </p:txBody>
      </p:sp>
    </p:spTree>
    <p:extLst>
      <p:ext uri="{BB962C8B-B14F-4D97-AF65-F5344CB8AC3E}">
        <p14:creationId xmlns:p14="http://schemas.microsoft.com/office/powerpoint/2010/main" val="3637391293"/>
      </p:ext>
    </p:extLst>
  </p:cSld>
  <p:clrMap bg1="lt1" tx1="dk1" bg2="lt2" tx2="dk2" accent1="accent1" accent2="accent2" accent3="accent3" accent4="accent4" accent5="accent5" accent6="accent6" hlink="hlink" folHlink="folHlink"/>
  <p:sldLayoutIdLst>
    <p:sldLayoutId id="2147486399" r:id="rId1"/>
    <p:sldLayoutId id="2147486400" r:id="rId2"/>
    <p:sldLayoutId id="2147486401" r:id="rId3"/>
    <p:sldLayoutId id="2147486402" r:id="rId4"/>
    <p:sldLayoutId id="2147486403" r:id="rId5"/>
    <p:sldLayoutId id="2147486404" r:id="rId6"/>
    <p:sldLayoutId id="2147486405" r:id="rId7"/>
    <p:sldLayoutId id="2147486406" r:id="rId8"/>
    <p:sldLayoutId id="2147486407" r:id="rId9"/>
    <p:sldLayoutId id="2147486408" r:id="rId10"/>
    <p:sldLayoutId id="2147486409" r:id="rId11"/>
    <p:sldLayoutId id="2147486410" r:id="rId12"/>
  </p:sldLayoutIdLst>
  <p:hf hdr="0" dt="0"/>
  <p:txStyles>
    <p:titleStyle>
      <a:lvl1pPr algn="l" defTabSz="914400" rtl="0" eaLnBrk="1" latinLnBrk="0" hangingPunct="1">
        <a:lnSpc>
          <a:spcPct val="90000"/>
        </a:lnSpc>
        <a:spcBef>
          <a:spcPct val="0"/>
        </a:spcBef>
        <a:buNone/>
        <a:defRPr sz="3600" b="1" kern="1200">
          <a:solidFill>
            <a:srgbClr val="002557"/>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lnSpc>
          <a:spcPct val="100000"/>
        </a:lnSpc>
        <a:spcBef>
          <a:spcPts val="1000"/>
        </a:spcBef>
        <a:buClr>
          <a:srgbClr val="008764"/>
        </a:buClr>
        <a:buFont typeface="Arial" panose="020B0604020202020204" pitchFamily="34" charset="0"/>
        <a:buChar char="•"/>
        <a:defRPr lang="en-US" sz="2400" kern="1200" dirty="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8764"/>
        </a:buClr>
        <a:buFont typeface="Wingdings" panose="05000000000000000000" pitchFamily="2" charset="2"/>
        <a:buChar char="§"/>
        <a:defRPr lang="en-US" sz="2400" kern="1200" dirty="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8764"/>
        </a:buClr>
        <a:buFont typeface="Courier New" panose="02070309020205020404" pitchFamily="49" charset="0"/>
        <a:buChar char="o"/>
        <a:defRPr lang="en-US" sz="1800" kern="1200" dirty="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1158EA53-C5F0-4A86-4E90-7C1F8FA16A85}"/>
              </a:ext>
            </a:extLst>
          </p:cNvPr>
          <p:cNvGraphicFramePr>
            <a:graphicFrameLocks noChangeAspect="1"/>
          </p:cNvGraphicFramePr>
          <p:nvPr userDrawn="1">
            <p:custDataLst>
              <p:tags r:id="rId23"/>
            </p:custDataLst>
            <p:extLst>
              <p:ext uri="{D42A27DB-BD31-4B8C-83A1-F6EECF244321}">
                <p14:modId xmlns:p14="http://schemas.microsoft.com/office/powerpoint/2010/main" val="2997469280"/>
              </p:ext>
            </p:extLst>
          </p:nvPr>
        </p:nvGraphicFramePr>
        <p:xfrm>
          <a:off x="1059" y="1059"/>
          <a:ext cx="818" cy="1059"/>
        </p:xfrm>
        <a:graphic>
          <a:graphicData uri="http://schemas.openxmlformats.org/presentationml/2006/ole">
            <mc:AlternateContent xmlns:mc="http://schemas.openxmlformats.org/markup-compatibility/2006">
              <mc:Choice xmlns:v="urn:schemas-microsoft-com:vml" Requires="v">
                <p:oleObj name="think-cell Slide" r:id="rId24" imgW="7772400" imgH="10058400" progId="TCLayout.ActiveDocument.1">
                  <p:embed/>
                </p:oleObj>
              </mc:Choice>
              <mc:Fallback>
                <p:oleObj name="think-cell Slide" r:id="rId24" imgW="7772400" imgH="10058400" progId="TCLayout.ActiveDocument.1">
                  <p:embed/>
                  <p:pic>
                    <p:nvPicPr>
                      <p:cNvPr id="5" name="think-cell data - do not delete" hidden="1">
                        <a:extLst>
                          <a:ext uri="{FF2B5EF4-FFF2-40B4-BE49-F238E27FC236}">
                            <a16:creationId xmlns:a16="http://schemas.microsoft.com/office/drawing/2014/main" id="{1158EA53-C5F0-4A86-4E90-7C1F8FA16A85}"/>
                          </a:ext>
                        </a:extLst>
                      </p:cNvPr>
                      <p:cNvPicPr/>
                      <p:nvPr/>
                    </p:nvPicPr>
                    <p:blipFill>
                      <a:blip r:embed="rId25"/>
                      <a:stretch>
                        <a:fillRect/>
                      </a:stretch>
                    </p:blipFill>
                    <p:spPr>
                      <a:xfrm>
                        <a:off x="1059" y="1059"/>
                        <a:ext cx="818" cy="1059"/>
                      </a:xfrm>
                      <a:prstGeom prst="rect">
                        <a:avLst/>
                      </a:prstGeom>
                    </p:spPr>
                  </p:pic>
                </p:oleObj>
              </mc:Fallback>
            </mc:AlternateContent>
          </a:graphicData>
        </a:graphic>
      </p:graphicFrame>
      <p:grpSp>
        <p:nvGrpSpPr>
          <p:cNvPr id="2" name="Group 1">
            <a:extLst>
              <a:ext uri="{FF2B5EF4-FFF2-40B4-BE49-F238E27FC236}">
                <a16:creationId xmlns:a16="http://schemas.microsoft.com/office/drawing/2014/main" id="{785EA5A0-D1FC-C4BF-4DFB-7F96EA0E2821}"/>
              </a:ext>
            </a:extLst>
          </p:cNvPr>
          <p:cNvGrpSpPr/>
          <p:nvPr userDrawn="1"/>
        </p:nvGrpSpPr>
        <p:grpSpPr>
          <a:xfrm>
            <a:off x="10712127" y="6159177"/>
            <a:ext cx="1479873" cy="698823"/>
            <a:chOff x="16068190" y="9227649"/>
            <a:chExt cx="2219810" cy="1048234"/>
          </a:xfrm>
        </p:grpSpPr>
        <p:pic>
          <p:nvPicPr>
            <p:cNvPr id="3" name="Rectangle 95">
              <a:extLst>
                <a:ext uri="{FF2B5EF4-FFF2-40B4-BE49-F238E27FC236}">
                  <a16:creationId xmlns:a16="http://schemas.microsoft.com/office/drawing/2014/main" id="{F0D8A05C-EF27-D25B-659E-85E9382A7172}"/>
                </a:ext>
              </a:extLst>
            </p:cNvPr>
            <p:cNvPicPr>
              <a:picLocks noChangeAspect="1"/>
            </p:cNvPicPr>
            <p:nvPr userDrawn="1"/>
          </p:nvPicPr>
          <p:blipFill>
            <a:blip r:embed="rId26"/>
            <a:srcRect/>
            <a:stretch/>
          </p:blipFill>
          <p:spPr>
            <a:xfrm>
              <a:off x="16068190" y="9227649"/>
              <a:ext cx="2219810" cy="1048234"/>
            </a:xfrm>
            <a:prstGeom prst="rect">
              <a:avLst/>
            </a:prstGeom>
          </p:spPr>
        </p:pic>
        <p:pic>
          <p:nvPicPr>
            <p:cNvPr id="4" name="Picture 3" descr="A logo for esm&#10;&#10;AI-generated content may be incorrect.">
              <a:extLst>
                <a:ext uri="{FF2B5EF4-FFF2-40B4-BE49-F238E27FC236}">
                  <a16:creationId xmlns:a16="http://schemas.microsoft.com/office/drawing/2014/main" id="{D2D362B6-41E2-56D5-A4B0-606D27D9C217}"/>
                </a:ext>
              </a:extLst>
            </p:cNvPr>
            <p:cNvPicPr>
              <a:picLocks noChangeAspect="1"/>
            </p:cNvPicPr>
            <p:nvPr userDrawn="1"/>
          </p:nvPicPr>
          <p:blipFill>
            <a:blip r:embed="rId27"/>
            <a:stretch>
              <a:fillRect/>
            </a:stretch>
          </p:blipFill>
          <p:spPr>
            <a:xfrm>
              <a:off x="16959304" y="9497766"/>
              <a:ext cx="892662" cy="624416"/>
            </a:xfrm>
            <a:prstGeom prst="rect">
              <a:avLst/>
            </a:prstGeom>
          </p:spPr>
        </p:pic>
      </p:grpSp>
    </p:spTree>
    <p:extLst>
      <p:ext uri="{BB962C8B-B14F-4D97-AF65-F5344CB8AC3E}">
        <p14:creationId xmlns:p14="http://schemas.microsoft.com/office/powerpoint/2010/main" val="2240093639"/>
      </p:ext>
    </p:extLst>
  </p:cSld>
  <p:clrMap bg1="lt1" tx1="dk1" bg2="lt2" tx2="dk2" accent1="accent1" accent2="accent2" accent3="accent3" accent4="accent4" accent5="accent5" accent6="accent6" hlink="hlink" folHlink="folHlink"/>
  <p:sldLayoutIdLst>
    <p:sldLayoutId id="2147486412" r:id="rId1"/>
    <p:sldLayoutId id="2147486413" r:id="rId2"/>
    <p:sldLayoutId id="2147486414" r:id="rId3"/>
    <p:sldLayoutId id="2147486415" r:id="rId4"/>
    <p:sldLayoutId id="2147486416" r:id="rId5"/>
    <p:sldLayoutId id="2147486417" r:id="rId6"/>
    <p:sldLayoutId id="2147486418" r:id="rId7"/>
    <p:sldLayoutId id="2147486419" r:id="rId8"/>
    <p:sldLayoutId id="2147486420" r:id="rId9"/>
    <p:sldLayoutId id="2147486421" r:id="rId10"/>
    <p:sldLayoutId id="2147486422" r:id="rId11"/>
    <p:sldLayoutId id="2147486423" r:id="rId12"/>
    <p:sldLayoutId id="2147486424" r:id="rId13"/>
    <p:sldLayoutId id="2147486425" r:id="rId14"/>
    <p:sldLayoutId id="2147486426" r:id="rId15"/>
    <p:sldLayoutId id="2147486427" r:id="rId16"/>
    <p:sldLayoutId id="2147486428" r:id="rId17"/>
    <p:sldLayoutId id="2147486429" r:id="rId18"/>
    <p:sldLayoutId id="2147486430" r:id="rId19"/>
    <p:sldLayoutId id="2147486431" r:id="rId20"/>
    <p:sldLayoutId id="2147486432" r:id="rId21"/>
  </p:sldLayoutIdLst>
  <p:hf sldNum="0" hdr="0" ftr="0" dt="0"/>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1158EA53-C5F0-4A86-4E90-7C1F8FA16A85}"/>
              </a:ext>
            </a:extLst>
          </p:cNvPr>
          <p:cNvGraphicFramePr>
            <a:graphicFrameLocks noChangeAspect="1"/>
          </p:cNvGraphicFramePr>
          <p:nvPr userDrawn="1">
            <p:custDataLst>
              <p:tags r:id="rId23"/>
            </p:custDataLst>
            <p:extLst>
              <p:ext uri="{D42A27DB-BD31-4B8C-83A1-F6EECF244321}">
                <p14:modId xmlns:p14="http://schemas.microsoft.com/office/powerpoint/2010/main" val="1085518127"/>
              </p:ext>
            </p:extLst>
          </p:nvPr>
        </p:nvGraphicFramePr>
        <p:xfrm>
          <a:off x="1059" y="1059"/>
          <a:ext cx="818" cy="1059"/>
        </p:xfrm>
        <a:graphic>
          <a:graphicData uri="http://schemas.openxmlformats.org/presentationml/2006/ole">
            <mc:AlternateContent xmlns:mc="http://schemas.openxmlformats.org/markup-compatibility/2006">
              <mc:Choice xmlns:v="urn:schemas-microsoft-com:vml" Requires="v">
                <p:oleObj name="think-cell Slide" r:id="rId24" imgW="7772400" imgH="10058400" progId="TCLayout.ActiveDocument.1">
                  <p:embed/>
                </p:oleObj>
              </mc:Choice>
              <mc:Fallback>
                <p:oleObj name="think-cell Slide" r:id="rId24" imgW="7772400" imgH="10058400" progId="TCLayout.ActiveDocument.1">
                  <p:embed/>
                  <p:pic>
                    <p:nvPicPr>
                      <p:cNvPr id="5" name="think-cell data - do not delete" hidden="1">
                        <a:extLst>
                          <a:ext uri="{FF2B5EF4-FFF2-40B4-BE49-F238E27FC236}">
                            <a16:creationId xmlns:a16="http://schemas.microsoft.com/office/drawing/2014/main" id="{1158EA53-C5F0-4A86-4E90-7C1F8FA16A85}"/>
                          </a:ext>
                        </a:extLst>
                      </p:cNvPr>
                      <p:cNvPicPr/>
                      <p:nvPr/>
                    </p:nvPicPr>
                    <p:blipFill>
                      <a:blip r:embed="rId25"/>
                      <a:stretch>
                        <a:fillRect/>
                      </a:stretch>
                    </p:blipFill>
                    <p:spPr>
                      <a:xfrm>
                        <a:off x="1059" y="1059"/>
                        <a:ext cx="818" cy="1059"/>
                      </a:xfrm>
                      <a:prstGeom prst="rect">
                        <a:avLst/>
                      </a:prstGeom>
                    </p:spPr>
                  </p:pic>
                </p:oleObj>
              </mc:Fallback>
            </mc:AlternateContent>
          </a:graphicData>
        </a:graphic>
      </p:graphicFrame>
      <p:grpSp>
        <p:nvGrpSpPr>
          <p:cNvPr id="2" name="Group 1">
            <a:extLst>
              <a:ext uri="{FF2B5EF4-FFF2-40B4-BE49-F238E27FC236}">
                <a16:creationId xmlns:a16="http://schemas.microsoft.com/office/drawing/2014/main" id="{785EA5A0-D1FC-C4BF-4DFB-7F96EA0E2821}"/>
              </a:ext>
            </a:extLst>
          </p:cNvPr>
          <p:cNvGrpSpPr/>
          <p:nvPr userDrawn="1"/>
        </p:nvGrpSpPr>
        <p:grpSpPr>
          <a:xfrm>
            <a:off x="10712127" y="6159177"/>
            <a:ext cx="1479873" cy="698823"/>
            <a:chOff x="16068190" y="9227649"/>
            <a:chExt cx="2219810" cy="1048234"/>
          </a:xfrm>
        </p:grpSpPr>
        <p:pic>
          <p:nvPicPr>
            <p:cNvPr id="3" name="Rectangle 95">
              <a:extLst>
                <a:ext uri="{FF2B5EF4-FFF2-40B4-BE49-F238E27FC236}">
                  <a16:creationId xmlns:a16="http://schemas.microsoft.com/office/drawing/2014/main" id="{F0D8A05C-EF27-D25B-659E-85E9382A7172}"/>
                </a:ext>
              </a:extLst>
            </p:cNvPr>
            <p:cNvPicPr>
              <a:picLocks noChangeAspect="1"/>
            </p:cNvPicPr>
            <p:nvPr userDrawn="1"/>
          </p:nvPicPr>
          <p:blipFill>
            <a:blip r:embed="rId26"/>
            <a:srcRect/>
            <a:stretch/>
          </p:blipFill>
          <p:spPr>
            <a:xfrm>
              <a:off x="16068190" y="9227649"/>
              <a:ext cx="2219810" cy="1048234"/>
            </a:xfrm>
            <a:prstGeom prst="rect">
              <a:avLst/>
            </a:prstGeom>
          </p:spPr>
        </p:pic>
        <p:pic>
          <p:nvPicPr>
            <p:cNvPr id="4" name="Picture 3" descr="A logo for esm&#10;&#10;AI-generated content may be incorrect.">
              <a:extLst>
                <a:ext uri="{FF2B5EF4-FFF2-40B4-BE49-F238E27FC236}">
                  <a16:creationId xmlns:a16="http://schemas.microsoft.com/office/drawing/2014/main" id="{D2D362B6-41E2-56D5-A4B0-606D27D9C217}"/>
                </a:ext>
              </a:extLst>
            </p:cNvPr>
            <p:cNvPicPr>
              <a:picLocks noChangeAspect="1"/>
            </p:cNvPicPr>
            <p:nvPr userDrawn="1"/>
          </p:nvPicPr>
          <p:blipFill>
            <a:blip r:embed="rId27"/>
            <a:stretch>
              <a:fillRect/>
            </a:stretch>
          </p:blipFill>
          <p:spPr>
            <a:xfrm>
              <a:off x="16959304" y="9497766"/>
              <a:ext cx="892662" cy="624416"/>
            </a:xfrm>
            <a:prstGeom prst="rect">
              <a:avLst/>
            </a:prstGeom>
          </p:spPr>
        </p:pic>
      </p:grpSp>
    </p:spTree>
    <p:extLst>
      <p:ext uri="{BB962C8B-B14F-4D97-AF65-F5344CB8AC3E}">
        <p14:creationId xmlns:p14="http://schemas.microsoft.com/office/powerpoint/2010/main" val="1083563754"/>
      </p:ext>
    </p:extLst>
  </p:cSld>
  <p:clrMap bg1="lt1" tx1="dk1" bg2="lt2" tx2="dk2" accent1="accent1" accent2="accent2" accent3="accent3" accent4="accent4" accent5="accent5" accent6="accent6" hlink="hlink" folHlink="folHlink"/>
  <p:sldLayoutIdLst>
    <p:sldLayoutId id="2147486434" r:id="rId1"/>
    <p:sldLayoutId id="2147486435" r:id="rId2"/>
    <p:sldLayoutId id="2147486436" r:id="rId3"/>
    <p:sldLayoutId id="2147486437" r:id="rId4"/>
    <p:sldLayoutId id="2147486438" r:id="rId5"/>
    <p:sldLayoutId id="2147486439" r:id="rId6"/>
    <p:sldLayoutId id="2147486440" r:id="rId7"/>
    <p:sldLayoutId id="2147486441" r:id="rId8"/>
    <p:sldLayoutId id="2147486442" r:id="rId9"/>
    <p:sldLayoutId id="2147486443" r:id="rId10"/>
    <p:sldLayoutId id="2147486444" r:id="rId11"/>
    <p:sldLayoutId id="2147486445" r:id="rId12"/>
    <p:sldLayoutId id="2147486446" r:id="rId13"/>
    <p:sldLayoutId id="2147486447" r:id="rId14"/>
    <p:sldLayoutId id="2147486448" r:id="rId15"/>
    <p:sldLayoutId id="2147486449" r:id="rId16"/>
    <p:sldLayoutId id="2147486450" r:id="rId17"/>
    <p:sldLayoutId id="2147486451" r:id="rId18"/>
    <p:sldLayoutId id="2147486452" r:id="rId19"/>
    <p:sldLayoutId id="2147486453" r:id="rId20"/>
    <p:sldLayoutId id="2147486454" r:id="rId21"/>
  </p:sldLayoutIdLst>
  <p:hf sldNum="0" hdr="0" ftr="0" dt="0"/>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0"/>
            <a:ext cx="11429999" cy="1219200"/>
          </a:xfrm>
          <a:prstGeom prst="rect">
            <a:avLst/>
          </a:prstGeom>
        </p:spPr>
        <p:txBody>
          <a:bodyPr vert="horz" lIns="0" tIns="0" rIns="0" bIns="0" rtlCol="0" anchor="b" anchorCtr="0">
            <a:noAutofit/>
          </a:bodyPr>
          <a:lstStyle/>
          <a:p>
            <a:r>
              <a:rPr lang="en-US" dirty="0"/>
              <a:t>Click to edit Master title style</a:t>
            </a:r>
          </a:p>
        </p:txBody>
      </p:sp>
      <p:sp>
        <p:nvSpPr>
          <p:cNvPr id="4" name="Text Placeholder 3"/>
          <p:cNvSpPr>
            <a:spLocks noGrp="1"/>
          </p:cNvSpPr>
          <p:nvPr>
            <p:ph type="body" idx="1"/>
          </p:nvPr>
        </p:nvSpPr>
        <p:spPr>
          <a:xfrm>
            <a:off x="381000" y="1597152"/>
            <a:ext cx="11430000" cy="4425696"/>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2">
            <a:extLst>
              <a:ext uri="{FF2B5EF4-FFF2-40B4-BE49-F238E27FC236}">
                <a16:creationId xmlns:a16="http://schemas.microsoft.com/office/drawing/2014/main" id="{654D6411-2672-74F0-03F9-CDC4DD79F797}"/>
              </a:ext>
            </a:extLst>
          </p:cNvPr>
          <p:cNvSpPr>
            <a:spLocks noGrp="1"/>
          </p:cNvSpPr>
          <p:nvPr>
            <p:ph type="ftr" sz="quarter" idx="3"/>
          </p:nvPr>
        </p:nvSpPr>
        <p:spPr>
          <a:xfrm>
            <a:off x="-2" y="6464058"/>
            <a:ext cx="12192001" cy="389581"/>
          </a:xfrm>
          <a:prstGeom prst="rect">
            <a:avLst/>
          </a:prstGeom>
        </p:spPr>
        <p:txBody>
          <a:bodyPr vert="horz" lIns="137160" tIns="0" rIns="137160" bIns="91440" rtlCol="0" anchor="b" anchorCtr="0"/>
          <a:lstStyle>
            <a:lvl1pPr algn="l">
              <a:defRPr sz="1000">
                <a:solidFill>
                  <a:srgbClr val="000000"/>
                </a:solidFill>
                <a:latin typeface="Arial" panose="020B0604020202020204" pitchFamily="34" charset="0"/>
                <a:cs typeface="Arial" panose="020B0604020202020204" pitchFamily="34" charset="0"/>
              </a:defRPr>
            </a:lvl1pPr>
          </a:lstStyle>
          <a:p>
            <a:endParaRPr lang="en-US" dirty="0"/>
          </a:p>
        </p:txBody>
      </p:sp>
      <p:pic>
        <p:nvPicPr>
          <p:cNvPr id="3" name="Picture 2" descr="A logo with colorful letters&#10;&#10;Description automatically generated with medium confidence">
            <a:extLst>
              <a:ext uri="{FF2B5EF4-FFF2-40B4-BE49-F238E27FC236}">
                <a16:creationId xmlns:a16="http://schemas.microsoft.com/office/drawing/2014/main" id="{B56F43DD-85F9-4651-A5C3-21CC6C05AAEC}"/>
              </a:ext>
            </a:extLst>
          </p:cNvPr>
          <p:cNvPicPr>
            <a:picLocks noChangeAspect="1"/>
          </p:cNvPicPr>
          <p:nvPr userDrawn="1"/>
        </p:nvPicPr>
        <p:blipFill>
          <a:blip r:embed="rId17"/>
          <a:stretch>
            <a:fillRect/>
          </a:stretch>
        </p:blipFill>
        <p:spPr>
          <a:xfrm>
            <a:off x="9997439" y="6100627"/>
            <a:ext cx="2194560" cy="757373"/>
          </a:xfrm>
          <a:prstGeom prst="rect">
            <a:avLst/>
          </a:prstGeom>
        </p:spPr>
      </p:pic>
    </p:spTree>
    <p:extLst>
      <p:ext uri="{BB962C8B-B14F-4D97-AF65-F5344CB8AC3E}">
        <p14:creationId xmlns:p14="http://schemas.microsoft.com/office/powerpoint/2010/main" val="1701797382"/>
      </p:ext>
    </p:extLst>
  </p:cSld>
  <p:clrMap bg1="lt1" tx1="dk1" bg2="lt2" tx2="dk2" accent1="accent1" accent2="accent2" accent3="accent3" accent4="accent4" accent5="accent5" accent6="accent6" hlink="hlink" folHlink="folHlink"/>
  <p:sldLayoutIdLst>
    <p:sldLayoutId id="2147486470" r:id="rId1"/>
    <p:sldLayoutId id="2147486471" r:id="rId2"/>
    <p:sldLayoutId id="2147486472" r:id="rId3"/>
    <p:sldLayoutId id="2147486473" r:id="rId4"/>
    <p:sldLayoutId id="2147486474" r:id="rId5"/>
    <p:sldLayoutId id="2147486475" r:id="rId6"/>
    <p:sldLayoutId id="2147486476" r:id="rId7"/>
    <p:sldLayoutId id="2147486477" r:id="rId8"/>
    <p:sldLayoutId id="2147486478" r:id="rId9"/>
    <p:sldLayoutId id="2147486479" r:id="rId10"/>
    <p:sldLayoutId id="2147486480" r:id="rId11"/>
    <p:sldLayoutId id="2147486481" r:id="rId12"/>
    <p:sldLayoutId id="2147486482" r:id="rId13"/>
    <p:sldLayoutId id="2147486483" r:id="rId14"/>
    <p:sldLayoutId id="2147486484" r:id="rId15"/>
  </p:sldLayoutIdLst>
  <p:hf hdr="0" dt="0"/>
  <p:txStyles>
    <p:titleStyle>
      <a:lvl1pPr algn="l" defTabSz="457250" rtl="0" eaLnBrk="1" latinLnBrk="0" hangingPunct="1">
        <a:lnSpc>
          <a:spcPct val="90000"/>
        </a:lnSpc>
        <a:spcBef>
          <a:spcPct val="0"/>
        </a:spcBef>
        <a:buNone/>
        <a:defRPr sz="3200" b="0" kern="600" spc="51">
          <a:solidFill>
            <a:schemeClr val="tx1"/>
          </a:solidFill>
          <a:effectLst/>
          <a:latin typeface="Arial" panose="020B0604020202020204" pitchFamily="34" charset="0"/>
          <a:ea typeface="+mj-ea"/>
          <a:cs typeface="Arial" panose="020B0604020202020204" pitchFamily="34" charset="0"/>
        </a:defRPr>
      </a:lvl1pPr>
    </p:titleStyle>
    <p:bodyStyle>
      <a:lvl1pPr marL="225425" indent="-225425" algn="l" defTabSz="457250" rtl="0" eaLnBrk="1" latinLnBrk="0" hangingPunct="1">
        <a:lnSpc>
          <a:spcPct val="100000"/>
        </a:lnSpc>
        <a:spcBef>
          <a:spcPts val="0"/>
        </a:spcBef>
        <a:buClr>
          <a:schemeClr val="bg2"/>
        </a:buClr>
        <a:buSzPct val="95000"/>
        <a:buFont typeface="Arial Black" panose="020B0A04020102020204" pitchFamily="34" charset="0"/>
        <a:buChar char="•"/>
        <a:defRPr sz="2200" kern="600" spc="31">
          <a:solidFill>
            <a:srgbClr val="000000"/>
          </a:solidFill>
          <a:latin typeface="Arial" panose="020B0604020202020204" pitchFamily="34" charset="0"/>
          <a:ea typeface="+mn-ea"/>
          <a:cs typeface="Arial" panose="020B0604020202020204" pitchFamily="34" charset="0"/>
        </a:defRPr>
      </a:lvl1pPr>
      <a:lvl2pPr marL="517525" indent="-284163" algn="l" defTabSz="457250" rtl="0" eaLnBrk="1" latinLnBrk="0" hangingPunct="1">
        <a:lnSpc>
          <a:spcPct val="100000"/>
        </a:lnSpc>
        <a:spcBef>
          <a:spcPts val="0"/>
        </a:spcBef>
        <a:buClr>
          <a:schemeClr val="bg2"/>
        </a:buClr>
        <a:buSzPct val="100000"/>
        <a:buFont typeface="Arial Narrow" panose="020B0606020202030204" pitchFamily="34" charset="0"/>
        <a:buChar char="–"/>
        <a:defRPr sz="2200" kern="600" spc="31">
          <a:solidFill>
            <a:srgbClr val="000000"/>
          </a:solidFill>
          <a:latin typeface="Arial" panose="020B0604020202020204" pitchFamily="34" charset="0"/>
          <a:ea typeface="+mn-ea"/>
          <a:cs typeface="Arial" panose="020B0604020202020204" pitchFamily="34" charset="0"/>
        </a:defRPr>
      </a:lvl2pPr>
      <a:lvl3pPr marL="738188" indent="-220663" algn="l" defTabSz="457250" rtl="0" eaLnBrk="1" latinLnBrk="0" hangingPunct="1">
        <a:lnSpc>
          <a:spcPct val="100000"/>
        </a:lnSpc>
        <a:spcBef>
          <a:spcPts val="0"/>
        </a:spcBef>
        <a:buClr>
          <a:schemeClr val="bg2"/>
        </a:buClr>
        <a:buSzPct val="95000"/>
        <a:buFont typeface="Wingdings" panose="05000000000000000000" pitchFamily="2" charset="2"/>
        <a:buChar char="§"/>
        <a:defRPr sz="2200" kern="600" spc="31">
          <a:solidFill>
            <a:srgbClr val="000000"/>
          </a:solidFill>
          <a:latin typeface="Arial" panose="020B0604020202020204" pitchFamily="34" charset="0"/>
          <a:ea typeface="+mn-ea"/>
          <a:cs typeface="Arial" panose="020B0604020202020204" pitchFamily="34" charset="0"/>
        </a:defRPr>
      </a:lvl3pPr>
      <a:lvl4pPr marL="1025525" indent="-222250" algn="l" defTabSz="457250" rtl="0" eaLnBrk="1" latinLnBrk="0" hangingPunct="1">
        <a:lnSpc>
          <a:spcPct val="100000"/>
        </a:lnSpc>
        <a:spcBef>
          <a:spcPts val="0"/>
        </a:spcBef>
        <a:buClr>
          <a:schemeClr val="bg2"/>
        </a:buClr>
        <a:buSzPct val="100000"/>
        <a:buFont typeface="Arial Narrow" panose="020B0606020202030204" pitchFamily="34" charset="0"/>
        <a:buChar char="–"/>
        <a:tabLst/>
        <a:defRPr sz="2200" kern="600" spc="31">
          <a:solidFill>
            <a:srgbClr val="000000"/>
          </a:solidFill>
          <a:latin typeface="Arial" panose="020B0604020202020204" pitchFamily="34" charset="0"/>
          <a:ea typeface="+mn-ea"/>
          <a:cs typeface="Arial" panose="020B0604020202020204" pitchFamily="34" charset="0"/>
        </a:defRPr>
      </a:lvl4pPr>
      <a:lvl5pPr marL="1255713" indent="-165100" algn="l" defTabSz="457250" rtl="0" eaLnBrk="1" latinLnBrk="0" hangingPunct="1">
        <a:lnSpc>
          <a:spcPct val="100000"/>
        </a:lnSpc>
        <a:spcBef>
          <a:spcPts val="0"/>
        </a:spcBef>
        <a:buClr>
          <a:schemeClr val="bg2"/>
        </a:buClr>
        <a:buSzPct val="90000"/>
        <a:buFont typeface="Arial Black" panose="020B0A04020102020204" pitchFamily="34" charset="0"/>
        <a:buChar char="•"/>
        <a:defRPr sz="2200" kern="600" spc="31">
          <a:solidFill>
            <a:srgbClr val="000000"/>
          </a:solidFill>
          <a:latin typeface="Arial" panose="020B0604020202020204" pitchFamily="34" charset="0"/>
          <a:ea typeface="+mn-ea"/>
          <a:cs typeface="Arial" panose="020B0604020202020204" pitchFamily="34" charset="0"/>
        </a:defRPr>
      </a:lvl5pPr>
      <a:lvl6pPr marL="2514872" indent="-228625" algn="l" defTabSz="457250" rtl="0" eaLnBrk="1" latinLnBrk="0" hangingPunct="1">
        <a:spcBef>
          <a:spcPct val="20000"/>
        </a:spcBef>
        <a:buFont typeface="Arial"/>
        <a:buChar char="•"/>
        <a:defRPr sz="2000" kern="1200">
          <a:solidFill>
            <a:schemeClr val="tx1"/>
          </a:solidFill>
          <a:latin typeface="+mn-lt"/>
          <a:ea typeface="+mn-ea"/>
          <a:cs typeface="+mn-cs"/>
        </a:defRPr>
      </a:lvl6pPr>
      <a:lvl7pPr marL="2972122" indent="-228625" algn="l" defTabSz="457250" rtl="0" eaLnBrk="1" latinLnBrk="0" hangingPunct="1">
        <a:spcBef>
          <a:spcPct val="20000"/>
        </a:spcBef>
        <a:buFont typeface="Arial"/>
        <a:buChar char="•"/>
        <a:defRPr sz="2000" kern="1200">
          <a:solidFill>
            <a:schemeClr val="tx1"/>
          </a:solidFill>
          <a:latin typeface="+mn-lt"/>
          <a:ea typeface="+mn-ea"/>
          <a:cs typeface="+mn-cs"/>
        </a:defRPr>
      </a:lvl7pPr>
      <a:lvl8pPr marL="3429372" indent="-228625" algn="l" defTabSz="457250" rtl="0" eaLnBrk="1" latinLnBrk="0" hangingPunct="1">
        <a:spcBef>
          <a:spcPct val="20000"/>
        </a:spcBef>
        <a:buFont typeface="Arial"/>
        <a:buChar char="•"/>
        <a:defRPr sz="2000" kern="1200">
          <a:solidFill>
            <a:schemeClr val="tx1"/>
          </a:solidFill>
          <a:latin typeface="+mn-lt"/>
          <a:ea typeface="+mn-ea"/>
          <a:cs typeface="+mn-cs"/>
        </a:defRPr>
      </a:lvl8pPr>
      <a:lvl9pPr marL="3886621" indent="-228625" algn="l" defTabSz="45725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50" rtl="0" eaLnBrk="1" latinLnBrk="0" hangingPunct="1">
        <a:defRPr sz="1867" kern="1200">
          <a:solidFill>
            <a:schemeClr val="tx1"/>
          </a:solidFill>
          <a:latin typeface="+mn-lt"/>
          <a:ea typeface="+mn-ea"/>
          <a:cs typeface="+mn-cs"/>
        </a:defRPr>
      </a:lvl1pPr>
      <a:lvl2pPr marL="457250" algn="l" defTabSz="457250" rtl="0" eaLnBrk="1" latinLnBrk="0" hangingPunct="1">
        <a:defRPr sz="1867" kern="1200">
          <a:solidFill>
            <a:schemeClr val="tx1"/>
          </a:solidFill>
          <a:latin typeface="+mn-lt"/>
          <a:ea typeface="+mn-ea"/>
          <a:cs typeface="+mn-cs"/>
        </a:defRPr>
      </a:lvl2pPr>
      <a:lvl3pPr marL="914498" algn="l" defTabSz="457250" rtl="0" eaLnBrk="1" latinLnBrk="0" hangingPunct="1">
        <a:defRPr sz="1867" kern="1200">
          <a:solidFill>
            <a:schemeClr val="tx1"/>
          </a:solidFill>
          <a:latin typeface="+mn-lt"/>
          <a:ea typeface="+mn-ea"/>
          <a:cs typeface="+mn-cs"/>
        </a:defRPr>
      </a:lvl3pPr>
      <a:lvl4pPr marL="1371748" algn="l" defTabSz="457250" rtl="0" eaLnBrk="1" latinLnBrk="0" hangingPunct="1">
        <a:defRPr sz="1867" kern="1200">
          <a:solidFill>
            <a:schemeClr val="tx1"/>
          </a:solidFill>
          <a:latin typeface="+mn-lt"/>
          <a:ea typeface="+mn-ea"/>
          <a:cs typeface="+mn-cs"/>
        </a:defRPr>
      </a:lvl4pPr>
      <a:lvl5pPr marL="1828998" algn="l" defTabSz="457250" rtl="0" eaLnBrk="1" latinLnBrk="0" hangingPunct="1">
        <a:defRPr sz="1867" kern="1200">
          <a:solidFill>
            <a:schemeClr val="tx1"/>
          </a:solidFill>
          <a:latin typeface="+mn-lt"/>
          <a:ea typeface="+mn-ea"/>
          <a:cs typeface="+mn-cs"/>
        </a:defRPr>
      </a:lvl5pPr>
      <a:lvl6pPr marL="2286248" algn="l" defTabSz="457250" rtl="0" eaLnBrk="1" latinLnBrk="0" hangingPunct="1">
        <a:defRPr sz="1867" kern="1200">
          <a:solidFill>
            <a:schemeClr val="tx1"/>
          </a:solidFill>
          <a:latin typeface="+mn-lt"/>
          <a:ea typeface="+mn-ea"/>
          <a:cs typeface="+mn-cs"/>
        </a:defRPr>
      </a:lvl6pPr>
      <a:lvl7pPr marL="2743497" algn="l" defTabSz="457250" rtl="0" eaLnBrk="1" latinLnBrk="0" hangingPunct="1">
        <a:defRPr sz="1867" kern="1200">
          <a:solidFill>
            <a:schemeClr val="tx1"/>
          </a:solidFill>
          <a:latin typeface="+mn-lt"/>
          <a:ea typeface="+mn-ea"/>
          <a:cs typeface="+mn-cs"/>
        </a:defRPr>
      </a:lvl7pPr>
      <a:lvl8pPr marL="3200747" algn="l" defTabSz="457250" rtl="0" eaLnBrk="1" latinLnBrk="0" hangingPunct="1">
        <a:defRPr sz="1867" kern="1200">
          <a:solidFill>
            <a:schemeClr val="tx1"/>
          </a:solidFill>
          <a:latin typeface="+mn-lt"/>
          <a:ea typeface="+mn-ea"/>
          <a:cs typeface="+mn-cs"/>
        </a:defRPr>
      </a:lvl8pPr>
      <a:lvl9pPr marL="3657997" algn="l" defTabSz="457250" rtl="0" eaLnBrk="1" latinLnBrk="0" hangingPunct="1">
        <a:defRPr sz="1867" kern="1200">
          <a:solidFill>
            <a:schemeClr val="tx1"/>
          </a:solidFill>
          <a:latin typeface="+mn-lt"/>
          <a:ea typeface="+mn-ea"/>
          <a:cs typeface="+mn-cs"/>
        </a:defRPr>
      </a:lvl9pPr>
    </p:otherStyle>
  </p:txStyles>
  <p:extLst>
    <p:ext uri="{27BBF7A9-308A-43DC-89C8-2F10F3537804}">
      <p15:sldGuideLst xmlns:p15="http://schemas.microsoft.com/office/powerpoint/2012/main">
        <p15:guide id="7" pos="3840">
          <p15:clr>
            <a:srgbClr val="F26B43"/>
          </p15:clr>
        </p15:guide>
        <p15:guide id="8" orient="horz" pos="192">
          <p15:clr>
            <a:srgbClr val="F26B43"/>
          </p15:clr>
        </p15:guide>
        <p15:guide id="9" pos="240">
          <p15:clr>
            <a:srgbClr val="F26B43"/>
          </p15:clr>
        </p15:guide>
        <p15:guide id="10" pos="7440">
          <p15:clr>
            <a:srgbClr val="F26B43"/>
          </p15:clr>
        </p15:guide>
        <p15:guide id="11" orient="horz" pos="1008">
          <p15:clr>
            <a:srgbClr val="F26B43"/>
          </p15:clr>
        </p15:guide>
        <p15:guide id="12" orient="horz" pos="76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2" name="Picture 1">
            <a:extLst>
              <a:ext uri="{FF2B5EF4-FFF2-40B4-BE49-F238E27FC236}">
                <a16:creationId xmlns:a16="http://schemas.microsoft.com/office/drawing/2014/main" id="{45D2B07B-90A3-0AEA-48C4-3C51F64B0A0E}"/>
              </a:ext>
            </a:extLst>
          </p:cNvPr>
          <p:cNvPicPr>
            <a:picLocks noChangeAspect="1"/>
          </p:cNvPicPr>
          <p:nvPr userDrawn="1"/>
        </p:nvPicPr>
        <p:blipFill>
          <a:blip r:embed="rId52"/>
          <a:srcRect/>
          <a:stretch/>
        </p:blipFill>
        <p:spPr>
          <a:xfrm>
            <a:off x="9798979" y="6137487"/>
            <a:ext cx="2362449" cy="557538"/>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3280441036"/>
      </p:ext>
    </p:extLst>
  </p:cSld>
  <p:clrMap bg1="lt1" tx1="dk1" bg2="lt2" tx2="dk2" accent1="accent1" accent2="accent2" accent3="accent3" accent4="accent4" accent5="accent5" accent6="accent6" hlink="hlink" folHlink="folHlink"/>
  <p:sldLayoutIdLst>
    <p:sldLayoutId id="2147485908" r:id="rId1"/>
    <p:sldLayoutId id="2147485909" r:id="rId2"/>
    <p:sldLayoutId id="2147485910" r:id="rId3"/>
    <p:sldLayoutId id="2147485911" r:id="rId4"/>
    <p:sldLayoutId id="2147485912" r:id="rId5"/>
    <p:sldLayoutId id="2147485913" r:id="rId6"/>
    <p:sldLayoutId id="2147485914" r:id="rId7"/>
    <p:sldLayoutId id="2147485915" r:id="rId8"/>
    <p:sldLayoutId id="2147485916" r:id="rId9"/>
    <p:sldLayoutId id="2147485917" r:id="rId10"/>
    <p:sldLayoutId id="2147485918" r:id="rId11"/>
    <p:sldLayoutId id="2147485919" r:id="rId12"/>
    <p:sldLayoutId id="2147485920" r:id="rId13"/>
    <p:sldLayoutId id="2147485921" r:id="rId14"/>
    <p:sldLayoutId id="2147485922" r:id="rId15"/>
    <p:sldLayoutId id="2147485923" r:id="rId16"/>
    <p:sldLayoutId id="2147485924" r:id="rId17"/>
    <p:sldLayoutId id="2147485925" r:id="rId18"/>
    <p:sldLayoutId id="2147485926" r:id="rId19"/>
    <p:sldLayoutId id="2147485927" r:id="rId20"/>
    <p:sldLayoutId id="2147485928" r:id="rId21"/>
    <p:sldLayoutId id="2147485929" r:id="rId22"/>
    <p:sldLayoutId id="2147485930" r:id="rId23"/>
    <p:sldLayoutId id="2147485931" r:id="rId24"/>
    <p:sldLayoutId id="2147485932" r:id="rId25"/>
    <p:sldLayoutId id="2147485935" r:id="rId26"/>
    <p:sldLayoutId id="2147485936" r:id="rId27"/>
    <p:sldLayoutId id="2147485937" r:id="rId28"/>
    <p:sldLayoutId id="2147485938" r:id="rId29"/>
    <p:sldLayoutId id="2147485939" r:id="rId30"/>
    <p:sldLayoutId id="2147485940" r:id="rId31"/>
    <p:sldLayoutId id="2147485941" r:id="rId32"/>
    <p:sldLayoutId id="2147485942" r:id="rId33"/>
    <p:sldLayoutId id="2147485943" r:id="rId34"/>
    <p:sldLayoutId id="2147485944" r:id="rId35"/>
    <p:sldLayoutId id="2147485945" r:id="rId36"/>
    <p:sldLayoutId id="2147485946" r:id="rId37"/>
    <p:sldLayoutId id="2147485947" r:id="rId38"/>
    <p:sldLayoutId id="2147485948" r:id="rId39"/>
    <p:sldLayoutId id="2147485949" r:id="rId40"/>
    <p:sldLayoutId id="2147485950" r:id="rId41"/>
    <p:sldLayoutId id="2147485951" r:id="rId42"/>
    <p:sldLayoutId id="2147485952" r:id="rId43"/>
    <p:sldLayoutId id="2147485953" r:id="rId44"/>
    <p:sldLayoutId id="2147485954" r:id="rId45"/>
    <p:sldLayoutId id="2147485955" r:id="rId46"/>
    <p:sldLayoutId id="2147485956" r:id="rId47"/>
    <p:sldLayoutId id="2147485957" r:id="rId48"/>
    <p:sldLayoutId id="2147485958" r:id="rId49"/>
    <p:sldLayoutId id="2147485959" r:id="rId50"/>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Lato"/>
              <a:buNone/>
              <a:defRPr sz="4400" b="1" i="0" u="none" strike="noStrike" cap="none">
                <a:solidFill>
                  <a:schemeClr val="dk1"/>
                </a:solidFill>
                <a:latin typeface="Lato"/>
                <a:ea typeface="Lato"/>
                <a:cs typeface="Lato"/>
                <a:sym typeface="La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a:ea typeface="Lato"/>
                <a:cs typeface="Lato"/>
                <a:sym typeface="Lato"/>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a:ea typeface="Lato"/>
                <a:cs typeface="Lato"/>
                <a:sym typeface="Lato"/>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a:ea typeface="Lato"/>
                <a:cs typeface="Lato"/>
                <a:sym typeface="Lato"/>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Lato"/>
                <a:ea typeface="Lato"/>
                <a:cs typeface="Lato"/>
                <a:sym typeface="Lato"/>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Lato"/>
                <a:ea typeface="Lato"/>
                <a:cs typeface="Lato"/>
                <a:sym typeface="Lato"/>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Lato"/>
                <a:ea typeface="Lato"/>
                <a:cs typeface="Lato"/>
                <a:sym typeface="Lato"/>
              </a:defRPr>
            </a:lvl1pPr>
            <a:lvl2pPr marL="0" marR="0" lvl="1" indent="0" algn="r" rtl="0">
              <a:spcBef>
                <a:spcPts val="0"/>
              </a:spcBef>
              <a:buNone/>
              <a:defRPr sz="1200" b="0" i="0" u="none" strike="noStrike" cap="none">
                <a:solidFill>
                  <a:srgbClr val="888888"/>
                </a:solidFill>
                <a:latin typeface="Lato"/>
                <a:ea typeface="Lato"/>
                <a:cs typeface="Lato"/>
                <a:sym typeface="Lato"/>
              </a:defRPr>
            </a:lvl2pPr>
            <a:lvl3pPr marL="0" marR="0" lvl="2" indent="0" algn="r" rtl="0">
              <a:spcBef>
                <a:spcPts val="0"/>
              </a:spcBef>
              <a:buNone/>
              <a:defRPr sz="1200" b="0" i="0" u="none" strike="noStrike" cap="none">
                <a:solidFill>
                  <a:srgbClr val="888888"/>
                </a:solidFill>
                <a:latin typeface="Lato"/>
                <a:ea typeface="Lato"/>
                <a:cs typeface="Lato"/>
                <a:sym typeface="Lato"/>
              </a:defRPr>
            </a:lvl3pPr>
            <a:lvl4pPr marL="0" marR="0" lvl="3" indent="0" algn="r" rtl="0">
              <a:spcBef>
                <a:spcPts val="0"/>
              </a:spcBef>
              <a:buNone/>
              <a:defRPr sz="1200" b="0" i="0" u="none" strike="noStrike" cap="none">
                <a:solidFill>
                  <a:srgbClr val="888888"/>
                </a:solidFill>
                <a:latin typeface="Lato"/>
                <a:ea typeface="Lato"/>
                <a:cs typeface="Lato"/>
                <a:sym typeface="Lato"/>
              </a:defRPr>
            </a:lvl4pPr>
            <a:lvl5pPr marL="0" marR="0" lvl="4" indent="0" algn="r" rtl="0">
              <a:spcBef>
                <a:spcPts val="0"/>
              </a:spcBef>
              <a:buNone/>
              <a:defRPr sz="1200" b="0" i="0" u="none" strike="noStrike" cap="none">
                <a:solidFill>
                  <a:srgbClr val="888888"/>
                </a:solidFill>
                <a:latin typeface="Lato"/>
                <a:ea typeface="Lato"/>
                <a:cs typeface="Lato"/>
                <a:sym typeface="Lato"/>
              </a:defRPr>
            </a:lvl5pPr>
            <a:lvl6pPr marL="0" marR="0" lvl="5" indent="0" algn="r" rtl="0">
              <a:spcBef>
                <a:spcPts val="0"/>
              </a:spcBef>
              <a:buNone/>
              <a:defRPr sz="1200" b="0" i="0" u="none" strike="noStrike" cap="none">
                <a:solidFill>
                  <a:srgbClr val="888888"/>
                </a:solidFill>
                <a:latin typeface="Lato"/>
                <a:ea typeface="Lato"/>
                <a:cs typeface="Lato"/>
                <a:sym typeface="Lato"/>
              </a:defRPr>
            </a:lvl6pPr>
            <a:lvl7pPr marL="0" marR="0" lvl="6" indent="0" algn="r" rtl="0">
              <a:spcBef>
                <a:spcPts val="0"/>
              </a:spcBef>
              <a:buNone/>
              <a:defRPr sz="1200" b="0" i="0" u="none" strike="noStrike" cap="none">
                <a:solidFill>
                  <a:srgbClr val="888888"/>
                </a:solidFill>
                <a:latin typeface="Lato"/>
                <a:ea typeface="Lato"/>
                <a:cs typeface="Lato"/>
                <a:sym typeface="Lato"/>
              </a:defRPr>
            </a:lvl7pPr>
            <a:lvl8pPr marL="0" marR="0" lvl="7" indent="0" algn="r" rtl="0">
              <a:spcBef>
                <a:spcPts val="0"/>
              </a:spcBef>
              <a:buNone/>
              <a:defRPr sz="1200" b="0" i="0" u="none" strike="noStrike" cap="none">
                <a:solidFill>
                  <a:srgbClr val="888888"/>
                </a:solidFill>
                <a:latin typeface="Lato"/>
                <a:ea typeface="Lato"/>
                <a:cs typeface="Lato"/>
                <a:sym typeface="Lato"/>
              </a:defRPr>
            </a:lvl8pPr>
            <a:lvl9pPr marL="0" marR="0" lvl="8" indent="0" algn="r" rtl="0">
              <a:spcBef>
                <a:spcPts val="0"/>
              </a:spcBef>
              <a:buNone/>
              <a:defRPr sz="1200" b="0" i="0" u="none" strike="noStrike" cap="none">
                <a:solidFill>
                  <a:srgbClr val="888888"/>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759604525"/>
      </p:ext>
    </p:extLst>
  </p:cSld>
  <p:clrMap bg1="lt1" tx1="dk1" bg2="dk2" tx2="lt2" accent1="accent1" accent2="accent2" accent3="accent3" accent4="accent4" accent5="accent5" accent6="accent6" hlink="hlink" folHlink="folHlink"/>
  <p:sldLayoutIdLst>
    <p:sldLayoutId id="2147486503" r:id="rId1"/>
    <p:sldLayoutId id="2147486504" r:id="rId2"/>
    <p:sldLayoutId id="2147486505" r:id="rId3"/>
    <p:sldLayoutId id="2147486506" r:id="rId4"/>
    <p:sldLayoutId id="2147486507" r:id="rId5"/>
    <p:sldLayoutId id="2147486508" r:id="rId6"/>
    <p:sldLayoutId id="2147486509" r:id="rId7"/>
    <p:sldLayoutId id="2147486510" r:id="rId8"/>
    <p:sldLayoutId id="2147486511" r:id="rId9"/>
    <p:sldLayoutId id="2147486512" r:id="rId10"/>
    <p:sldLayoutId id="2147486513" r:id="rId11"/>
    <p:sldLayoutId id="2147486514" r:id="rId12"/>
    <p:sldLayoutId id="2147486515" r:id="rId13"/>
    <p:sldLayoutId id="2147486516" r:id="rId14"/>
    <p:sldLayoutId id="2147486517" r:id="rId15"/>
    <p:sldLayoutId id="2147486518" r:id="rId16"/>
    <p:sldLayoutId id="2147486519" r:id="rId17"/>
    <p:sldLayoutId id="2147486520" r:id="rId18"/>
    <p:sldLayoutId id="2147486521" r:id="rId19"/>
    <p:sldLayoutId id="2147486522" r:id="rId20"/>
    <p:sldLayoutId id="2147486523" r:id="rId21"/>
    <p:sldLayoutId id="2147486524" r:id="rId22"/>
    <p:sldLayoutId id="2147486525" r:id="rId23"/>
    <p:sldLayoutId id="2147486526" r:id="rId24"/>
    <p:sldLayoutId id="2147486527" r:id="rId25"/>
    <p:sldLayoutId id="2147486528" r:id="rId2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895352" y="569913"/>
            <a:ext cx="10407649" cy="1141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895352" y="1906589"/>
            <a:ext cx="10407649" cy="4316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Tree>
    <p:extLst>
      <p:ext uri="{BB962C8B-B14F-4D97-AF65-F5344CB8AC3E}">
        <p14:creationId xmlns:p14="http://schemas.microsoft.com/office/powerpoint/2010/main" val="2629200284"/>
      </p:ext>
    </p:extLst>
  </p:cSld>
  <p:clrMap bg1="lt1" tx1="dk1" bg2="lt2" tx2="dk2" accent1="accent1" accent2="accent2" accent3="accent3" accent4="accent4" accent5="accent5" accent6="accent6" hlink="hlink" folHlink="folHlink"/>
  <p:sldLayoutIdLst>
    <p:sldLayoutId id="2147486530" r:id="rId1"/>
    <p:sldLayoutId id="2147486531" r:id="rId2"/>
    <p:sldLayoutId id="2147486532" r:id="rId3"/>
    <p:sldLayoutId id="2147486533" r:id="rId4"/>
    <p:sldLayoutId id="2147486534" r:id="rId5"/>
    <p:sldLayoutId id="2147486535" r:id="rId6"/>
    <p:sldLayoutId id="2147486536" r:id="rId7"/>
    <p:sldLayoutId id="2147486537" r:id="rId8"/>
    <p:sldLayoutId id="2147486538" r:id="rId9"/>
    <p:sldLayoutId id="2147486539" r:id="rId10"/>
    <p:sldLayoutId id="2147486540" r:id="rId11"/>
  </p:sldLayoutIdLst>
  <p:txStyles>
    <p:titleStyle>
      <a:lvl1pPr algn="ctr" defTabSz="428638" rtl="0" fontAlgn="base" hangingPunct="0">
        <a:lnSpc>
          <a:spcPct val="112000"/>
        </a:lnSpc>
        <a:spcBef>
          <a:spcPct val="0"/>
        </a:spcBef>
        <a:spcAft>
          <a:spcPct val="0"/>
        </a:spcAft>
        <a:buClr>
          <a:srgbClr val="000000"/>
        </a:buClr>
        <a:buSzPct val="45000"/>
        <a:buFont typeface="StarSymbol" charset="0"/>
        <a:defRPr sz="4125">
          <a:solidFill>
            <a:srgbClr val="000000"/>
          </a:solidFill>
          <a:latin typeface="+mj-lt"/>
          <a:ea typeface="+mj-ea"/>
          <a:cs typeface="+mj-cs"/>
        </a:defRPr>
      </a:lvl1pPr>
      <a:lvl2pPr marL="404825"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2pPr>
      <a:lvl3pPr marL="607238"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3pPr>
      <a:lvl4pPr marL="809650"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4pPr>
      <a:lvl5pPr marL="1012063"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5pPr>
      <a:lvl6pPr marL="1440701"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6pPr>
      <a:lvl7pPr marL="1869340"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7pPr>
      <a:lvl8pPr marL="2297977"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8pPr>
      <a:lvl9pPr marL="2726616"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9pPr>
    </p:titleStyle>
    <p:bodyStyle>
      <a:lvl1pPr marL="403337" indent="-303619" algn="l" defTabSz="428638" rtl="0" fontAlgn="base" hangingPunct="0">
        <a:lnSpc>
          <a:spcPct val="112000"/>
        </a:lnSpc>
        <a:spcBef>
          <a:spcPct val="0"/>
        </a:spcBef>
        <a:spcAft>
          <a:spcPts val="1336"/>
        </a:spcAft>
        <a:buClr>
          <a:srgbClr val="000000"/>
        </a:buClr>
        <a:buSzPct val="45000"/>
        <a:buFont typeface="StarSymbol" charset="0"/>
        <a:buChar char="●"/>
        <a:defRPr sz="3000">
          <a:solidFill>
            <a:srgbClr val="000000"/>
          </a:solidFill>
          <a:latin typeface="+mn-lt"/>
          <a:ea typeface="+mn-ea"/>
          <a:cs typeface="+mn-cs"/>
        </a:defRPr>
      </a:lvl1pPr>
      <a:lvl2pPr marL="808162" indent="-267899" algn="l" defTabSz="428638" rtl="0" fontAlgn="base" hangingPunct="0">
        <a:lnSpc>
          <a:spcPct val="112000"/>
        </a:lnSpc>
        <a:spcBef>
          <a:spcPct val="0"/>
        </a:spcBef>
        <a:spcAft>
          <a:spcPts val="1067"/>
        </a:spcAft>
        <a:buClr>
          <a:srgbClr val="000000"/>
        </a:buClr>
        <a:buSzPct val="75000"/>
        <a:buFont typeface="StarSymbol" charset="0"/>
        <a:buChar char="–"/>
        <a:defRPr sz="2625">
          <a:solidFill>
            <a:srgbClr val="000000"/>
          </a:solidFill>
          <a:latin typeface="+mn-lt"/>
          <a:ea typeface="+mn-ea"/>
          <a:cs typeface="+mn-cs"/>
        </a:defRPr>
      </a:lvl2pPr>
      <a:lvl3pPr marL="1212987" indent="-202412" algn="l" defTabSz="428638" rtl="0" fontAlgn="base" hangingPunct="0">
        <a:lnSpc>
          <a:spcPct val="112000"/>
        </a:lnSpc>
        <a:spcBef>
          <a:spcPct val="0"/>
        </a:spcBef>
        <a:spcAft>
          <a:spcPts val="797"/>
        </a:spcAft>
        <a:buClr>
          <a:srgbClr val="000000"/>
        </a:buClr>
        <a:buSzPct val="45000"/>
        <a:buFont typeface="StarSymbol" charset="0"/>
        <a:buChar char="●"/>
        <a:defRPr sz="2250">
          <a:solidFill>
            <a:srgbClr val="000000"/>
          </a:solidFill>
          <a:latin typeface="+mn-lt"/>
          <a:ea typeface="+mn-ea"/>
          <a:cs typeface="+mn-cs"/>
        </a:defRPr>
      </a:lvl3pPr>
      <a:lvl4pPr marL="1617812" indent="-200924" algn="l" defTabSz="428638" rtl="0" fontAlgn="base" hangingPunct="0">
        <a:lnSpc>
          <a:spcPct val="112000"/>
        </a:lnSpc>
        <a:spcBef>
          <a:spcPct val="0"/>
        </a:spcBef>
        <a:spcAft>
          <a:spcPts val="539"/>
        </a:spcAft>
        <a:buClr>
          <a:srgbClr val="000000"/>
        </a:buClr>
        <a:buSzPct val="75000"/>
        <a:buFont typeface="StarSymbol" charset="0"/>
        <a:buChar char="–"/>
        <a:defRPr sz="1875">
          <a:solidFill>
            <a:srgbClr val="000000"/>
          </a:solidFill>
          <a:latin typeface="+mn-lt"/>
          <a:ea typeface="+mn-ea"/>
          <a:cs typeface="+mn-cs"/>
        </a:defRPr>
      </a:lvl4pPr>
      <a:lvl5pPr marL="2022638" indent="-202412" algn="l" defTabSz="428638" rtl="0" fontAlgn="base" hangingPunct="0">
        <a:lnSpc>
          <a:spcPct val="112000"/>
        </a:lnSpc>
        <a:spcBef>
          <a:spcPct val="0"/>
        </a:spcBef>
        <a:spcAft>
          <a:spcPts val="270"/>
        </a:spcAft>
        <a:buClr>
          <a:srgbClr val="000000"/>
        </a:buClr>
        <a:buSzPct val="45000"/>
        <a:buFont typeface="StarSymbol" charset="0"/>
        <a:buChar char="●"/>
        <a:defRPr sz="1875">
          <a:solidFill>
            <a:srgbClr val="000000"/>
          </a:solidFill>
          <a:latin typeface="+mn-lt"/>
          <a:ea typeface="+mn-ea"/>
          <a:cs typeface="+mn-cs"/>
        </a:defRPr>
      </a:lvl5pPr>
      <a:lvl6pPr marL="2451276" indent="-202412" algn="l" defTabSz="428638" rtl="0" fontAlgn="base" hangingPunct="0">
        <a:lnSpc>
          <a:spcPct val="112000"/>
        </a:lnSpc>
        <a:spcBef>
          <a:spcPct val="0"/>
        </a:spcBef>
        <a:spcAft>
          <a:spcPts val="270"/>
        </a:spcAft>
        <a:buClr>
          <a:srgbClr val="000000"/>
        </a:buClr>
        <a:buSzPct val="45000"/>
        <a:buFont typeface="StarSymbol" charset="0"/>
        <a:buChar char="●"/>
        <a:defRPr sz="1875">
          <a:solidFill>
            <a:srgbClr val="000000"/>
          </a:solidFill>
          <a:latin typeface="+mn-lt"/>
          <a:ea typeface="+mn-ea"/>
          <a:cs typeface="+mn-cs"/>
        </a:defRPr>
      </a:lvl6pPr>
      <a:lvl7pPr marL="2879914" indent="-202412" algn="l" defTabSz="428638" rtl="0" fontAlgn="base" hangingPunct="0">
        <a:lnSpc>
          <a:spcPct val="112000"/>
        </a:lnSpc>
        <a:spcBef>
          <a:spcPct val="0"/>
        </a:spcBef>
        <a:spcAft>
          <a:spcPts val="270"/>
        </a:spcAft>
        <a:buClr>
          <a:srgbClr val="000000"/>
        </a:buClr>
        <a:buSzPct val="45000"/>
        <a:buFont typeface="StarSymbol" charset="0"/>
        <a:buChar char="●"/>
        <a:defRPr sz="1875">
          <a:solidFill>
            <a:srgbClr val="000000"/>
          </a:solidFill>
          <a:latin typeface="+mn-lt"/>
          <a:ea typeface="+mn-ea"/>
          <a:cs typeface="+mn-cs"/>
        </a:defRPr>
      </a:lvl7pPr>
      <a:lvl8pPr marL="3308552" indent="-202412" algn="l" defTabSz="428638" rtl="0" fontAlgn="base" hangingPunct="0">
        <a:lnSpc>
          <a:spcPct val="112000"/>
        </a:lnSpc>
        <a:spcBef>
          <a:spcPct val="0"/>
        </a:spcBef>
        <a:spcAft>
          <a:spcPts val="270"/>
        </a:spcAft>
        <a:buClr>
          <a:srgbClr val="000000"/>
        </a:buClr>
        <a:buSzPct val="45000"/>
        <a:buFont typeface="StarSymbol" charset="0"/>
        <a:buChar char="●"/>
        <a:defRPr sz="1875">
          <a:solidFill>
            <a:srgbClr val="000000"/>
          </a:solidFill>
          <a:latin typeface="+mn-lt"/>
          <a:ea typeface="+mn-ea"/>
          <a:cs typeface="+mn-cs"/>
        </a:defRPr>
      </a:lvl8pPr>
      <a:lvl9pPr marL="3737191" indent="-202412" algn="l" defTabSz="428638" rtl="0" fontAlgn="base" hangingPunct="0">
        <a:lnSpc>
          <a:spcPct val="112000"/>
        </a:lnSpc>
        <a:spcBef>
          <a:spcPct val="0"/>
        </a:spcBef>
        <a:spcAft>
          <a:spcPts val="270"/>
        </a:spcAft>
        <a:buClr>
          <a:srgbClr val="000000"/>
        </a:buClr>
        <a:buSzPct val="45000"/>
        <a:buFont typeface="StarSymbol" charset="0"/>
        <a:buChar char="●"/>
        <a:defRPr sz="1875">
          <a:solidFill>
            <a:srgbClr val="000000"/>
          </a:solidFill>
          <a:latin typeface="+mn-lt"/>
          <a:ea typeface="+mn-ea"/>
          <a:cs typeface="+mn-cs"/>
        </a:defRPr>
      </a:lvl9pPr>
    </p:bodyStyle>
    <p:otherStyle>
      <a:defPPr>
        <a:defRPr lang="en-US"/>
      </a:defPPr>
      <a:lvl1pPr marL="0" algn="l" defTabSz="857277" rtl="0" eaLnBrk="1" latinLnBrk="0" hangingPunct="1">
        <a:defRPr sz="1688" kern="1200">
          <a:solidFill>
            <a:schemeClr val="tx1"/>
          </a:solidFill>
          <a:latin typeface="+mn-lt"/>
          <a:ea typeface="+mn-ea"/>
          <a:cs typeface="+mn-cs"/>
        </a:defRPr>
      </a:lvl1pPr>
      <a:lvl2pPr marL="428638" algn="l" defTabSz="857277" rtl="0" eaLnBrk="1" latinLnBrk="0" hangingPunct="1">
        <a:defRPr sz="1688" kern="1200">
          <a:solidFill>
            <a:schemeClr val="tx1"/>
          </a:solidFill>
          <a:latin typeface="+mn-lt"/>
          <a:ea typeface="+mn-ea"/>
          <a:cs typeface="+mn-cs"/>
        </a:defRPr>
      </a:lvl2pPr>
      <a:lvl3pPr marL="857277" algn="l" defTabSz="857277" rtl="0" eaLnBrk="1" latinLnBrk="0" hangingPunct="1">
        <a:defRPr sz="1688" kern="1200">
          <a:solidFill>
            <a:schemeClr val="tx1"/>
          </a:solidFill>
          <a:latin typeface="+mn-lt"/>
          <a:ea typeface="+mn-ea"/>
          <a:cs typeface="+mn-cs"/>
        </a:defRPr>
      </a:lvl3pPr>
      <a:lvl4pPr marL="1285915" algn="l" defTabSz="857277" rtl="0" eaLnBrk="1" latinLnBrk="0" hangingPunct="1">
        <a:defRPr sz="1688" kern="1200">
          <a:solidFill>
            <a:schemeClr val="tx1"/>
          </a:solidFill>
          <a:latin typeface="+mn-lt"/>
          <a:ea typeface="+mn-ea"/>
          <a:cs typeface="+mn-cs"/>
        </a:defRPr>
      </a:lvl4pPr>
      <a:lvl5pPr marL="1714553" algn="l" defTabSz="857277" rtl="0" eaLnBrk="1" latinLnBrk="0" hangingPunct="1">
        <a:defRPr sz="1688" kern="1200">
          <a:solidFill>
            <a:schemeClr val="tx1"/>
          </a:solidFill>
          <a:latin typeface="+mn-lt"/>
          <a:ea typeface="+mn-ea"/>
          <a:cs typeface="+mn-cs"/>
        </a:defRPr>
      </a:lvl5pPr>
      <a:lvl6pPr marL="2143192" algn="l" defTabSz="857277" rtl="0" eaLnBrk="1" latinLnBrk="0" hangingPunct="1">
        <a:defRPr sz="1688" kern="1200">
          <a:solidFill>
            <a:schemeClr val="tx1"/>
          </a:solidFill>
          <a:latin typeface="+mn-lt"/>
          <a:ea typeface="+mn-ea"/>
          <a:cs typeface="+mn-cs"/>
        </a:defRPr>
      </a:lvl6pPr>
      <a:lvl7pPr marL="2571830" algn="l" defTabSz="857277" rtl="0" eaLnBrk="1" latinLnBrk="0" hangingPunct="1">
        <a:defRPr sz="1688" kern="1200">
          <a:solidFill>
            <a:schemeClr val="tx1"/>
          </a:solidFill>
          <a:latin typeface="+mn-lt"/>
          <a:ea typeface="+mn-ea"/>
          <a:cs typeface="+mn-cs"/>
        </a:defRPr>
      </a:lvl7pPr>
      <a:lvl8pPr marL="3000469" algn="l" defTabSz="857277" rtl="0" eaLnBrk="1" latinLnBrk="0" hangingPunct="1">
        <a:defRPr sz="1688" kern="1200">
          <a:solidFill>
            <a:schemeClr val="tx1"/>
          </a:solidFill>
          <a:latin typeface="+mn-lt"/>
          <a:ea typeface="+mn-ea"/>
          <a:cs typeface="+mn-cs"/>
        </a:defRPr>
      </a:lvl8pPr>
      <a:lvl9pPr marL="3429107" algn="l" defTabSz="857277" rtl="0" eaLnBrk="1" latinLnBrk="0" hangingPunct="1">
        <a:defRPr sz="1688"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3">
            <a:extLst>
              <a:ext uri="{FF2B5EF4-FFF2-40B4-BE49-F238E27FC236}">
                <a16:creationId xmlns:a16="http://schemas.microsoft.com/office/drawing/2014/main" id="{B60C43DA-1A5C-A446-A959-2598C0B24E77}"/>
              </a:ext>
            </a:extLst>
          </p:cNvPr>
          <p:cNvSpPr>
            <a:spLocks noGrp="1" noChangeArrowheads="1"/>
          </p:cNvSpPr>
          <p:nvPr>
            <p:ph type="body" idx="1"/>
          </p:nvPr>
        </p:nvSpPr>
        <p:spPr bwMode="auto">
          <a:xfrm>
            <a:off x="607997" y="1114750"/>
            <a:ext cx="11071946" cy="1725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97648" rIns="0" bIns="97648" numCol="1" anchor="t" anchorCtr="0" compatLnSpc="1">
            <a:prstTxWarp prst="textNoShape">
              <a:avLst/>
            </a:prstTxWarp>
            <a:spAutoFit/>
          </a:bodyPr>
          <a:lstStyle/>
          <a:p>
            <a:pPr lvl="0"/>
            <a:r>
              <a:rPr lang="en-US" altLang="en-US" dirty="0"/>
              <a:t>Level 1</a:t>
            </a:r>
          </a:p>
          <a:p>
            <a:pPr lvl="1"/>
            <a:r>
              <a:rPr lang="en-US" altLang="en-US" dirty="0"/>
              <a:t>Level two</a:t>
            </a:r>
          </a:p>
          <a:p>
            <a:pPr lvl="2"/>
            <a:r>
              <a:rPr lang="en-US" altLang="en-US" dirty="0"/>
              <a:t>Level three</a:t>
            </a:r>
          </a:p>
          <a:p>
            <a:pPr lvl="3"/>
            <a:r>
              <a:rPr lang="en-US" altLang="en-US" dirty="0"/>
              <a:t>Level four</a:t>
            </a:r>
          </a:p>
          <a:p>
            <a:pPr lvl="4"/>
            <a:r>
              <a:rPr lang="en-US" altLang="en-US" dirty="0"/>
              <a:t>Level five</a:t>
            </a:r>
          </a:p>
        </p:txBody>
      </p:sp>
      <p:sp>
        <p:nvSpPr>
          <p:cNvPr id="2" name="Rectangle 6">
            <a:extLst>
              <a:ext uri="{FF2B5EF4-FFF2-40B4-BE49-F238E27FC236}">
                <a16:creationId xmlns:a16="http://schemas.microsoft.com/office/drawing/2014/main" id="{425B6A2B-1598-5242-AF8F-0A570BD4E3F5}"/>
              </a:ext>
            </a:extLst>
          </p:cNvPr>
          <p:cNvSpPr>
            <a:spLocks noGrp="1" noChangeArrowheads="1"/>
          </p:cNvSpPr>
          <p:nvPr>
            <p:ph type="title"/>
          </p:nvPr>
        </p:nvSpPr>
        <p:spPr bwMode="auto">
          <a:xfrm>
            <a:off x="605368" y="476872"/>
            <a:ext cx="1107457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altLang="en-US" dirty="0"/>
              <a:t>Click to edit Master title style</a:t>
            </a:r>
          </a:p>
        </p:txBody>
      </p:sp>
      <p:sp>
        <p:nvSpPr>
          <p:cNvPr id="1032" name="Rectangle 8">
            <a:extLst>
              <a:ext uri="{FF2B5EF4-FFF2-40B4-BE49-F238E27FC236}">
                <a16:creationId xmlns:a16="http://schemas.microsoft.com/office/drawing/2014/main" id="{26F14E00-C21C-8644-9056-518E0CF27DF9}"/>
              </a:ext>
            </a:extLst>
          </p:cNvPr>
          <p:cNvSpPr>
            <a:spLocks noChangeArrowheads="1"/>
          </p:cNvSpPr>
          <p:nvPr/>
        </p:nvSpPr>
        <p:spPr bwMode="auto">
          <a:xfrm>
            <a:off x="3689351" y="6564313"/>
            <a:ext cx="3350683" cy="38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7648" tIns="48825" rIns="97648" bIns="48825">
            <a:spAutoFit/>
          </a:bodyPr>
          <a:lstStyle>
            <a:lvl1pPr defTabSz="969963">
              <a:defRPr>
                <a:solidFill>
                  <a:schemeClr val="tx1"/>
                </a:solidFill>
                <a:latin typeface="Arial" panose="020B0604020202020204" pitchFamily="34" charset="0"/>
              </a:defRPr>
            </a:lvl1pPr>
            <a:lvl2pPr marL="484188" defTabSz="969963">
              <a:defRPr>
                <a:solidFill>
                  <a:schemeClr val="tx1"/>
                </a:solidFill>
                <a:latin typeface="Arial" panose="020B0604020202020204" pitchFamily="34" charset="0"/>
              </a:defRPr>
            </a:lvl2pPr>
            <a:lvl3pPr marL="969963" defTabSz="969963">
              <a:defRPr>
                <a:solidFill>
                  <a:schemeClr val="tx1"/>
                </a:solidFill>
                <a:latin typeface="Arial" panose="020B0604020202020204" pitchFamily="34" charset="0"/>
              </a:defRPr>
            </a:lvl3pPr>
            <a:lvl4pPr marL="1454150" defTabSz="969963">
              <a:defRPr>
                <a:solidFill>
                  <a:schemeClr val="tx1"/>
                </a:solidFill>
                <a:latin typeface="Arial" panose="020B0604020202020204" pitchFamily="34" charset="0"/>
              </a:defRPr>
            </a:lvl4pPr>
            <a:lvl5pPr marL="1939925" defTabSz="969963">
              <a:defRPr>
                <a:solidFill>
                  <a:schemeClr val="tx1"/>
                </a:solidFill>
                <a:latin typeface="Arial" panose="020B0604020202020204" pitchFamily="34" charset="0"/>
              </a:defRPr>
            </a:lvl5pPr>
            <a:lvl6pPr marL="2397125" defTabSz="969963" fontAlgn="base">
              <a:spcBef>
                <a:spcPct val="0"/>
              </a:spcBef>
              <a:spcAft>
                <a:spcPct val="0"/>
              </a:spcAft>
              <a:defRPr>
                <a:solidFill>
                  <a:schemeClr val="tx1"/>
                </a:solidFill>
                <a:latin typeface="Arial" panose="020B0604020202020204" pitchFamily="34" charset="0"/>
              </a:defRPr>
            </a:lvl6pPr>
            <a:lvl7pPr marL="2854325" defTabSz="969963" fontAlgn="base">
              <a:spcBef>
                <a:spcPct val="0"/>
              </a:spcBef>
              <a:spcAft>
                <a:spcPct val="0"/>
              </a:spcAft>
              <a:defRPr>
                <a:solidFill>
                  <a:schemeClr val="tx1"/>
                </a:solidFill>
                <a:latin typeface="Arial" panose="020B0604020202020204" pitchFamily="34" charset="0"/>
              </a:defRPr>
            </a:lvl7pPr>
            <a:lvl8pPr marL="3311525" defTabSz="969963" fontAlgn="base">
              <a:spcBef>
                <a:spcPct val="0"/>
              </a:spcBef>
              <a:spcAft>
                <a:spcPct val="0"/>
              </a:spcAft>
              <a:defRPr>
                <a:solidFill>
                  <a:schemeClr val="tx1"/>
                </a:solidFill>
                <a:latin typeface="Arial" panose="020B0604020202020204" pitchFamily="34" charset="0"/>
              </a:defRPr>
            </a:lvl8pPr>
            <a:lvl9pPr marL="3768725" defTabSz="969963" fontAlgn="base">
              <a:spcBef>
                <a:spcPct val="0"/>
              </a:spcBef>
              <a:spcAft>
                <a:spcPct val="0"/>
              </a:spcAft>
              <a:defRPr>
                <a:solidFill>
                  <a:schemeClr val="tx1"/>
                </a:solidFill>
                <a:latin typeface="Arial" panose="020B0604020202020204" pitchFamily="34" charset="0"/>
              </a:defRPr>
            </a:lvl9pPr>
          </a:lstStyle>
          <a:p>
            <a:pPr algn="ctr">
              <a:spcBef>
                <a:spcPct val="50000"/>
              </a:spcBef>
              <a:defRPr/>
            </a:pPr>
            <a:endParaRPr lang="en-US" altLang="en-US" sz="1900"/>
          </a:p>
        </p:txBody>
      </p:sp>
      <p:sp>
        <p:nvSpPr>
          <p:cNvPr id="46" name="Rectangle 45">
            <a:extLst>
              <a:ext uri="{FF2B5EF4-FFF2-40B4-BE49-F238E27FC236}">
                <a16:creationId xmlns:a16="http://schemas.microsoft.com/office/drawing/2014/main" id="{54EFA743-63F0-4B47-A850-8785F92E96BE}"/>
              </a:ext>
            </a:extLst>
          </p:cNvPr>
          <p:cNvSpPr/>
          <p:nvPr userDrawn="1"/>
        </p:nvSpPr>
        <p:spPr bwMode="auto">
          <a:xfrm>
            <a:off x="4272324" y="6073135"/>
            <a:ext cx="7919676" cy="18757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panose="020B0604020202020204" pitchFamily="34" charset="0"/>
            </a:endParaRPr>
          </a:p>
        </p:txBody>
      </p:sp>
      <p:sp>
        <p:nvSpPr>
          <p:cNvPr id="47" name="Rectangle 46">
            <a:extLst>
              <a:ext uri="{FF2B5EF4-FFF2-40B4-BE49-F238E27FC236}">
                <a16:creationId xmlns:a16="http://schemas.microsoft.com/office/drawing/2014/main" id="{C7E024AA-066E-4A4F-81B6-327E570F3A29}"/>
              </a:ext>
            </a:extLst>
          </p:cNvPr>
          <p:cNvSpPr/>
          <p:nvPr userDrawn="1"/>
        </p:nvSpPr>
        <p:spPr bwMode="auto">
          <a:xfrm>
            <a:off x="3626865" y="6073135"/>
            <a:ext cx="589120" cy="18757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2"/>
              </a:solidFill>
              <a:effectLst/>
              <a:latin typeface="Arial" panose="020B0604020202020204" pitchFamily="34" charset="0"/>
            </a:endParaRPr>
          </a:p>
        </p:txBody>
      </p:sp>
      <p:sp>
        <p:nvSpPr>
          <p:cNvPr id="48" name="Rectangle 47">
            <a:extLst>
              <a:ext uri="{FF2B5EF4-FFF2-40B4-BE49-F238E27FC236}">
                <a16:creationId xmlns:a16="http://schemas.microsoft.com/office/drawing/2014/main" id="{DFBC9060-1F5C-B745-BC70-10DC006B7B24}"/>
              </a:ext>
            </a:extLst>
          </p:cNvPr>
          <p:cNvSpPr/>
          <p:nvPr userDrawn="1"/>
        </p:nvSpPr>
        <p:spPr bwMode="auto">
          <a:xfrm>
            <a:off x="2120793" y="6073135"/>
            <a:ext cx="1449733" cy="187570"/>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2"/>
              </a:solidFill>
              <a:effectLst/>
              <a:latin typeface="Arial" panose="020B0604020202020204" pitchFamily="34" charset="0"/>
            </a:endParaRPr>
          </a:p>
        </p:txBody>
      </p:sp>
      <p:sp>
        <p:nvSpPr>
          <p:cNvPr id="49" name="Rectangle 48">
            <a:extLst>
              <a:ext uri="{FF2B5EF4-FFF2-40B4-BE49-F238E27FC236}">
                <a16:creationId xmlns:a16="http://schemas.microsoft.com/office/drawing/2014/main" id="{AF40AAF1-9FC3-A148-A6CA-B55E87F31084}"/>
              </a:ext>
            </a:extLst>
          </p:cNvPr>
          <p:cNvSpPr/>
          <p:nvPr userDrawn="1"/>
        </p:nvSpPr>
        <p:spPr bwMode="auto">
          <a:xfrm>
            <a:off x="605367" y="6073135"/>
            <a:ext cx="1459087" cy="187570"/>
          </a:xfrm>
          <a:prstGeom prst="rect">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2"/>
              </a:solidFill>
              <a:effectLst/>
              <a:latin typeface="Arial" panose="020B0604020202020204" pitchFamily="34" charset="0"/>
            </a:endParaRPr>
          </a:p>
        </p:txBody>
      </p:sp>
      <p:pic>
        <p:nvPicPr>
          <p:cNvPr id="12" name="Picture 11">
            <a:extLst>
              <a:ext uri="{FF2B5EF4-FFF2-40B4-BE49-F238E27FC236}">
                <a16:creationId xmlns:a16="http://schemas.microsoft.com/office/drawing/2014/main" id="{4DF1E222-1CF9-494E-BF97-A196FF2A6BAA}"/>
              </a:ext>
            </a:extLst>
          </p:cNvPr>
          <p:cNvPicPr>
            <a:picLocks noChangeAspect="1"/>
          </p:cNvPicPr>
          <p:nvPr userDrawn="1"/>
        </p:nvPicPr>
        <p:blipFill>
          <a:blip r:embed="rId21">
            <a:extLst>
              <a:ext uri="{28A0092B-C50C-407E-A947-70E740481C1C}">
                <a14:useLocalDpi xmlns:a14="http://schemas.microsoft.com/office/drawing/2010/main" val="0"/>
              </a:ext>
            </a:extLst>
          </a:blip>
          <a:srcRect t="-1" r="-42045" b="-52958"/>
          <a:stretch>
            <a:fillRect/>
          </a:stretch>
        </p:blipFill>
        <p:spPr>
          <a:xfrm>
            <a:off x="9489756" y="6275261"/>
            <a:ext cx="2702244" cy="595720"/>
          </a:xfrm>
          <a:prstGeom prst="rect">
            <a:avLst/>
          </a:prstGeom>
        </p:spPr>
      </p:pic>
    </p:spTree>
    <p:extLst>
      <p:ext uri="{BB962C8B-B14F-4D97-AF65-F5344CB8AC3E}">
        <p14:creationId xmlns:p14="http://schemas.microsoft.com/office/powerpoint/2010/main" val="2784073853"/>
      </p:ext>
    </p:extLst>
  </p:cSld>
  <p:clrMap bg1="lt1" tx1="dk1" bg2="lt2" tx2="dk2" accent1="accent1" accent2="accent2" accent3="accent3" accent4="accent4" accent5="accent5" accent6="accent6" hlink="hlink" folHlink="folHlink"/>
  <p:sldLayoutIdLst>
    <p:sldLayoutId id="2147486569" r:id="rId1"/>
    <p:sldLayoutId id="2147486570" r:id="rId2"/>
    <p:sldLayoutId id="2147486571" r:id="rId3"/>
    <p:sldLayoutId id="2147486572" r:id="rId4"/>
    <p:sldLayoutId id="2147486573" r:id="rId5"/>
    <p:sldLayoutId id="2147486574" r:id="rId6"/>
    <p:sldLayoutId id="2147486575" r:id="rId7"/>
    <p:sldLayoutId id="2147486576" r:id="rId8"/>
    <p:sldLayoutId id="2147486577" r:id="rId9"/>
    <p:sldLayoutId id="2147486578" r:id="rId10"/>
    <p:sldLayoutId id="2147486579" r:id="rId11"/>
    <p:sldLayoutId id="2147486580" r:id="rId12"/>
    <p:sldLayoutId id="2147486581" r:id="rId13"/>
    <p:sldLayoutId id="2147486582" r:id="rId14"/>
    <p:sldLayoutId id="2147486583" r:id="rId15"/>
    <p:sldLayoutId id="2147486584" r:id="rId16"/>
    <p:sldLayoutId id="2147486585" r:id="rId17"/>
    <p:sldLayoutId id="2147486586" r:id="rId18"/>
    <p:sldLayoutId id="2147486587" r:id="rId19"/>
  </p:sldLayoutIdLst>
  <p:txStyles>
    <p:titleStyle>
      <a:lvl1pPr algn="l" defTabSz="969963" rtl="0" eaLnBrk="0" fontAlgn="base" hangingPunct="0">
        <a:spcBef>
          <a:spcPct val="0"/>
        </a:spcBef>
        <a:spcAft>
          <a:spcPct val="0"/>
        </a:spcAft>
        <a:defRPr sz="3000" b="0" i="0" kern="1200">
          <a:solidFill>
            <a:schemeClr val="tx1"/>
          </a:solidFill>
          <a:latin typeface="Arial" panose="020B0604020202020204" pitchFamily="34" charset="0"/>
          <a:ea typeface="+mj-ea"/>
          <a:cs typeface="Arial" panose="020B0604020202020204" pitchFamily="34" charset="0"/>
        </a:defRPr>
      </a:lvl1pPr>
      <a:lvl2pPr algn="l" defTabSz="969963" rtl="0" eaLnBrk="0" fontAlgn="base" hangingPunct="0">
        <a:spcBef>
          <a:spcPct val="0"/>
        </a:spcBef>
        <a:spcAft>
          <a:spcPct val="0"/>
        </a:spcAft>
        <a:defRPr sz="3200" b="1">
          <a:solidFill>
            <a:srgbClr val="AA2B3E"/>
          </a:solidFill>
          <a:latin typeface="Arial" panose="020B0604020202020204" pitchFamily="34" charset="0"/>
        </a:defRPr>
      </a:lvl2pPr>
      <a:lvl3pPr algn="l" defTabSz="969963" rtl="0" eaLnBrk="0" fontAlgn="base" hangingPunct="0">
        <a:spcBef>
          <a:spcPct val="0"/>
        </a:spcBef>
        <a:spcAft>
          <a:spcPct val="0"/>
        </a:spcAft>
        <a:defRPr sz="3200" b="1">
          <a:solidFill>
            <a:srgbClr val="AA2B3E"/>
          </a:solidFill>
          <a:latin typeface="Arial" panose="020B0604020202020204" pitchFamily="34" charset="0"/>
        </a:defRPr>
      </a:lvl3pPr>
      <a:lvl4pPr algn="l" defTabSz="969963" rtl="0" eaLnBrk="0" fontAlgn="base" hangingPunct="0">
        <a:spcBef>
          <a:spcPct val="0"/>
        </a:spcBef>
        <a:spcAft>
          <a:spcPct val="0"/>
        </a:spcAft>
        <a:defRPr sz="3200" b="1">
          <a:solidFill>
            <a:srgbClr val="AA2B3E"/>
          </a:solidFill>
          <a:latin typeface="Arial" panose="020B0604020202020204" pitchFamily="34" charset="0"/>
        </a:defRPr>
      </a:lvl4pPr>
      <a:lvl5pPr algn="l" defTabSz="969963" rtl="0" eaLnBrk="0" fontAlgn="base" hangingPunct="0">
        <a:spcBef>
          <a:spcPct val="0"/>
        </a:spcBef>
        <a:spcAft>
          <a:spcPct val="0"/>
        </a:spcAft>
        <a:defRPr sz="3200" b="1">
          <a:solidFill>
            <a:srgbClr val="AA2B3E"/>
          </a:solidFill>
          <a:latin typeface="Arial" panose="020B0604020202020204" pitchFamily="34" charset="0"/>
        </a:defRPr>
      </a:lvl5pPr>
      <a:lvl6pPr marL="457200" algn="l" defTabSz="969963" rtl="0" eaLnBrk="0" fontAlgn="base" hangingPunct="0">
        <a:spcBef>
          <a:spcPct val="0"/>
        </a:spcBef>
        <a:spcAft>
          <a:spcPct val="0"/>
        </a:spcAft>
        <a:defRPr sz="3200" b="1">
          <a:solidFill>
            <a:srgbClr val="AA2B3E"/>
          </a:solidFill>
          <a:latin typeface="Arial" panose="020B0604020202020204" pitchFamily="34" charset="0"/>
        </a:defRPr>
      </a:lvl6pPr>
      <a:lvl7pPr marL="914400" algn="l" defTabSz="969963" rtl="0" eaLnBrk="0" fontAlgn="base" hangingPunct="0">
        <a:spcBef>
          <a:spcPct val="0"/>
        </a:spcBef>
        <a:spcAft>
          <a:spcPct val="0"/>
        </a:spcAft>
        <a:defRPr sz="3200" b="1">
          <a:solidFill>
            <a:srgbClr val="AA2B3E"/>
          </a:solidFill>
          <a:latin typeface="Arial" panose="020B0604020202020204" pitchFamily="34" charset="0"/>
        </a:defRPr>
      </a:lvl7pPr>
      <a:lvl8pPr marL="1371600" algn="l" defTabSz="969963" rtl="0" eaLnBrk="0" fontAlgn="base" hangingPunct="0">
        <a:spcBef>
          <a:spcPct val="0"/>
        </a:spcBef>
        <a:spcAft>
          <a:spcPct val="0"/>
        </a:spcAft>
        <a:defRPr sz="3200" b="1">
          <a:solidFill>
            <a:srgbClr val="AA2B3E"/>
          </a:solidFill>
          <a:latin typeface="Arial" panose="020B0604020202020204" pitchFamily="34" charset="0"/>
        </a:defRPr>
      </a:lvl8pPr>
      <a:lvl9pPr marL="1828800" algn="l" defTabSz="969963" rtl="0" eaLnBrk="0" fontAlgn="base" hangingPunct="0">
        <a:spcBef>
          <a:spcPct val="0"/>
        </a:spcBef>
        <a:spcAft>
          <a:spcPct val="0"/>
        </a:spcAft>
        <a:defRPr sz="3200" b="1">
          <a:solidFill>
            <a:srgbClr val="AA2B3E"/>
          </a:solidFill>
          <a:latin typeface="Arial" panose="020B0604020202020204" pitchFamily="34" charset="0"/>
        </a:defRPr>
      </a:lvl9pPr>
    </p:titleStyle>
    <p:bodyStyle>
      <a:lvl1pPr marL="242888" indent="-242888" algn="l" defTabSz="901700" rtl="0" eaLnBrk="0" fontAlgn="base" hangingPunct="0">
        <a:spcBef>
          <a:spcPts val="400"/>
        </a:spcBef>
        <a:spcAft>
          <a:spcPts val="200"/>
        </a:spcAft>
        <a:buClr>
          <a:schemeClr val="tx2"/>
        </a:buClr>
        <a:buSzPct val="120000"/>
        <a:buFont typeface="Lucida Grande" panose="020B0600040502020204" pitchFamily="34" charset="0"/>
        <a:buChar char="‣"/>
        <a:defRPr sz="2000" b="0" kern="1200">
          <a:solidFill>
            <a:schemeClr val="tx1"/>
          </a:solidFill>
          <a:latin typeface="+mn-lt"/>
          <a:ea typeface="+mn-ea"/>
          <a:cs typeface="+mn-cs"/>
        </a:defRPr>
      </a:lvl1pPr>
      <a:lvl2pPr marL="660400" indent="-303213" algn="l" defTabSz="901700" rtl="0" eaLnBrk="0" fontAlgn="base" hangingPunct="0">
        <a:spcBef>
          <a:spcPts val="200"/>
        </a:spcBef>
        <a:spcAft>
          <a:spcPts val="200"/>
        </a:spcAft>
        <a:buClr>
          <a:schemeClr val="tx1"/>
        </a:buClr>
        <a:buSzPct val="110000"/>
        <a:buFont typeface="Arial" panose="020B0604020202020204" pitchFamily="34" charset="0"/>
        <a:buChar char="•"/>
        <a:defRPr kern="1200">
          <a:solidFill>
            <a:schemeClr val="bg1">
              <a:lumMod val="50000"/>
            </a:schemeClr>
          </a:solidFill>
          <a:latin typeface="+mn-lt"/>
          <a:ea typeface="+mn-ea"/>
          <a:cs typeface="+mn-cs"/>
        </a:defRPr>
      </a:lvl2pPr>
      <a:lvl3pPr marL="1077913" indent="-303213" algn="l" defTabSz="901700" rtl="0" eaLnBrk="0" fontAlgn="base" hangingPunct="0">
        <a:spcBef>
          <a:spcPts val="200"/>
        </a:spcBef>
        <a:spcAft>
          <a:spcPts val="200"/>
        </a:spcAft>
        <a:buClr>
          <a:schemeClr val="accent1"/>
        </a:buClr>
        <a:buFont typeface="Arial" panose="020B0604020202020204" pitchFamily="34" charset="0"/>
        <a:buChar char="–"/>
        <a:defRPr sz="1600" b="0" kern="1200">
          <a:solidFill>
            <a:schemeClr val="bg1">
              <a:lumMod val="50000"/>
            </a:schemeClr>
          </a:solidFill>
          <a:latin typeface="+mn-lt"/>
          <a:ea typeface="+mn-ea"/>
          <a:cs typeface="+mn-cs"/>
        </a:defRPr>
      </a:lvl3pPr>
      <a:lvl4pPr marL="1438275" indent="-246063" algn="l" defTabSz="901700" rtl="0" eaLnBrk="0" fontAlgn="base" hangingPunct="0">
        <a:spcBef>
          <a:spcPts val="200"/>
        </a:spcBef>
        <a:spcAft>
          <a:spcPts val="200"/>
        </a:spcAft>
        <a:buClr>
          <a:schemeClr val="tx2"/>
        </a:buClr>
        <a:buFont typeface="Arial" panose="020B0604020202020204" pitchFamily="34" charset="0"/>
        <a:buChar char="•"/>
        <a:defRPr sz="1600" kern="1200">
          <a:solidFill>
            <a:schemeClr val="bg1">
              <a:lumMod val="50000"/>
            </a:schemeClr>
          </a:solidFill>
          <a:latin typeface="+mn-lt"/>
          <a:ea typeface="+mn-ea"/>
          <a:cs typeface="+mn-cs"/>
        </a:defRPr>
      </a:lvl4pPr>
      <a:lvl5pPr marL="1795463" indent="-242888" algn="l" defTabSz="901700" rtl="0" eaLnBrk="0" fontAlgn="base" hangingPunct="0">
        <a:spcBef>
          <a:spcPts val="200"/>
        </a:spcBef>
        <a:spcAft>
          <a:spcPts val="200"/>
        </a:spcAft>
        <a:buClr>
          <a:schemeClr val="tx2"/>
        </a:buClr>
        <a:buFont typeface="Franklin Gothic Book" panose="020B0503020102020204" pitchFamily="34" charset="0"/>
        <a:buChar char="–"/>
        <a:defRPr sz="16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cxnSp>
        <p:nvCxnSpPr>
          <p:cNvPr id="12" name="Straight Connector 11"/>
          <p:cNvCxnSpPr/>
          <p:nvPr/>
        </p:nvCxnSpPr>
        <p:spPr bwMode="gray">
          <a:xfrm>
            <a:off x="1332916" y="504709"/>
            <a:ext cx="9667237" cy="0"/>
          </a:xfrm>
          <a:prstGeom prst="line">
            <a:avLst/>
          </a:prstGeom>
          <a:ln w="177800" cmpd="sng">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548640" y="750933"/>
            <a:ext cx="11094720" cy="853440"/>
          </a:xfrm>
          <a:prstGeom prst="rect">
            <a:avLst/>
          </a:prstGeom>
        </p:spPr>
        <p:txBody>
          <a:bodyPr vert="horz" lIns="0" tIns="0" rIns="0" bIns="0" rtlCol="0" anchor="t" anchorCtr="0">
            <a:noAutofit/>
          </a:bodyPr>
          <a:lstStyle/>
          <a:p>
            <a:r>
              <a:rPr lang="en-US"/>
              <a:t>Click to edit Master title style</a:t>
            </a:r>
          </a:p>
        </p:txBody>
      </p:sp>
      <p:sp>
        <p:nvSpPr>
          <p:cNvPr id="3" name="Text Placeholder 2"/>
          <p:cNvSpPr>
            <a:spLocks noGrp="1"/>
          </p:cNvSpPr>
          <p:nvPr>
            <p:ph type="body" idx="1"/>
          </p:nvPr>
        </p:nvSpPr>
        <p:spPr>
          <a:xfrm>
            <a:off x="548640" y="1950720"/>
            <a:ext cx="11094720" cy="451104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8" name="Straight Connector 7"/>
          <p:cNvCxnSpPr/>
          <p:nvPr/>
        </p:nvCxnSpPr>
        <p:spPr bwMode="gray">
          <a:xfrm>
            <a:off x="1" y="396989"/>
            <a:ext cx="1755225" cy="1"/>
          </a:xfrm>
          <a:prstGeom prst="line">
            <a:avLst/>
          </a:prstGeom>
          <a:ln w="1778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bwMode="gray">
          <a:xfrm>
            <a:off x="553147" y="289267"/>
            <a:ext cx="1097280" cy="215444"/>
          </a:xfrm>
          <a:prstGeom prst="rect">
            <a:avLst/>
          </a:prstGeom>
          <a:noFill/>
        </p:spPr>
        <p:txBody>
          <a:bodyPr wrap="square" lIns="0" tIns="0" rIns="0" bIns="0" rtlCol="0" anchor="ctr" anchorCtr="0">
            <a:spAutoFit/>
          </a:bodyPr>
          <a:lstStyle/>
          <a:p>
            <a:pPr defTabSz="914354"/>
            <a:r>
              <a:rPr lang="en-US" sz="1400">
                <a:solidFill>
                  <a:schemeClr val="bg1"/>
                </a:solidFill>
                <a:latin typeface="+mj-lt"/>
                <a:cs typeface="Arial" pitchFamily="34" charset="0"/>
              </a:rPr>
              <a:t>MD Anderson </a:t>
            </a:r>
          </a:p>
        </p:txBody>
      </p:sp>
      <p:sp>
        <p:nvSpPr>
          <p:cNvPr id="10" name="Footer Placeholder 9"/>
          <p:cNvSpPr>
            <a:spLocks noGrp="1"/>
          </p:cNvSpPr>
          <p:nvPr>
            <p:ph type="ftr" sz="quarter" idx="3"/>
          </p:nvPr>
        </p:nvSpPr>
        <p:spPr bwMode="gray">
          <a:xfrm>
            <a:off x="1850680" y="399993"/>
            <a:ext cx="8534400" cy="215444"/>
          </a:xfrm>
          <a:prstGeom prst="rect">
            <a:avLst/>
          </a:prstGeom>
        </p:spPr>
        <p:txBody>
          <a:bodyPr vert="horz" wrap="square" lIns="0" tIns="0" rIns="0" bIns="0" rtlCol="0" anchor="ctr">
            <a:spAutoFit/>
          </a:bodyPr>
          <a:lstStyle>
            <a:lvl1pPr algn="l">
              <a:defRPr sz="1400">
                <a:solidFill>
                  <a:schemeClr val="accent6"/>
                </a:solidFill>
                <a:latin typeface="+mj-lt"/>
                <a:cs typeface="Arial" pitchFamily="34" charset="0"/>
              </a:defRPr>
            </a:lvl1pPr>
          </a:lstStyle>
          <a:p>
            <a:endParaRPr lang="en-US"/>
          </a:p>
        </p:txBody>
      </p:sp>
      <p:sp>
        <p:nvSpPr>
          <p:cNvPr id="15" name="Slide Number Placeholder 14"/>
          <p:cNvSpPr>
            <a:spLocks noGrp="1"/>
          </p:cNvSpPr>
          <p:nvPr>
            <p:ph type="sldNum" sz="quarter" idx="4"/>
          </p:nvPr>
        </p:nvSpPr>
        <p:spPr bwMode="gray">
          <a:xfrm>
            <a:off x="11248253" y="289267"/>
            <a:ext cx="395111" cy="215444"/>
          </a:xfrm>
          <a:prstGeom prst="rect">
            <a:avLst/>
          </a:prstGeom>
        </p:spPr>
        <p:txBody>
          <a:bodyPr vert="horz" wrap="square" lIns="0" tIns="0" rIns="0" bIns="0" rtlCol="0" anchor="ctr">
            <a:spAutoFit/>
          </a:bodyPr>
          <a:lstStyle>
            <a:lvl1pPr algn="r">
              <a:defRPr sz="1400">
                <a:solidFill>
                  <a:schemeClr val="accent6"/>
                </a:solidFill>
                <a:latin typeface="+mj-lt"/>
                <a:cs typeface="Arial" pitchFamily="34" charset="0"/>
              </a:defRPr>
            </a:lvl1pPr>
          </a:lstStyle>
          <a:p>
            <a:fld id="{25E50375-54B9-4391-8450-768398012C2B}" type="slidenum">
              <a:rPr lang="en-US" smtClean="0"/>
              <a:t>‹#›</a:t>
            </a:fld>
            <a:endParaRPr lang="en-US"/>
          </a:p>
        </p:txBody>
      </p:sp>
    </p:spTree>
    <p:extLst>
      <p:ext uri="{BB962C8B-B14F-4D97-AF65-F5344CB8AC3E}">
        <p14:creationId xmlns:p14="http://schemas.microsoft.com/office/powerpoint/2010/main" val="3012580289"/>
      </p:ext>
    </p:extLst>
  </p:cSld>
  <p:clrMap bg1="lt1" tx1="dk1" bg2="lt2" tx2="dk2" accent1="accent1" accent2="accent2" accent3="accent3" accent4="accent4" accent5="accent5" accent6="accent6" hlink="hlink" folHlink="folHlink"/>
  <p:sldLayoutIdLst>
    <p:sldLayoutId id="2147486004" r:id="rId1"/>
    <p:sldLayoutId id="2147486005" r:id="rId2"/>
    <p:sldLayoutId id="2147486006" r:id="rId3"/>
    <p:sldLayoutId id="2147486007" r:id="rId4"/>
    <p:sldLayoutId id="2147486008" r:id="rId5"/>
    <p:sldLayoutId id="2147486009" r:id="rId6"/>
    <p:sldLayoutId id="2147486010" r:id="rId7"/>
    <p:sldLayoutId id="2147486011" r:id="rId8"/>
    <p:sldLayoutId id="2147486012" r:id="rId9"/>
    <p:sldLayoutId id="2147486013" r:id="rId10"/>
    <p:sldLayoutId id="2147486014" r:id="rId11"/>
    <p:sldLayoutId id="2147486015" r:id="rId12"/>
    <p:sldLayoutId id="2147486016" r:id="rId13"/>
    <p:sldLayoutId id="2147486017" r:id="rId14"/>
    <p:sldLayoutId id="2147486018" r:id="rId15"/>
    <p:sldLayoutId id="2147486019" r:id="rId16"/>
    <p:sldLayoutId id="2147486020" r:id="rId17"/>
  </p:sldLayoutIdLst>
  <p:txStyles>
    <p:titleStyle>
      <a:lvl1pPr algn="l" defTabSz="914354" rtl="0" eaLnBrk="1" latinLnBrk="0" hangingPunct="1">
        <a:lnSpc>
          <a:spcPct val="100000"/>
        </a:lnSpc>
        <a:spcBef>
          <a:spcPct val="0"/>
        </a:spcBef>
        <a:buNone/>
        <a:defRPr sz="2933" b="1" kern="1200">
          <a:solidFill>
            <a:schemeClr val="tx1"/>
          </a:solidFill>
          <a:latin typeface="+mj-lt"/>
          <a:ea typeface="+mj-ea"/>
          <a:cs typeface="Arial" pitchFamily="34" charset="0"/>
        </a:defRPr>
      </a:lvl1pPr>
    </p:titleStyle>
    <p:bodyStyle>
      <a:lvl1pPr marL="0" indent="0" algn="l" defTabSz="914354" rtl="0" eaLnBrk="1" latinLnBrk="0" hangingPunct="1">
        <a:lnSpc>
          <a:spcPct val="100000"/>
        </a:lnSpc>
        <a:spcBef>
          <a:spcPts val="1867"/>
        </a:spcBef>
        <a:spcAft>
          <a:spcPts val="0"/>
        </a:spcAft>
        <a:buFont typeface="Arial" pitchFamily="34" charset="0"/>
        <a:buNone/>
        <a:defRPr sz="2400" kern="1200">
          <a:solidFill>
            <a:schemeClr val="tx1"/>
          </a:solidFill>
          <a:latin typeface="+mn-lt"/>
          <a:ea typeface="+mn-ea"/>
          <a:cs typeface="Times New Roman" pitchFamily="18" charset="0"/>
        </a:defRPr>
      </a:lvl1pPr>
      <a:lvl2pPr marL="173030" indent="-173030" algn="l" defTabSz="914354" rtl="0" eaLnBrk="1" latinLnBrk="0" hangingPunct="1">
        <a:lnSpc>
          <a:spcPct val="100000"/>
        </a:lnSpc>
        <a:spcBef>
          <a:spcPts val="1200"/>
        </a:spcBef>
        <a:spcAft>
          <a:spcPts val="0"/>
        </a:spcAft>
        <a:buFont typeface="Arial" pitchFamily="34" charset="0"/>
        <a:buChar char="•"/>
        <a:defRPr sz="2400" kern="1200">
          <a:solidFill>
            <a:schemeClr val="tx1"/>
          </a:solidFill>
          <a:latin typeface="+mn-lt"/>
          <a:ea typeface="+mn-ea"/>
          <a:cs typeface="Times New Roman" pitchFamily="18" charset="0"/>
        </a:defRPr>
      </a:lvl2pPr>
      <a:lvl3pPr marL="347454" indent="-173030" algn="l" defTabSz="914354" rtl="0" eaLnBrk="1" latinLnBrk="0" hangingPunct="1">
        <a:lnSpc>
          <a:spcPct val="100000"/>
        </a:lnSpc>
        <a:spcBef>
          <a:spcPts val="800"/>
        </a:spcBef>
        <a:spcAft>
          <a:spcPts val="0"/>
        </a:spcAft>
        <a:buFont typeface="Arial" pitchFamily="34" charset="0"/>
        <a:buChar char="•"/>
        <a:defRPr sz="2133" kern="1200">
          <a:solidFill>
            <a:schemeClr val="tx1"/>
          </a:solidFill>
          <a:latin typeface="+mn-lt"/>
          <a:ea typeface="+mn-ea"/>
          <a:cs typeface="Times New Roman" pitchFamily="18" charset="0"/>
        </a:defRPr>
      </a:lvl3pPr>
      <a:lvl4pPr marL="521182" indent="-173030" algn="l" defTabSz="914354" rtl="0" eaLnBrk="1" latinLnBrk="0" hangingPunct="1">
        <a:lnSpc>
          <a:spcPct val="100000"/>
        </a:lnSpc>
        <a:spcBef>
          <a:spcPts val="800"/>
        </a:spcBef>
        <a:spcAft>
          <a:spcPts val="0"/>
        </a:spcAft>
        <a:buFont typeface="Arial" pitchFamily="34" charset="0"/>
        <a:buChar char="•"/>
        <a:defRPr sz="1867" kern="1200">
          <a:solidFill>
            <a:schemeClr val="tx1"/>
          </a:solidFill>
          <a:latin typeface="+mn-lt"/>
          <a:ea typeface="+mn-ea"/>
          <a:cs typeface="Times New Roman" pitchFamily="18" charset="0"/>
        </a:defRPr>
      </a:lvl4pPr>
      <a:lvl5pPr marL="2057298" indent="-228589" algn="l" defTabSz="914354" rtl="0" eaLnBrk="1" latinLnBrk="0" hangingPunct="1">
        <a:spcBef>
          <a:spcPct val="20000"/>
        </a:spcBef>
        <a:buFont typeface="Arial" pitchFamily="34" charset="0"/>
        <a:buChar char="»"/>
        <a:defRPr sz="1800" kern="1200">
          <a:solidFill>
            <a:schemeClr val="bg1"/>
          </a:solidFill>
          <a:latin typeface="Times New Roman" pitchFamily="18" charset="0"/>
          <a:ea typeface="+mn-ea"/>
          <a:cs typeface="Times New Roman" pitchFamily="18" charset="0"/>
        </a:defRPr>
      </a:lvl5pPr>
      <a:lvl6pPr marL="2514474"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52"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FACB92F-CA01-4752-6B59-55368DC638AF}"/>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0" y="6238050"/>
            <a:ext cx="12192000" cy="628650"/>
          </a:xfrm>
          <a:prstGeom prst="rect">
            <a:avLst/>
          </a:prstGeom>
        </p:spPr>
      </p:pic>
      <p:sp>
        <p:nvSpPr>
          <p:cNvPr id="2" name="Title Placeholder 1">
            <a:extLst>
              <a:ext uri="{FF2B5EF4-FFF2-40B4-BE49-F238E27FC236}">
                <a16:creationId xmlns:a16="http://schemas.microsoft.com/office/drawing/2014/main" id="{34E7D2D6-7C48-4E81-B298-73268FCAC58B}"/>
              </a:ext>
            </a:extLst>
          </p:cNvPr>
          <p:cNvSpPr>
            <a:spLocks noGrp="1"/>
          </p:cNvSpPr>
          <p:nvPr userDrawn="1">
            <p:ph type="title"/>
          </p:nvPr>
        </p:nvSpPr>
        <p:spPr>
          <a:xfrm>
            <a:off x="640080" y="365124"/>
            <a:ext cx="10972800" cy="1371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2BD162-260B-459B-AFCC-55DA16A13613}"/>
              </a:ext>
            </a:extLst>
          </p:cNvPr>
          <p:cNvSpPr>
            <a:spLocks noGrp="1"/>
          </p:cNvSpPr>
          <p:nvPr userDrawn="1">
            <p:ph type="body" idx="1"/>
          </p:nvPr>
        </p:nvSpPr>
        <p:spPr>
          <a:xfrm>
            <a:off x="640080" y="1825625"/>
            <a:ext cx="10972800" cy="40233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608DB3-8625-42CD-B269-7A764B719C70}"/>
              </a:ext>
            </a:extLst>
          </p:cNvPr>
          <p:cNvSpPr>
            <a:spLocks noGrp="1"/>
          </p:cNvSpPr>
          <p:nvPr userDrawn="1">
            <p:ph type="sldNum" sz="quarter" idx="4"/>
          </p:nvPr>
        </p:nvSpPr>
        <p:spPr>
          <a:xfrm>
            <a:off x="11083564" y="217034"/>
            <a:ext cx="874486" cy="365125"/>
          </a:xfrm>
          <a:prstGeom prst="rect">
            <a:avLst/>
          </a:prstGeom>
        </p:spPr>
        <p:txBody>
          <a:bodyPr vert="horz" lIns="91440" tIns="45720" rIns="91440" bIns="45720" rtlCol="0" anchor="t" anchorCtr="0"/>
          <a:lstStyle>
            <a:lvl1pPr algn="r">
              <a:defRPr sz="800" b="0">
                <a:solidFill>
                  <a:schemeClr val="bg1"/>
                </a:solidFill>
                <a:latin typeface="Arial" panose="020B0604020202020204" pitchFamily="34" charset="0"/>
                <a:cs typeface="Arial" panose="020B0604020202020204" pitchFamily="34" charset="0"/>
              </a:defRPr>
            </a:lvl1pPr>
          </a:lstStyle>
          <a:p>
            <a:r>
              <a:rPr lang="en-US"/>
              <a:t>PAGE </a:t>
            </a:r>
            <a:fld id="{BE33F7A0-71F0-446B-9DE8-6D75BE64EE0F}" type="slidenum">
              <a:rPr lang="en-US" smtClean="0"/>
              <a:pPr/>
              <a:t>‹#›</a:t>
            </a:fld>
            <a:endParaRPr lang="en-US"/>
          </a:p>
        </p:txBody>
      </p:sp>
      <p:sp>
        <p:nvSpPr>
          <p:cNvPr id="11" name="Text Placeholder 4">
            <a:extLst>
              <a:ext uri="{FF2B5EF4-FFF2-40B4-BE49-F238E27FC236}">
                <a16:creationId xmlns:a16="http://schemas.microsoft.com/office/drawing/2014/main" id="{CF4238B1-436E-ABF8-08AB-E6364E1D7133}"/>
              </a:ext>
            </a:extLst>
          </p:cNvPr>
          <p:cNvSpPr txBox="1">
            <a:spLocks/>
          </p:cNvSpPr>
          <p:nvPr userDrawn="1"/>
        </p:nvSpPr>
        <p:spPr>
          <a:xfrm>
            <a:off x="3924300" y="6289603"/>
            <a:ext cx="5252264" cy="281354"/>
          </a:xfrm>
          <a:prstGeom prst="rect">
            <a:avLst/>
          </a:prstGeom>
        </p:spPr>
        <p:txBody>
          <a:bodyPr lIns="0" tIns="0" rIns="0" bIns="0" anchor="b" anchorCtr="0">
            <a:noAutofit/>
          </a:bodyPr>
          <a:lstStyle>
            <a:lvl1pPr marL="0" indent="0" algn="l" defTabSz="914400" rtl="0" eaLnBrk="1" latinLnBrk="0" hangingPunct="1">
              <a:lnSpc>
                <a:spcPct val="100000"/>
              </a:lnSpc>
              <a:spcBef>
                <a:spcPts val="0"/>
              </a:spcBef>
              <a:buClr>
                <a:srgbClr val="008764"/>
              </a:buClr>
              <a:buFontTx/>
              <a:buNone/>
              <a:defRPr lang="en-US" sz="1000" kern="120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8764"/>
              </a:buClr>
              <a:buFont typeface="Wingdings" panose="05000000000000000000" pitchFamily="2" charset="2"/>
              <a:buChar char="§"/>
              <a:defRPr lang="en-US" sz="900" kern="120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8764"/>
              </a:buClr>
              <a:buFont typeface="Courier New" panose="02070309020205020404" pitchFamily="49" charset="0"/>
              <a:buChar char="o"/>
              <a:defRPr lang="en-US" sz="900" kern="120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8764"/>
              </a:buClr>
              <a:buFont typeface="Arial" panose="020B0604020202020204" pitchFamily="34" charset="0"/>
              <a:buChar char="•"/>
              <a:defRPr lang="en-US" sz="900" kern="120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8764"/>
              </a:buClr>
              <a:buFont typeface="Arial" panose="020B0604020202020204" pitchFamily="34" charset="0"/>
              <a:buChar char="•"/>
              <a:defRPr lang="en-US" sz="900" kern="120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a:t>Scott </a:t>
            </a:r>
            <a:r>
              <a:rPr lang="en-US" sz="1000" err="1"/>
              <a:t>Kopetz</a:t>
            </a:r>
            <a:r>
              <a:rPr lang="en-US" sz="1000"/>
              <a:t>, MD, PhD</a:t>
            </a:r>
            <a:endParaRPr lang="en-US"/>
          </a:p>
        </p:txBody>
      </p:sp>
    </p:spTree>
    <p:extLst>
      <p:ext uri="{BB962C8B-B14F-4D97-AF65-F5344CB8AC3E}">
        <p14:creationId xmlns:p14="http://schemas.microsoft.com/office/powerpoint/2010/main" val="3297592790"/>
      </p:ext>
    </p:extLst>
  </p:cSld>
  <p:clrMap bg1="lt1" tx1="dk1" bg2="lt2" tx2="dk2" accent1="accent1" accent2="accent2" accent3="accent3" accent4="accent4" accent5="accent5" accent6="accent6" hlink="hlink" folHlink="folHlink"/>
  <p:sldLayoutIdLst>
    <p:sldLayoutId id="2147486023" r:id="rId1"/>
    <p:sldLayoutId id="2147486024" r:id="rId2"/>
    <p:sldLayoutId id="2147486025" r:id="rId3"/>
    <p:sldLayoutId id="2147486026" r:id="rId4"/>
  </p:sldLayoutIdLst>
  <p:hf hdr="0" dt="0"/>
  <p:txStyles>
    <p:titleStyle>
      <a:lvl1pPr algn="l" defTabSz="914400" rtl="0" eaLnBrk="1" latinLnBrk="0" hangingPunct="1">
        <a:lnSpc>
          <a:spcPct val="90000"/>
        </a:lnSpc>
        <a:spcBef>
          <a:spcPct val="0"/>
        </a:spcBef>
        <a:buNone/>
        <a:defRPr sz="3600" b="1" kern="1200">
          <a:solidFill>
            <a:srgbClr val="002557"/>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lnSpc>
          <a:spcPct val="100000"/>
        </a:lnSpc>
        <a:spcBef>
          <a:spcPts val="1000"/>
        </a:spcBef>
        <a:buClr>
          <a:srgbClr val="008764"/>
        </a:buClr>
        <a:buFont typeface="Arial" panose="020B0604020202020204" pitchFamily="34" charset="0"/>
        <a:buChar char="•"/>
        <a:defRPr lang="en-US" sz="2400" kern="1200" dirty="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8764"/>
        </a:buClr>
        <a:buFont typeface="Wingdings" panose="05000000000000000000" pitchFamily="2" charset="2"/>
        <a:buChar char="§"/>
        <a:defRPr lang="en-US" sz="2400" kern="1200" dirty="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8764"/>
        </a:buClr>
        <a:buFont typeface="Courier New" panose="02070309020205020404" pitchFamily="49" charset="0"/>
        <a:buChar char="o"/>
        <a:defRPr lang="en-US" sz="1800" kern="1200" dirty="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E7D2D6-7C48-4E81-B298-73268FCAC58B}"/>
              </a:ext>
            </a:extLst>
          </p:cNvPr>
          <p:cNvSpPr>
            <a:spLocks noGrp="1"/>
          </p:cNvSpPr>
          <p:nvPr userDrawn="1">
            <p:ph type="title"/>
          </p:nvPr>
        </p:nvSpPr>
        <p:spPr>
          <a:xfrm>
            <a:off x="640080" y="365124"/>
            <a:ext cx="10972800" cy="1371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2BD162-260B-459B-AFCC-55DA16A13613}"/>
              </a:ext>
            </a:extLst>
          </p:cNvPr>
          <p:cNvSpPr>
            <a:spLocks noGrp="1"/>
          </p:cNvSpPr>
          <p:nvPr userDrawn="1">
            <p:ph type="body" idx="1"/>
          </p:nvPr>
        </p:nvSpPr>
        <p:spPr>
          <a:xfrm>
            <a:off x="640080" y="1825625"/>
            <a:ext cx="10972800" cy="40233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608DB3-8625-42CD-B269-7A764B719C70}"/>
              </a:ext>
            </a:extLst>
          </p:cNvPr>
          <p:cNvSpPr>
            <a:spLocks noGrp="1"/>
          </p:cNvSpPr>
          <p:nvPr userDrawn="1">
            <p:ph type="sldNum" sz="quarter" idx="4"/>
          </p:nvPr>
        </p:nvSpPr>
        <p:spPr>
          <a:xfrm>
            <a:off x="11083564" y="217034"/>
            <a:ext cx="874486" cy="365125"/>
          </a:xfrm>
          <a:prstGeom prst="rect">
            <a:avLst/>
          </a:prstGeom>
        </p:spPr>
        <p:txBody>
          <a:bodyPr vert="horz" lIns="91440" tIns="45720" rIns="91440" bIns="45720" rtlCol="0" anchor="t" anchorCtr="0"/>
          <a:lstStyle>
            <a:lvl1pPr algn="r">
              <a:defRPr sz="800" b="0">
                <a:solidFill>
                  <a:schemeClr val="bg1"/>
                </a:solidFill>
                <a:latin typeface="Arial" panose="020B0604020202020204" pitchFamily="34" charset="0"/>
                <a:cs typeface="Arial" panose="020B0604020202020204" pitchFamily="34" charset="0"/>
              </a:defRPr>
            </a:lvl1pPr>
          </a:lstStyle>
          <a:p>
            <a:r>
              <a:rPr lang="en-US"/>
              <a:t>PAGE </a:t>
            </a:r>
            <a:fld id="{BE33F7A0-71F0-446B-9DE8-6D75BE64EE0F}" type="slidenum">
              <a:rPr lang="en-US" smtClean="0"/>
              <a:pPr/>
              <a:t>‹#›</a:t>
            </a:fld>
            <a:endParaRPr lang="en-US"/>
          </a:p>
        </p:txBody>
      </p:sp>
      <p:pic>
        <p:nvPicPr>
          <p:cNvPr id="15" name="Picture 14">
            <a:extLst>
              <a:ext uri="{FF2B5EF4-FFF2-40B4-BE49-F238E27FC236}">
                <a16:creationId xmlns:a16="http://schemas.microsoft.com/office/drawing/2014/main" id="{32823C6C-73E3-42A3-83A3-6A4C934D2334}"/>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22" y="6238560"/>
            <a:ext cx="12198050" cy="628962"/>
          </a:xfrm>
          <a:prstGeom prst="rect">
            <a:avLst/>
          </a:prstGeom>
        </p:spPr>
      </p:pic>
      <p:sp>
        <p:nvSpPr>
          <p:cNvPr id="4" name="TextBox 3">
            <a:extLst>
              <a:ext uri="{FF2B5EF4-FFF2-40B4-BE49-F238E27FC236}">
                <a16:creationId xmlns:a16="http://schemas.microsoft.com/office/drawing/2014/main" id="{3C84D898-A908-4F9B-8BFC-D0A350053FE5}"/>
              </a:ext>
            </a:extLst>
          </p:cNvPr>
          <p:cNvSpPr txBox="1"/>
          <p:nvPr userDrawn="1"/>
        </p:nvSpPr>
        <p:spPr>
          <a:xfrm>
            <a:off x="2659934" y="6446454"/>
            <a:ext cx="696546" cy="92333"/>
          </a:xfrm>
          <a:prstGeom prst="rect">
            <a:avLst/>
          </a:prstGeom>
          <a:noFill/>
        </p:spPr>
        <p:txBody>
          <a:bodyPr wrap="square" lIns="0" tIns="0" rIns="0" bIns="0" rtlCol="0">
            <a:spAutoFit/>
          </a:bodyPr>
          <a:lstStyle/>
          <a:p>
            <a:r>
              <a:rPr lang="en-US" sz="600" b="1">
                <a:solidFill>
                  <a:srgbClr val="002557"/>
                </a:solidFill>
              </a:rPr>
              <a:t>PRESENTED BY:</a:t>
            </a:r>
          </a:p>
        </p:txBody>
      </p:sp>
    </p:spTree>
    <p:extLst>
      <p:ext uri="{BB962C8B-B14F-4D97-AF65-F5344CB8AC3E}">
        <p14:creationId xmlns:p14="http://schemas.microsoft.com/office/powerpoint/2010/main" val="2674206347"/>
      </p:ext>
    </p:extLst>
  </p:cSld>
  <p:clrMap bg1="lt1" tx1="dk1" bg2="lt2" tx2="dk2" accent1="accent1" accent2="accent2" accent3="accent3" accent4="accent4" accent5="accent5" accent6="accent6" hlink="hlink" folHlink="folHlink"/>
  <p:sldLayoutIdLst>
    <p:sldLayoutId id="2147486118" r:id="rId1"/>
    <p:sldLayoutId id="2147486119" r:id="rId2"/>
    <p:sldLayoutId id="2147486120" r:id="rId3"/>
    <p:sldLayoutId id="2147486121" r:id="rId4"/>
  </p:sldLayoutIdLst>
  <p:hf hdr="0" dt="0"/>
  <p:txStyles>
    <p:titleStyle>
      <a:lvl1pPr algn="l" defTabSz="914400" rtl="0" eaLnBrk="1" latinLnBrk="0" hangingPunct="1">
        <a:lnSpc>
          <a:spcPct val="90000"/>
        </a:lnSpc>
        <a:spcBef>
          <a:spcPct val="0"/>
        </a:spcBef>
        <a:buNone/>
        <a:defRPr sz="3600" b="1" kern="1200">
          <a:solidFill>
            <a:srgbClr val="002557"/>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lnSpc>
          <a:spcPct val="100000"/>
        </a:lnSpc>
        <a:spcBef>
          <a:spcPts val="1000"/>
        </a:spcBef>
        <a:buClr>
          <a:srgbClr val="008764"/>
        </a:buClr>
        <a:buFont typeface="Arial" panose="020B0604020202020204" pitchFamily="34" charset="0"/>
        <a:buChar char="•"/>
        <a:defRPr lang="en-US" sz="2400" kern="1200" dirty="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8764"/>
        </a:buClr>
        <a:buFont typeface="Wingdings" panose="05000000000000000000" pitchFamily="2" charset="2"/>
        <a:buChar char="§"/>
        <a:defRPr lang="en-US" sz="2400" kern="1200" dirty="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8764"/>
        </a:buClr>
        <a:buFont typeface="Courier New" panose="02070309020205020404" pitchFamily="49" charset="0"/>
        <a:buChar char="o"/>
        <a:defRPr lang="en-US" sz="1800" kern="1200" dirty="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5997" y="576000"/>
            <a:ext cx="8228277" cy="505668"/>
          </a:xfrm>
          <a:prstGeom prst="rect">
            <a:avLst/>
          </a:prstGeom>
        </p:spPr>
        <p:txBody>
          <a:bodyPr vert="horz" lIns="0" tIns="0" rIns="0" bIns="0" rtlCol="0" anchor="t" anchorCtr="0">
            <a:normAutofit/>
          </a:bodyPr>
          <a:lstStyle/>
          <a:p>
            <a:r>
              <a:rPr lang="en-US"/>
              <a:t>Click to edit Master title style</a:t>
            </a:r>
            <a:endParaRPr lang="en-GB"/>
          </a:p>
        </p:txBody>
      </p:sp>
      <p:sp>
        <p:nvSpPr>
          <p:cNvPr id="3" name="Text Placeholder 2"/>
          <p:cNvSpPr>
            <a:spLocks noGrp="1"/>
          </p:cNvSpPr>
          <p:nvPr>
            <p:ph type="body" idx="1"/>
          </p:nvPr>
        </p:nvSpPr>
        <p:spPr>
          <a:xfrm>
            <a:off x="575997" y="1806575"/>
            <a:ext cx="8228277" cy="4473796"/>
          </a:xfrm>
          <a:prstGeom prst="rect">
            <a:avLst/>
          </a:prstGeom>
        </p:spPr>
        <p:txBody>
          <a:bodyPr vert="horz" lIns="0" tIns="0" rIns="0" bIns="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grpSp>
        <p:nvGrpSpPr>
          <p:cNvPr id="17" name="Group 16" hidden="1"/>
          <p:cNvGrpSpPr/>
          <p:nvPr/>
        </p:nvGrpSpPr>
        <p:grpSpPr>
          <a:xfrm>
            <a:off x="574675" y="-301039"/>
            <a:ext cx="11042525" cy="7560000"/>
            <a:chOff x="574675" y="-301039"/>
            <a:chExt cx="11042525" cy="7560000"/>
          </a:xfrm>
        </p:grpSpPr>
        <p:sp>
          <p:nvSpPr>
            <p:cNvPr id="12" name="Rectangle 11"/>
            <p:cNvSpPr/>
            <p:nvPr userDrawn="1"/>
          </p:nvSpPr>
          <p:spPr>
            <a:xfrm>
              <a:off x="574675" y="-301039"/>
              <a:ext cx="216000" cy="7560000"/>
            </a:xfrm>
            <a:prstGeom prst="rect">
              <a:avLst/>
            </a:prstGeom>
            <a:solidFill>
              <a:srgbClr val="808080">
                <a:alpha val="23922"/>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sp>
          <p:nvSpPr>
            <p:cNvPr id="13" name="Rectangle 12"/>
            <p:cNvSpPr/>
            <p:nvPr userDrawn="1"/>
          </p:nvSpPr>
          <p:spPr>
            <a:xfrm>
              <a:off x="3281306" y="-301039"/>
              <a:ext cx="216000" cy="7560000"/>
            </a:xfrm>
            <a:prstGeom prst="rect">
              <a:avLst/>
            </a:prstGeom>
            <a:solidFill>
              <a:srgbClr val="808080">
                <a:alpha val="23922"/>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sp>
          <p:nvSpPr>
            <p:cNvPr id="14" name="Rectangle 13"/>
            <p:cNvSpPr/>
            <p:nvPr userDrawn="1"/>
          </p:nvSpPr>
          <p:spPr>
            <a:xfrm>
              <a:off x="5987937" y="-301039"/>
              <a:ext cx="216000" cy="7560000"/>
            </a:xfrm>
            <a:prstGeom prst="rect">
              <a:avLst/>
            </a:prstGeom>
            <a:solidFill>
              <a:srgbClr val="808080">
                <a:alpha val="23922"/>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sp>
          <p:nvSpPr>
            <p:cNvPr id="15" name="Rectangle 14"/>
            <p:cNvSpPr/>
            <p:nvPr userDrawn="1"/>
          </p:nvSpPr>
          <p:spPr>
            <a:xfrm>
              <a:off x="8694568" y="-301039"/>
              <a:ext cx="216000" cy="7560000"/>
            </a:xfrm>
            <a:prstGeom prst="rect">
              <a:avLst/>
            </a:prstGeom>
            <a:solidFill>
              <a:srgbClr val="808080">
                <a:alpha val="23922"/>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sp>
          <p:nvSpPr>
            <p:cNvPr id="16" name="Rectangle 15"/>
            <p:cNvSpPr/>
            <p:nvPr userDrawn="1"/>
          </p:nvSpPr>
          <p:spPr>
            <a:xfrm>
              <a:off x="11401200" y="-301039"/>
              <a:ext cx="216000" cy="7560000"/>
            </a:xfrm>
            <a:prstGeom prst="rect">
              <a:avLst/>
            </a:prstGeom>
            <a:solidFill>
              <a:srgbClr val="808080">
                <a:alpha val="23922"/>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grpSp>
      <p:sp>
        <p:nvSpPr>
          <p:cNvPr id="4" name="Rectangle 7">
            <a:extLst>
              <a:ext uri="{FF2B5EF4-FFF2-40B4-BE49-F238E27FC236}">
                <a16:creationId xmlns:a16="http://schemas.microsoft.com/office/drawing/2014/main" id="{79837DBD-15F8-AF0C-32A6-686F90C58E0A}"/>
              </a:ext>
            </a:extLst>
          </p:cNvPr>
          <p:cNvSpPr>
            <a:spLocks noChangeArrowheads="1"/>
          </p:cNvSpPr>
          <p:nvPr userDrawn="1">
            <p:custDataLst>
              <p:tags r:id="rId20"/>
            </p:custDataLst>
          </p:nvPr>
        </p:nvSpPr>
        <p:spPr bwMode="auto">
          <a:xfrm>
            <a:off x="0" y="6533024"/>
            <a:ext cx="12192000" cy="355951"/>
          </a:xfrm>
          <a:prstGeom prst="rect">
            <a:avLst/>
          </a:prstGeom>
          <a:gradFill flip="none" rotWithShape="1">
            <a:gsLst>
              <a:gs pos="50000">
                <a:schemeClr val="accent5">
                  <a:lumMod val="50000"/>
                </a:schemeClr>
              </a:gs>
              <a:gs pos="10476">
                <a:srgbClr val="25336D"/>
              </a:gs>
              <a:gs pos="0">
                <a:srgbClr val="25336D"/>
              </a:gs>
              <a:gs pos="70000">
                <a:srgbClr val="B3E2DF"/>
              </a:gs>
              <a:gs pos="27000">
                <a:srgbClr val="324492"/>
              </a:gs>
              <a:gs pos="92000">
                <a:schemeClr val="accent6">
                  <a:lumMod val="40000"/>
                  <a:lumOff val="60000"/>
                </a:schemeClr>
              </a:gs>
            </a:gsLst>
            <a:lin ang="0" scaled="1"/>
            <a:tileRect/>
          </a:gradFill>
          <a:ln>
            <a:noFill/>
          </a:ln>
          <a:effectLst/>
        </p:spPr>
        <p:txBody>
          <a:bodyPr wrap="none" lIns="91430" tIns="45718" rIns="91430" bIns="45718" anchor="ct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algn="ctr" defTabSz="457200" eaLnBrk="0" fontAlgn="base" hangingPunct="0">
              <a:lnSpc>
                <a:spcPct val="90000"/>
              </a:lnSpc>
              <a:spcBef>
                <a:spcPct val="0"/>
              </a:spcBef>
              <a:spcAft>
                <a:spcPct val="0"/>
              </a:spcAft>
              <a:defRPr>
                <a:solidFill>
                  <a:schemeClr val="tx1"/>
                </a:solidFill>
                <a:latin typeface="Calibri" pitchFamily="34" charset="0"/>
              </a:defRPr>
            </a:lvl6pPr>
            <a:lvl7pPr marL="2971800" indent="-228600" algn="ctr" defTabSz="457200" eaLnBrk="0" fontAlgn="base" hangingPunct="0">
              <a:lnSpc>
                <a:spcPct val="90000"/>
              </a:lnSpc>
              <a:spcBef>
                <a:spcPct val="0"/>
              </a:spcBef>
              <a:spcAft>
                <a:spcPct val="0"/>
              </a:spcAft>
              <a:defRPr>
                <a:solidFill>
                  <a:schemeClr val="tx1"/>
                </a:solidFill>
                <a:latin typeface="Calibri" pitchFamily="34" charset="0"/>
              </a:defRPr>
            </a:lvl7pPr>
            <a:lvl8pPr marL="3429000" indent="-228600" algn="ctr" defTabSz="457200" eaLnBrk="0" fontAlgn="base" hangingPunct="0">
              <a:lnSpc>
                <a:spcPct val="90000"/>
              </a:lnSpc>
              <a:spcBef>
                <a:spcPct val="0"/>
              </a:spcBef>
              <a:spcAft>
                <a:spcPct val="0"/>
              </a:spcAft>
              <a:defRPr>
                <a:solidFill>
                  <a:schemeClr val="tx1"/>
                </a:solidFill>
                <a:latin typeface="Calibri" pitchFamily="34" charset="0"/>
              </a:defRPr>
            </a:lvl8pPr>
            <a:lvl9pPr marL="3886200" indent="-228600" algn="ctr" defTabSz="457200" eaLnBrk="0" fontAlgn="base" hangingPunct="0">
              <a:lnSpc>
                <a:spcPct val="90000"/>
              </a:lnSpc>
              <a:spcBef>
                <a:spcPct val="0"/>
              </a:spcBef>
              <a:spcAft>
                <a:spcPct val="0"/>
              </a:spcAft>
              <a:defRPr>
                <a:solidFill>
                  <a:schemeClr val="tx1"/>
                </a:solidFill>
                <a:latin typeface="Calibri" pitchFamily="34" charset="0"/>
              </a:defRPr>
            </a:lvl9pPr>
          </a:lstStyle>
          <a:p>
            <a:pPr marL="0" marR="0" lvl="0" indent="0" algn="ctr" defTabSz="457143" rtl="0" eaLnBrk="1" fontAlgn="base" latinLnBrk="0" hangingPunct="1">
              <a:lnSpc>
                <a:spcPct val="90000"/>
              </a:lnSpc>
              <a:spcBef>
                <a:spcPct val="0"/>
              </a:spcBef>
              <a:spcAft>
                <a:spcPct val="0"/>
              </a:spcAft>
              <a:buClrTx/>
              <a:buSzTx/>
              <a:buFontTx/>
              <a:buNone/>
              <a:defRPr/>
            </a:pPr>
            <a:r>
              <a:rPr kumimoji="0" lang="en-US" altLang="en-US" sz="800" b="0" i="0" u="none" strike="noStrike" kern="1200" cap="none" spc="0" normalizeH="0" baseline="0" noProof="0" dirty="0">
                <a:ln>
                  <a:noFill/>
                </a:ln>
                <a:solidFill>
                  <a:schemeClr val="bg1"/>
                </a:solidFill>
                <a:effectLst/>
                <a:uLnTx/>
                <a:uFillTx/>
                <a:latin typeface="+mj-lt"/>
                <a:ea typeface="+mn-ea"/>
                <a:cs typeface="+mn-cs"/>
              </a:rPr>
              <a:t>The safety and efficacy of investigational agents and/or investigational uses of approved products have not been established.</a:t>
            </a:r>
          </a:p>
          <a:p>
            <a:pPr marL="0" marR="0" lvl="0" indent="0" algn="ctr" defTabSz="457143" rtl="0" eaLnBrk="1" fontAlgn="base" latinLnBrk="0" hangingPunct="1">
              <a:lnSpc>
                <a:spcPct val="90000"/>
              </a:lnSpc>
              <a:spcBef>
                <a:spcPct val="0"/>
              </a:spcBef>
              <a:spcAft>
                <a:spcPct val="0"/>
              </a:spcAft>
              <a:buClrTx/>
              <a:buSzTx/>
              <a:buFontTx/>
              <a:buNone/>
              <a:defRPr/>
            </a:pPr>
            <a:r>
              <a:rPr kumimoji="0" lang="en-US" altLang="en-US" sz="800" b="0" i="0" u="none" strike="noStrike" kern="1200" cap="none" spc="0" normalizeH="0" baseline="0" noProof="0" dirty="0">
                <a:ln>
                  <a:noFill/>
                </a:ln>
                <a:solidFill>
                  <a:schemeClr val="bg1"/>
                </a:solidFill>
                <a:effectLst/>
                <a:uLnTx/>
                <a:uFillTx/>
                <a:latin typeface="+mj-lt"/>
                <a:ea typeface="+mn-ea"/>
                <a:cs typeface="+mn-cs"/>
              </a:rPr>
              <a:t>For Reactive Use Only – Not For Distribution  |  Reused with permission from the American Society of Hematology. © 2024 The Authors. All rights reserved. Officially licensed by ASH for distribution via Genmab.</a:t>
            </a:r>
          </a:p>
        </p:txBody>
      </p:sp>
      <p:pic>
        <p:nvPicPr>
          <p:cNvPr id="5" name="Logo">
            <a:extLst>
              <a:ext uri="{FF2B5EF4-FFF2-40B4-BE49-F238E27FC236}">
                <a16:creationId xmlns:a16="http://schemas.microsoft.com/office/drawing/2014/main" id="{4DBA8006-B30C-35F7-9AEE-5F68EC54D3CA}"/>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60648" y="6598763"/>
            <a:ext cx="767080" cy="222250"/>
          </a:xfrm>
          <a:prstGeom prst="rect">
            <a:avLst/>
          </a:prstGeom>
        </p:spPr>
      </p:pic>
      <p:pic>
        <p:nvPicPr>
          <p:cNvPr id="6" name="Picture 5">
            <a:extLst>
              <a:ext uri="{FF2B5EF4-FFF2-40B4-BE49-F238E27FC236}">
                <a16:creationId xmlns:a16="http://schemas.microsoft.com/office/drawing/2014/main" id="{C6E21B10-AE6F-90E6-12C9-0F54AEE494A2}"/>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10911840" y="6640606"/>
            <a:ext cx="822960" cy="143577"/>
          </a:xfrm>
          <a:prstGeom prst="rect">
            <a:avLst/>
          </a:prstGeom>
        </p:spPr>
      </p:pic>
    </p:spTree>
    <p:extLst>
      <p:ext uri="{BB962C8B-B14F-4D97-AF65-F5344CB8AC3E}">
        <p14:creationId xmlns:p14="http://schemas.microsoft.com/office/powerpoint/2010/main" val="4290883637"/>
      </p:ext>
    </p:extLst>
  </p:cSld>
  <p:clrMap bg1="lt1" tx1="dk1" bg2="lt2" tx2="dk2" accent1="accent1" accent2="accent2" accent3="accent3" accent4="accent4" accent5="accent5" accent6="accent6" hlink="hlink" folHlink="folHlink"/>
  <p:sldLayoutIdLst>
    <p:sldLayoutId id="2147486135" r:id="rId1"/>
    <p:sldLayoutId id="2147486136" r:id="rId2"/>
    <p:sldLayoutId id="2147486137" r:id="rId3"/>
    <p:sldLayoutId id="2147486138" r:id="rId4"/>
    <p:sldLayoutId id="2147486139" r:id="rId5"/>
    <p:sldLayoutId id="2147486140" r:id="rId6"/>
    <p:sldLayoutId id="2147486141" r:id="rId7"/>
    <p:sldLayoutId id="2147486142" r:id="rId8"/>
    <p:sldLayoutId id="2147486143" r:id="rId9"/>
    <p:sldLayoutId id="2147486144" r:id="rId10"/>
    <p:sldLayoutId id="2147486145" r:id="rId11"/>
    <p:sldLayoutId id="2147486146" r:id="rId12"/>
    <p:sldLayoutId id="2147486147" r:id="rId13"/>
    <p:sldLayoutId id="2147486148" r:id="rId14"/>
    <p:sldLayoutId id="2147486149" r:id="rId15"/>
    <p:sldLayoutId id="2147486150" r:id="rId16"/>
    <p:sldLayoutId id="2147486151" r:id="rId17"/>
    <p:sldLayoutId id="2147486152" r:id="rId18"/>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txStyles>
    <p:titleStyle>
      <a:lvl1pPr algn="l" defTabSz="914400" rtl="0" eaLnBrk="1" latinLnBrk="0" hangingPunct="1">
        <a:lnSpc>
          <a:spcPct val="95000"/>
        </a:lnSpc>
        <a:spcBef>
          <a:spcPct val="0"/>
        </a:spcBef>
        <a:buNone/>
        <a:defRPr sz="2800" b="1" kern="1200">
          <a:solidFill>
            <a:schemeClr val="accent1"/>
          </a:solidFill>
          <a:latin typeface="+mj-lt"/>
          <a:ea typeface="+mj-ea"/>
          <a:cs typeface="+mj-cs"/>
        </a:defRPr>
      </a:lvl1pPr>
    </p:titleStyle>
    <p:bodyStyle>
      <a:lvl1pPr marL="216000" indent="-216000" algn="l" defTabSz="914400" rtl="0" eaLnBrk="1" latinLnBrk="0" hangingPunct="1">
        <a:lnSpc>
          <a:spcPct val="101000"/>
        </a:lnSpc>
        <a:spcBef>
          <a:spcPts val="0"/>
        </a:spcBef>
        <a:buFont typeface="Arial" panose="020B0604020202020204" pitchFamily="34" charset="0"/>
        <a:buChar char="•"/>
        <a:defRPr sz="1800" kern="1200">
          <a:solidFill>
            <a:schemeClr val="tx1"/>
          </a:solidFill>
          <a:latin typeface="+mn-lt"/>
          <a:ea typeface="+mn-ea"/>
          <a:cs typeface="+mn-cs"/>
        </a:defRPr>
      </a:lvl1pPr>
      <a:lvl2pPr marL="457200" indent="-215900" algn="l" defTabSz="914400" rtl="0" eaLnBrk="1" latinLnBrk="0" hangingPunct="1">
        <a:lnSpc>
          <a:spcPct val="101000"/>
        </a:lnSpc>
        <a:spcBef>
          <a:spcPts val="0"/>
        </a:spcBef>
        <a:buFont typeface="Arial" panose="020B0604020202020204" pitchFamily="34" charset="0"/>
        <a:buChar char="•"/>
        <a:defRPr sz="1800" b="0" kern="1200">
          <a:solidFill>
            <a:schemeClr val="tx1"/>
          </a:solidFill>
          <a:latin typeface="+mn-lt"/>
          <a:ea typeface="+mn-ea"/>
          <a:cs typeface="+mn-cs"/>
        </a:defRPr>
      </a:lvl2pPr>
      <a:lvl3pPr marL="685800" indent="-215900" algn="l" defTabSz="914400" rtl="0" eaLnBrk="1" latinLnBrk="0" hangingPunct="1">
        <a:lnSpc>
          <a:spcPct val="101000"/>
        </a:lnSpc>
        <a:spcBef>
          <a:spcPts val="0"/>
        </a:spcBef>
        <a:buFont typeface="Arial" panose="020B0604020202020204" pitchFamily="34" charset="0"/>
        <a:buChar char="•"/>
        <a:defRPr sz="1800" kern="1200">
          <a:solidFill>
            <a:schemeClr val="tx1"/>
          </a:solidFill>
          <a:latin typeface="+mn-lt"/>
          <a:ea typeface="+mn-ea"/>
          <a:cs typeface="+mn-cs"/>
        </a:defRPr>
      </a:lvl3pPr>
      <a:lvl4pPr marL="914400" indent="-215900" algn="l" defTabSz="914400" rtl="0" eaLnBrk="1" latinLnBrk="0" hangingPunct="1">
        <a:lnSpc>
          <a:spcPct val="101000"/>
        </a:lnSpc>
        <a:spcBef>
          <a:spcPts val="0"/>
        </a:spcBef>
        <a:buFont typeface="Arial" panose="020B0604020202020204" pitchFamily="34" charset="0"/>
        <a:buChar char="•"/>
        <a:defRPr sz="1800" kern="1200">
          <a:solidFill>
            <a:schemeClr val="tx1"/>
          </a:solidFill>
          <a:latin typeface="+mn-lt"/>
          <a:ea typeface="+mn-ea"/>
          <a:cs typeface="+mn-cs"/>
        </a:defRPr>
      </a:lvl4pPr>
      <a:lvl5pPr marL="1143000" indent="-215900" algn="l" defTabSz="914400" rtl="0" eaLnBrk="1" latinLnBrk="0" hangingPunct="1">
        <a:lnSpc>
          <a:spcPct val="101000"/>
        </a:lnSpc>
        <a:spcBef>
          <a:spcPts val="0"/>
        </a:spcBef>
        <a:buFont typeface="Arial" panose="020B0604020202020204" pitchFamily="34" charset="0"/>
        <a:buChar char="•"/>
        <a:defRPr sz="1800" kern="1200">
          <a:solidFill>
            <a:schemeClr val="tx1"/>
          </a:solidFill>
          <a:latin typeface="+mn-lt"/>
          <a:ea typeface="+mn-ea"/>
          <a:cs typeface="+mn-cs"/>
        </a:defRPr>
      </a:lvl5pPr>
      <a:lvl6pPr marL="1143000" indent="-215900" algn="l" defTabSz="914400" rtl="0" eaLnBrk="1" latinLnBrk="0" hangingPunct="1">
        <a:lnSpc>
          <a:spcPct val="101000"/>
        </a:lnSpc>
        <a:spcBef>
          <a:spcPts val="0"/>
        </a:spcBef>
        <a:buFont typeface="Arial" panose="020B0604020202020204" pitchFamily="34" charset="0"/>
        <a:buChar char="•"/>
        <a:defRPr sz="1800" kern="1200">
          <a:solidFill>
            <a:schemeClr val="tx1"/>
          </a:solidFill>
          <a:latin typeface="+mn-lt"/>
          <a:ea typeface="+mn-ea"/>
          <a:cs typeface="+mn-cs"/>
        </a:defRPr>
      </a:lvl6pPr>
      <a:lvl7pPr marL="1143000" indent="-215900" algn="l" defTabSz="914400" rtl="0" eaLnBrk="1" latinLnBrk="0" hangingPunct="1">
        <a:lnSpc>
          <a:spcPct val="101000"/>
        </a:lnSpc>
        <a:spcBef>
          <a:spcPts val="0"/>
        </a:spcBef>
        <a:buFont typeface="Arial" panose="020B0604020202020204" pitchFamily="34" charset="0"/>
        <a:buChar char="•"/>
        <a:defRPr sz="1800" kern="1200" baseline="0">
          <a:solidFill>
            <a:schemeClr val="tx1"/>
          </a:solidFill>
          <a:latin typeface="+mn-lt"/>
          <a:ea typeface="+mn-ea"/>
          <a:cs typeface="+mn-cs"/>
        </a:defRPr>
      </a:lvl7pPr>
      <a:lvl8pPr marL="1143000" indent="-215900" algn="l" defTabSz="914400" rtl="0" eaLnBrk="1" latinLnBrk="0" hangingPunct="1">
        <a:lnSpc>
          <a:spcPct val="101000"/>
        </a:lnSpc>
        <a:spcBef>
          <a:spcPts val="0"/>
        </a:spcBef>
        <a:buFont typeface="Arial" panose="020B0604020202020204" pitchFamily="34" charset="0"/>
        <a:buChar char="•"/>
        <a:defRPr sz="1800" kern="1200">
          <a:solidFill>
            <a:schemeClr val="tx1"/>
          </a:solidFill>
          <a:latin typeface="+mn-lt"/>
          <a:ea typeface="+mn-ea"/>
          <a:cs typeface="+mn-cs"/>
        </a:defRPr>
      </a:lvl8pPr>
      <a:lvl9pPr marL="1143000" indent="-215900" algn="l" defTabSz="914400" rtl="0" eaLnBrk="1" latinLnBrk="0" hangingPunct="1">
        <a:lnSpc>
          <a:spcPct val="101000"/>
        </a:lnSpc>
        <a:spcBef>
          <a:spcPts val="0"/>
        </a:spcBef>
        <a:buFont typeface="Arial" panose="020B0604020202020204" pitchFamily="34" charset="0"/>
        <a:buChar char="•"/>
        <a:defRPr sz="18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138">
          <p15:clr>
            <a:srgbClr val="F26B43"/>
          </p15:clr>
        </p15:guide>
        <p15:guide id="4" orient="horz" pos="3956">
          <p15:clr>
            <a:srgbClr val="F26B43"/>
          </p15:clr>
        </p15:guide>
        <p15:guide id="8" orient="horz" pos="362">
          <p15:clr>
            <a:srgbClr val="F26B43"/>
          </p15:clr>
        </p15:guide>
        <p15:guide id="9" orient="horz" pos="1036">
          <p15:clr>
            <a:srgbClr val="F26B43"/>
          </p15:clr>
        </p15:guide>
        <p15:guide id="10" pos="362">
          <p15:clr>
            <a:srgbClr val="F26B43"/>
          </p15:clr>
        </p15:guide>
        <p15:guide id="17" pos="7315">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919556B3-89A1-A44F-B845-0089CD720DE3}"/>
              </a:ext>
            </a:extLst>
          </p:cNvPr>
          <p:cNvPicPr>
            <a:picLocks noChangeAspect="1"/>
          </p:cNvPicPr>
          <p:nvPr userDrawn="1"/>
        </p:nvPicPr>
        <p:blipFill>
          <a:blip r:embed="rId27"/>
          <a:srcRect/>
          <a:stretch/>
        </p:blipFill>
        <p:spPr>
          <a:xfrm>
            <a:off x="9798979" y="6137487"/>
            <a:ext cx="2362449" cy="557538"/>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1742313701"/>
      </p:ext>
    </p:extLst>
  </p:cSld>
  <p:clrMap bg1="lt1" tx1="dk1" bg2="lt2" tx2="dk2" accent1="accent1" accent2="accent2" accent3="accent3" accent4="accent4" accent5="accent5" accent6="accent6" hlink="hlink" folHlink="folHlink"/>
  <p:sldLayoutIdLst>
    <p:sldLayoutId id="2147486213" r:id="rId1"/>
    <p:sldLayoutId id="2147486214" r:id="rId2"/>
    <p:sldLayoutId id="2147486215" r:id="rId3"/>
    <p:sldLayoutId id="2147486216" r:id="rId4"/>
    <p:sldLayoutId id="2147486217" r:id="rId5"/>
    <p:sldLayoutId id="2147486218" r:id="rId6"/>
    <p:sldLayoutId id="2147486219" r:id="rId7"/>
    <p:sldLayoutId id="2147486220" r:id="rId8"/>
    <p:sldLayoutId id="2147486221" r:id="rId9"/>
    <p:sldLayoutId id="2147486222" r:id="rId10"/>
    <p:sldLayoutId id="2147486223" r:id="rId11"/>
    <p:sldLayoutId id="2147486224" r:id="rId12"/>
    <p:sldLayoutId id="2147486225" r:id="rId13"/>
    <p:sldLayoutId id="2147486226" r:id="rId14"/>
    <p:sldLayoutId id="2147486227" r:id="rId15"/>
    <p:sldLayoutId id="2147486228" r:id="rId16"/>
    <p:sldLayoutId id="2147486229" r:id="rId17"/>
    <p:sldLayoutId id="2147486230" r:id="rId18"/>
    <p:sldLayoutId id="2147486231" r:id="rId19"/>
    <p:sldLayoutId id="2147486232" r:id="rId20"/>
    <p:sldLayoutId id="2147486233" r:id="rId21"/>
    <p:sldLayoutId id="2147486234" r:id="rId22"/>
    <p:sldLayoutId id="2147486235" r:id="rId23"/>
    <p:sldLayoutId id="2147486236" r:id="rId24"/>
    <p:sldLayoutId id="2147486237"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919556B3-89A1-A44F-B845-0089CD720DE3}"/>
              </a:ext>
            </a:extLst>
          </p:cNvPr>
          <p:cNvPicPr>
            <a:picLocks noChangeAspect="1"/>
          </p:cNvPicPr>
          <p:nvPr userDrawn="1"/>
        </p:nvPicPr>
        <p:blipFill>
          <a:blip r:embed="rId52">
            <a:extLst>
              <a:ext uri="{28A0092B-C50C-407E-A947-70E740481C1C}">
                <a14:useLocalDpi xmlns:a14="http://schemas.microsoft.com/office/drawing/2010/main" val="0"/>
              </a:ext>
            </a:extLst>
          </a:blip>
          <a:srcRect/>
          <a:stretch/>
        </p:blipFill>
        <p:spPr>
          <a:xfrm>
            <a:off x="9798979" y="6137487"/>
            <a:ext cx="2362449" cy="557538"/>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3771981037"/>
      </p:ext>
    </p:extLst>
  </p:cSld>
  <p:clrMap bg1="lt1" tx1="dk1" bg2="lt2" tx2="dk2" accent1="accent1" accent2="accent2" accent3="accent3" accent4="accent4" accent5="accent5" accent6="accent6" hlink="hlink" folHlink="folHlink"/>
  <p:sldLayoutIdLst>
    <p:sldLayoutId id="2147486240" r:id="rId1"/>
    <p:sldLayoutId id="2147486241" r:id="rId2"/>
    <p:sldLayoutId id="2147486242" r:id="rId3"/>
    <p:sldLayoutId id="2147486243" r:id="rId4"/>
    <p:sldLayoutId id="2147486244" r:id="rId5"/>
    <p:sldLayoutId id="2147486245" r:id="rId6"/>
    <p:sldLayoutId id="2147486246" r:id="rId7"/>
    <p:sldLayoutId id="2147486247" r:id="rId8"/>
    <p:sldLayoutId id="2147486248" r:id="rId9"/>
    <p:sldLayoutId id="2147486249" r:id="rId10"/>
    <p:sldLayoutId id="2147486250" r:id="rId11"/>
    <p:sldLayoutId id="2147486251" r:id="rId12"/>
    <p:sldLayoutId id="2147486252" r:id="rId13"/>
    <p:sldLayoutId id="2147486253" r:id="rId14"/>
    <p:sldLayoutId id="2147486254" r:id="rId15"/>
    <p:sldLayoutId id="2147486255" r:id="rId16"/>
    <p:sldLayoutId id="2147486256" r:id="rId17"/>
    <p:sldLayoutId id="2147486257" r:id="rId18"/>
    <p:sldLayoutId id="2147486258" r:id="rId19"/>
    <p:sldLayoutId id="2147486259" r:id="rId20"/>
    <p:sldLayoutId id="2147486260" r:id="rId21"/>
    <p:sldLayoutId id="2147486261" r:id="rId22"/>
    <p:sldLayoutId id="2147486262" r:id="rId23"/>
    <p:sldLayoutId id="2147486263" r:id="rId24"/>
    <p:sldLayoutId id="2147486264" r:id="rId25"/>
    <p:sldLayoutId id="2147486543" r:id="rId26"/>
    <p:sldLayoutId id="2147486544" r:id="rId27"/>
    <p:sldLayoutId id="2147486545" r:id="rId28"/>
    <p:sldLayoutId id="2147486546" r:id="rId29"/>
    <p:sldLayoutId id="2147486547" r:id="rId30"/>
    <p:sldLayoutId id="2147486548" r:id="rId31"/>
    <p:sldLayoutId id="2147486549" r:id="rId32"/>
    <p:sldLayoutId id="2147486550" r:id="rId33"/>
    <p:sldLayoutId id="2147486551" r:id="rId34"/>
    <p:sldLayoutId id="2147486552" r:id="rId35"/>
    <p:sldLayoutId id="2147486553" r:id="rId36"/>
    <p:sldLayoutId id="2147486554" r:id="rId37"/>
    <p:sldLayoutId id="2147486555" r:id="rId38"/>
    <p:sldLayoutId id="2147486556" r:id="rId39"/>
    <p:sldLayoutId id="2147486557" r:id="rId40"/>
    <p:sldLayoutId id="2147486558" r:id="rId41"/>
    <p:sldLayoutId id="2147486559" r:id="rId42"/>
    <p:sldLayoutId id="2147486560" r:id="rId43"/>
    <p:sldLayoutId id="2147486561" r:id="rId44"/>
    <p:sldLayoutId id="2147486562" r:id="rId45"/>
    <p:sldLayoutId id="2147486563" r:id="rId46"/>
    <p:sldLayoutId id="2147486564" r:id="rId47"/>
    <p:sldLayoutId id="2147486565" r:id="rId48"/>
    <p:sldLayoutId id="2147486566" r:id="rId49"/>
    <p:sldLayoutId id="2147486567" r:id="rId50"/>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30838550"/>
      </p:ext>
    </p:extLst>
  </p:cSld>
  <p:clrMap bg1="lt1" tx1="dk1" bg2="lt2" tx2="dk2" accent1="accent1" accent2="accent2" accent3="accent3" accent4="accent4" accent5="accent5" accent6="accent6" hlink="hlink" folHlink="folHlink"/>
  <p:sldLayoutIdLst>
    <p:sldLayoutId id="2147486266" r:id="rId1"/>
    <p:sldLayoutId id="2147486267" r:id="rId2"/>
    <p:sldLayoutId id="2147486268" r:id="rId3"/>
    <p:sldLayoutId id="2147486269" r:id="rId4"/>
    <p:sldLayoutId id="2147486270" r:id="rId5"/>
    <p:sldLayoutId id="2147486271" r:id="rId6"/>
    <p:sldLayoutId id="2147486272" r:id="rId7"/>
    <p:sldLayoutId id="2147486273" r:id="rId8"/>
    <p:sldLayoutId id="2147486274" r:id="rId9"/>
    <p:sldLayoutId id="2147486275" r:id="rId10"/>
    <p:sldLayoutId id="2147486276" r:id="rId11"/>
    <p:sldLayoutId id="2147486277" r:id="rId12"/>
    <p:sldLayoutId id="2147486278" r:id="rId13"/>
    <p:sldLayoutId id="2147486279" r:id="rId14"/>
    <p:sldLayoutId id="2147486281" r:id="rId15"/>
    <p:sldLayoutId id="2147486282" r:id="rId16"/>
  </p:sldLayoutIdLst>
  <p:txStyles>
    <p:titleStyle>
      <a:lvl1pPr algn="l" defTabSz="457189" rtl="0" eaLnBrk="1" latinLnBrk="0" hangingPunct="1">
        <a:lnSpc>
          <a:spcPct val="90000"/>
        </a:lnSpc>
        <a:spcBef>
          <a:spcPct val="0"/>
        </a:spcBef>
        <a:buNone/>
        <a:defRPr sz="3200" b="0" i="0" kern="1200">
          <a:solidFill>
            <a:schemeClr val="tx2">
              <a:lumMod val="75000"/>
            </a:schemeClr>
          </a:solidFill>
          <a:latin typeface="+mj-lt"/>
          <a:ea typeface="+mj-ea"/>
          <a:cs typeface="Adobe Garamond Pro"/>
        </a:defRPr>
      </a:lvl1pPr>
    </p:titleStyle>
    <p:bodyStyle>
      <a:lvl1pPr marL="342891" indent="-342891" algn="l" defTabSz="457189" rtl="0" eaLnBrk="1" latinLnBrk="0" hangingPunct="1">
        <a:lnSpc>
          <a:spcPct val="85000"/>
        </a:lnSpc>
        <a:spcBef>
          <a:spcPct val="20000"/>
        </a:spcBef>
        <a:buFont typeface="Arial"/>
        <a:buChar char="•"/>
        <a:defRPr sz="2400" kern="1200">
          <a:solidFill>
            <a:schemeClr val="tx1"/>
          </a:solidFill>
          <a:latin typeface="+mn-lt"/>
          <a:ea typeface="+mn-ea"/>
          <a:cs typeface="+mn-cs"/>
        </a:defRPr>
      </a:lvl1pPr>
      <a:lvl2pPr marL="742932" indent="-285744" algn="l" defTabSz="457189" rtl="0" eaLnBrk="1" latinLnBrk="0" hangingPunct="1">
        <a:lnSpc>
          <a:spcPct val="85000"/>
        </a:lnSpc>
        <a:spcBef>
          <a:spcPct val="20000"/>
        </a:spcBef>
        <a:buFont typeface="Arial"/>
        <a:buChar char="–"/>
        <a:defRPr sz="2200" kern="1200">
          <a:solidFill>
            <a:schemeClr val="tx1"/>
          </a:solidFill>
          <a:latin typeface="+mn-lt"/>
          <a:ea typeface="+mn-ea"/>
          <a:cs typeface="+mn-cs"/>
        </a:defRPr>
      </a:lvl2pPr>
      <a:lvl3pPr marL="1142971" indent="-228594" algn="l" defTabSz="457189" rtl="0" eaLnBrk="1" latinLnBrk="0" hangingPunct="1">
        <a:lnSpc>
          <a:spcPct val="85000"/>
        </a:lnSpc>
        <a:spcBef>
          <a:spcPct val="20000"/>
        </a:spcBef>
        <a:buFont typeface="Arial"/>
        <a:buChar char="•"/>
        <a:defRPr sz="2000" kern="1200">
          <a:solidFill>
            <a:schemeClr val="tx1"/>
          </a:solidFill>
          <a:latin typeface="+mn-lt"/>
          <a:ea typeface="+mn-ea"/>
          <a:cs typeface="+mn-cs"/>
        </a:defRPr>
      </a:lvl3pPr>
      <a:lvl4pPr marL="1600160" indent="-228594" algn="l" defTabSz="457189" rtl="0" eaLnBrk="1" latinLnBrk="0" hangingPunct="1">
        <a:lnSpc>
          <a:spcPct val="85000"/>
        </a:lnSpc>
        <a:spcBef>
          <a:spcPct val="20000"/>
        </a:spcBef>
        <a:buFont typeface="Arial"/>
        <a:buChar char="–"/>
        <a:defRPr sz="1800" kern="1200">
          <a:solidFill>
            <a:schemeClr val="tx1"/>
          </a:solidFill>
          <a:latin typeface="+mn-lt"/>
          <a:ea typeface="+mn-ea"/>
          <a:cs typeface="+mn-cs"/>
        </a:defRPr>
      </a:lvl4pPr>
      <a:lvl5pPr marL="2057349" indent="-228594" algn="l" defTabSz="457189" rtl="0" eaLnBrk="1" latinLnBrk="0" hangingPunct="1">
        <a:lnSpc>
          <a:spcPct val="85000"/>
        </a:lnSpc>
        <a:spcBef>
          <a:spcPct val="20000"/>
        </a:spcBef>
        <a:buFont typeface="Arial"/>
        <a:buChar char="»"/>
        <a:defRPr sz="16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16.xml"/><Relationship Id="rId1" Type="http://schemas.openxmlformats.org/officeDocument/2006/relationships/tags" Target="../tags/tag23.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41.xml"/><Relationship Id="rId1" Type="http://schemas.openxmlformats.org/officeDocument/2006/relationships/tags" Target="../tags/tag28.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41.xml"/><Relationship Id="rId1" Type="http://schemas.openxmlformats.org/officeDocument/2006/relationships/tags" Target="../tags/tag29.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3.xml"/><Relationship Id="rId1" Type="http://schemas.openxmlformats.org/officeDocument/2006/relationships/tags" Target="../tags/tag30.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41.xml"/><Relationship Id="rId1" Type="http://schemas.openxmlformats.org/officeDocument/2006/relationships/tags" Target="../tags/tag31.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41.xml"/><Relationship Id="rId1" Type="http://schemas.openxmlformats.org/officeDocument/2006/relationships/tags" Target="../tags/tag3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2.xml"/></Relationships>
</file>

<file path=ppt/slides/_rels/slide17.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7.xml"/><Relationship Id="rId1" Type="http://schemas.openxmlformats.org/officeDocument/2006/relationships/slideLayout" Target="../slideLayouts/slideLayout222.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media/image138.png"/></Relationships>
</file>

<file path=ppt/slides/_rels/slide18.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8.xml"/><Relationship Id="rId1" Type="http://schemas.openxmlformats.org/officeDocument/2006/relationships/slideLayout" Target="../slideLayouts/slideLayout204.xml"/><Relationship Id="rId4" Type="http://schemas.openxmlformats.org/officeDocument/2006/relationships/image" Target="../media/image142.png"/></Relationships>
</file>

<file path=ppt/slides/_rels/slide19.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43.png"/><Relationship Id="rId7" Type="http://schemas.openxmlformats.org/officeDocument/2006/relationships/image" Target="../media/image146.png"/><Relationship Id="rId2" Type="http://schemas.openxmlformats.org/officeDocument/2006/relationships/notesSlide" Target="../notesSlides/notesSlide19.xml"/><Relationship Id="rId1" Type="http://schemas.openxmlformats.org/officeDocument/2006/relationships/slideLayout" Target="../slideLayouts/slideLayout247.xml"/><Relationship Id="rId6" Type="http://schemas.microsoft.com/office/2007/relationships/hdphoto" Target="../media/hdphoto3.wdp"/><Relationship Id="rId5" Type="http://schemas.openxmlformats.org/officeDocument/2006/relationships/image" Target="../media/image145.png"/><Relationship Id="rId10" Type="http://schemas.microsoft.com/office/2007/relationships/hdphoto" Target="../media/hdphoto5.wdp"/><Relationship Id="rId4" Type="http://schemas.openxmlformats.org/officeDocument/2006/relationships/image" Target="../media/image144.png"/><Relationship Id="rId9" Type="http://schemas.openxmlformats.org/officeDocument/2006/relationships/image" Target="../media/image147.png"/></Relationships>
</file>

<file path=ppt/slides/_rels/slide2.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2.xml"/><Relationship Id="rId1" Type="http://schemas.openxmlformats.org/officeDocument/2006/relationships/slideLayout" Target="../slideLayouts/slideLayout116.xml"/><Relationship Id="rId5" Type="http://schemas.openxmlformats.org/officeDocument/2006/relationships/image" Target="../media/image134.png"/><Relationship Id="rId4" Type="http://schemas.openxmlformats.org/officeDocument/2006/relationships/image" Target="../media/image133.png"/></Relationships>
</file>

<file path=ppt/slides/_rels/slide20.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20.xml"/><Relationship Id="rId1" Type="http://schemas.openxmlformats.org/officeDocument/2006/relationships/slideLayout" Target="../slideLayouts/slideLayout247.xml"/><Relationship Id="rId6" Type="http://schemas.microsoft.com/office/2007/relationships/hdphoto" Target="../media/hdphoto7.wdp"/><Relationship Id="rId5" Type="http://schemas.openxmlformats.org/officeDocument/2006/relationships/image" Target="../media/image149.png"/><Relationship Id="rId4" Type="http://schemas.microsoft.com/office/2007/relationships/hdphoto" Target="../media/hdphoto6.wdp"/></Relationships>
</file>

<file path=ppt/slides/_rels/slide21.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21.xml"/><Relationship Id="rId1" Type="http://schemas.openxmlformats.org/officeDocument/2006/relationships/slideLayout" Target="../slideLayouts/slideLayout252.xml"/><Relationship Id="rId4" Type="http://schemas.microsoft.com/office/2007/relationships/hdphoto" Target="../media/hdphoto8.wdp"/></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6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62.xml"/></Relationships>
</file>

<file path=ppt/slides/_rels/slide24.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24.xml"/><Relationship Id="rId1" Type="http://schemas.openxmlformats.org/officeDocument/2006/relationships/slideLayout" Target="../slideLayouts/slideLayout276.xml"/><Relationship Id="rId4" Type="http://schemas.openxmlformats.org/officeDocument/2006/relationships/image" Target="../media/image152.png"/></Relationships>
</file>

<file path=ppt/slides/_rels/slide25.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25.xml"/><Relationship Id="rId1" Type="http://schemas.openxmlformats.org/officeDocument/2006/relationships/slideLayout" Target="../slideLayouts/slideLayout287.xml"/></Relationships>
</file>

<file path=ppt/slides/_rels/slide26.xml.rels><?xml version="1.0" encoding="UTF-8" standalone="yes"?>
<Relationships xmlns="http://schemas.openxmlformats.org/package/2006/relationships"><Relationship Id="rId3" Type="http://schemas.openxmlformats.org/officeDocument/2006/relationships/hyperlink" Target="https://clinicaltrials.gov/study/NCT06161025.%20Accessed%2026%20June%202025" TargetMode="External"/><Relationship Id="rId2" Type="http://schemas.openxmlformats.org/officeDocument/2006/relationships/notesSlide" Target="../notesSlides/notesSlide26.xml"/><Relationship Id="rId1" Type="http://schemas.openxmlformats.org/officeDocument/2006/relationships/slideLayout" Target="../slideLayouts/slideLayout301.xml"/></Relationships>
</file>

<file path=ppt/slides/_rels/slide2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7.xml"/><Relationship Id="rId1" Type="http://schemas.openxmlformats.org/officeDocument/2006/relationships/slideLayout" Target="../slideLayouts/slideLayout301.xml"/></Relationships>
</file>

<file path=ppt/slides/_rels/slide2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8.xml"/><Relationship Id="rId1" Type="http://schemas.openxmlformats.org/officeDocument/2006/relationships/slideLayout" Target="../slideLayouts/slideLayout301.xml"/><Relationship Id="rId5" Type="http://schemas.openxmlformats.org/officeDocument/2006/relationships/chart" Target="../charts/chart7.xml"/><Relationship Id="rId4" Type="http://schemas.openxmlformats.org/officeDocument/2006/relationships/chart" Target="../charts/char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1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12.xml"/></Relationships>
</file>

<file path=ppt/slides/_rels/slide31.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31.xml"/><Relationship Id="rId1" Type="http://schemas.openxmlformats.org/officeDocument/2006/relationships/slideLayout" Target="../slideLayouts/slideLayout321.xml"/><Relationship Id="rId4" Type="http://schemas.microsoft.com/office/2007/relationships/hdphoto" Target="../media/hdphoto9.wdp"/></Relationships>
</file>

<file path=ppt/slides/_rels/slide32.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32.xml"/><Relationship Id="rId1" Type="http://schemas.openxmlformats.org/officeDocument/2006/relationships/slideLayout" Target="../slideLayouts/slideLayout32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43.xml"/></Relationships>
</file>

<file path=ppt/slides/_rels/slide34.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34.xml"/><Relationship Id="rId1" Type="http://schemas.openxmlformats.org/officeDocument/2006/relationships/slideLayout" Target="../slideLayouts/slideLayout364.xml"/></Relationships>
</file>

<file path=ppt/slides/_rels/slide35.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35.xml"/><Relationship Id="rId1" Type="http://schemas.openxmlformats.org/officeDocument/2006/relationships/slideLayout" Target="../slideLayouts/slideLayout222.xml"/><Relationship Id="rId4" Type="http://schemas.openxmlformats.org/officeDocument/2006/relationships/image" Target="../media/image140.png"/></Relationships>
</file>

<file path=ppt/slides/_rels/slide36.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36.xml"/><Relationship Id="rId1" Type="http://schemas.openxmlformats.org/officeDocument/2006/relationships/slideLayout" Target="../slideLayouts/slideLayout235.xml"/></Relationships>
</file>

<file path=ppt/slides/_rels/slide37.xml.rels><?xml version="1.0" encoding="UTF-8" standalone="yes"?>
<Relationships xmlns="http://schemas.openxmlformats.org/package/2006/relationships"><Relationship Id="rId3" Type="http://schemas.openxmlformats.org/officeDocument/2006/relationships/image" Target="../media/image158.jpg"/><Relationship Id="rId2" Type="http://schemas.openxmlformats.org/officeDocument/2006/relationships/notesSlide" Target="../notesSlides/notesSlide37.xml"/><Relationship Id="rId1" Type="http://schemas.openxmlformats.org/officeDocument/2006/relationships/slideLayout" Target="../slideLayouts/slideLayout237.xml"/></Relationships>
</file>

<file path=ppt/slides/_rels/slide3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38.xml"/><Relationship Id="rId1" Type="http://schemas.openxmlformats.org/officeDocument/2006/relationships/slideLayout" Target="../slideLayouts/slideLayout222.xml"/><Relationship Id="rId5" Type="http://schemas.openxmlformats.org/officeDocument/2006/relationships/image" Target="../media/image140.png"/><Relationship Id="rId4" Type="http://schemas.openxmlformats.org/officeDocument/2006/relationships/image" Target="../media/image139.png"/></Relationships>
</file>

<file path=ppt/slides/_rels/slide39.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39.xml"/><Relationship Id="rId1" Type="http://schemas.openxmlformats.org/officeDocument/2006/relationships/slideLayout" Target="../slideLayouts/slideLayout204.xml"/><Relationship Id="rId4" Type="http://schemas.openxmlformats.org/officeDocument/2006/relationships/image" Target="../media/image160.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12.xml"/><Relationship Id="rId1" Type="http://schemas.openxmlformats.org/officeDocument/2006/relationships/tags" Target="../tags/tag2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7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7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7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7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12.xml"/></Relationships>
</file>

<file path=ppt/slides/_rels/slide45.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162.png"/></Relationships>
</file>

<file path=ppt/slides/_rels/slide46.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46.xml"/><Relationship Id="rId1" Type="http://schemas.openxmlformats.org/officeDocument/2006/relationships/slideLayout" Target="../slideLayouts/slideLayout423.xml"/><Relationship Id="rId4" Type="http://schemas.microsoft.com/office/2007/relationships/hdphoto" Target="../media/hdphoto10.wdp"/></Relationships>
</file>

<file path=ppt/slides/_rels/slide47.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12.xml"/><Relationship Id="rId1" Type="http://schemas.openxmlformats.org/officeDocument/2006/relationships/tags" Target="../tags/tag25.xml"/></Relationships>
</file>

<file path=ppt/slides/_rels/slide50.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50.xml"/><Relationship Id="rId1" Type="http://schemas.openxmlformats.org/officeDocument/2006/relationships/slideLayout" Target="../slideLayouts/slideLayout210.xml"/></Relationships>
</file>

<file path=ppt/slides/_rels/slide51.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51.xml"/><Relationship Id="rId1" Type="http://schemas.openxmlformats.org/officeDocument/2006/relationships/slideLayout" Target="../slideLayouts/slideLayout216.xml"/><Relationship Id="rId6" Type="http://schemas.openxmlformats.org/officeDocument/2006/relationships/image" Target="../media/image170.png"/><Relationship Id="rId5" Type="http://schemas.openxmlformats.org/officeDocument/2006/relationships/image" Target="../media/image169.png"/><Relationship Id="rId4" Type="http://schemas.openxmlformats.org/officeDocument/2006/relationships/image" Target="../media/image168.png"/></Relationships>
</file>

<file path=ppt/slides/_rels/slide52.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52.xml"/><Relationship Id="rId1" Type="http://schemas.openxmlformats.org/officeDocument/2006/relationships/slideLayout" Target="../slideLayouts/slideLayout222.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media/image138.png"/></Relationships>
</file>

<file path=ppt/slides/_rels/slide53.xml.rels><?xml version="1.0" encoding="UTF-8" standalone="yes"?>
<Relationships xmlns="http://schemas.openxmlformats.org/package/2006/relationships"><Relationship Id="rId8" Type="http://schemas.openxmlformats.org/officeDocument/2006/relationships/image" Target="../media/image173.png"/><Relationship Id="rId13" Type="http://schemas.openxmlformats.org/officeDocument/2006/relationships/image" Target="../media/image177.png"/><Relationship Id="rId18" Type="http://schemas.openxmlformats.org/officeDocument/2006/relationships/image" Target="../media/image181.png"/><Relationship Id="rId26" Type="http://schemas.microsoft.com/office/2007/relationships/hdphoto" Target="../media/hdphoto15.wdp"/><Relationship Id="rId3" Type="http://schemas.openxmlformats.org/officeDocument/2006/relationships/image" Target="../media/image121.png"/><Relationship Id="rId21" Type="http://schemas.openxmlformats.org/officeDocument/2006/relationships/image" Target="../media/image184.png"/><Relationship Id="rId7" Type="http://schemas.microsoft.com/office/2007/relationships/hdphoto" Target="../media/hdphoto11.wdp"/><Relationship Id="rId12" Type="http://schemas.microsoft.com/office/2007/relationships/hdphoto" Target="../media/hdphoto12.wdp"/><Relationship Id="rId17" Type="http://schemas.microsoft.com/office/2007/relationships/hdphoto" Target="../media/hdphoto13.wdp"/><Relationship Id="rId25" Type="http://schemas.openxmlformats.org/officeDocument/2006/relationships/image" Target="../media/image187.png"/><Relationship Id="rId2" Type="http://schemas.openxmlformats.org/officeDocument/2006/relationships/notesSlide" Target="../notesSlides/notesSlide53.xml"/><Relationship Id="rId16" Type="http://schemas.openxmlformats.org/officeDocument/2006/relationships/image" Target="../media/image180.png"/><Relationship Id="rId20" Type="http://schemas.openxmlformats.org/officeDocument/2006/relationships/image" Target="../media/image183.png"/><Relationship Id="rId1" Type="http://schemas.openxmlformats.org/officeDocument/2006/relationships/slideLayout" Target="../slideLayouts/slideLayout405.xml"/><Relationship Id="rId6" Type="http://schemas.openxmlformats.org/officeDocument/2006/relationships/image" Target="../media/image172.png"/><Relationship Id="rId11" Type="http://schemas.openxmlformats.org/officeDocument/2006/relationships/image" Target="../media/image176.png"/><Relationship Id="rId24" Type="http://schemas.openxmlformats.org/officeDocument/2006/relationships/image" Target="../media/image186.png"/><Relationship Id="rId5" Type="http://schemas.openxmlformats.org/officeDocument/2006/relationships/image" Target="../media/image171.png"/><Relationship Id="rId15" Type="http://schemas.openxmlformats.org/officeDocument/2006/relationships/image" Target="../media/image179.png"/><Relationship Id="rId23" Type="http://schemas.microsoft.com/office/2007/relationships/hdphoto" Target="../media/hdphoto14.wdp"/><Relationship Id="rId28" Type="http://schemas.microsoft.com/office/2007/relationships/hdphoto" Target="../media/hdphoto16.wdp"/><Relationship Id="rId10" Type="http://schemas.openxmlformats.org/officeDocument/2006/relationships/image" Target="../media/image175.png"/><Relationship Id="rId19" Type="http://schemas.openxmlformats.org/officeDocument/2006/relationships/image" Target="../media/image182.png"/><Relationship Id="rId4" Type="http://schemas.openxmlformats.org/officeDocument/2006/relationships/image" Target="../media/image122.svg"/><Relationship Id="rId9" Type="http://schemas.openxmlformats.org/officeDocument/2006/relationships/image" Target="../media/image174.png"/><Relationship Id="rId14" Type="http://schemas.openxmlformats.org/officeDocument/2006/relationships/image" Target="../media/image178.png"/><Relationship Id="rId22" Type="http://schemas.openxmlformats.org/officeDocument/2006/relationships/image" Target="../media/image185.png"/><Relationship Id="rId27" Type="http://schemas.openxmlformats.org/officeDocument/2006/relationships/image" Target="../media/image188.png"/></Relationships>
</file>

<file path=ppt/slides/_rels/slide54.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54.xml"/><Relationship Id="rId1" Type="http://schemas.openxmlformats.org/officeDocument/2006/relationships/slideLayout" Target="../slideLayouts/slideLayout407.xml"/><Relationship Id="rId4" Type="http://schemas.openxmlformats.org/officeDocument/2006/relationships/image" Target="../media/image190.png"/></Relationships>
</file>

<file path=ppt/slides/_rels/slide55.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55.xml"/><Relationship Id="rId1" Type="http://schemas.openxmlformats.org/officeDocument/2006/relationships/slideLayout" Target="../slideLayouts/slideLayout41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1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12.xml"/></Relationships>
</file>

<file path=ppt/slides/_rels/slide58.xml.rels><?xml version="1.0" encoding="UTF-8" standalone="yes"?>
<Relationships xmlns="http://schemas.openxmlformats.org/package/2006/relationships"><Relationship Id="rId8" Type="http://schemas.openxmlformats.org/officeDocument/2006/relationships/image" Target="../media/image196.png"/><Relationship Id="rId13" Type="http://schemas.openxmlformats.org/officeDocument/2006/relationships/image" Target="../media/image199.png"/><Relationship Id="rId3" Type="http://schemas.openxmlformats.org/officeDocument/2006/relationships/image" Target="../media/image192.png"/><Relationship Id="rId7" Type="http://schemas.openxmlformats.org/officeDocument/2006/relationships/image" Target="../media/image195.png"/><Relationship Id="rId12" Type="http://schemas.microsoft.com/office/2007/relationships/hdphoto" Target="../media/hdphoto19.wdp"/><Relationship Id="rId2" Type="http://schemas.openxmlformats.org/officeDocument/2006/relationships/notesSlide" Target="../notesSlides/notesSlide58.xml"/><Relationship Id="rId1" Type="http://schemas.openxmlformats.org/officeDocument/2006/relationships/slideLayout" Target="../slideLayouts/slideLayout200.xml"/><Relationship Id="rId6" Type="http://schemas.microsoft.com/office/2007/relationships/hdphoto" Target="../media/hdphoto17.wdp"/><Relationship Id="rId11" Type="http://schemas.openxmlformats.org/officeDocument/2006/relationships/image" Target="../media/image198.png"/><Relationship Id="rId5" Type="http://schemas.openxmlformats.org/officeDocument/2006/relationships/image" Target="../media/image194.png"/><Relationship Id="rId15" Type="http://schemas.openxmlformats.org/officeDocument/2006/relationships/image" Target="../media/image200.png"/><Relationship Id="rId10" Type="http://schemas.openxmlformats.org/officeDocument/2006/relationships/image" Target="../media/image197.png"/><Relationship Id="rId4" Type="http://schemas.openxmlformats.org/officeDocument/2006/relationships/image" Target="../media/image193.png"/><Relationship Id="rId9" Type="http://schemas.microsoft.com/office/2007/relationships/hdphoto" Target="../media/hdphoto18.wdp"/><Relationship Id="rId14" Type="http://schemas.microsoft.com/office/2007/relationships/hdphoto" Target="../media/hdphoto20.wdp"/></Relationships>
</file>

<file path=ppt/slides/_rels/slide59.xml.rels><?xml version="1.0" encoding="UTF-8" standalone="yes"?>
<Relationships xmlns="http://schemas.openxmlformats.org/package/2006/relationships"><Relationship Id="rId8" Type="http://schemas.microsoft.com/office/2007/relationships/hdphoto" Target="../media/hdphoto22.wdp"/><Relationship Id="rId13" Type="http://schemas.microsoft.com/office/2007/relationships/hdphoto" Target="../media/hdphoto24.wdp"/><Relationship Id="rId3" Type="http://schemas.openxmlformats.org/officeDocument/2006/relationships/image" Target="../media/image193.png"/><Relationship Id="rId7" Type="http://schemas.openxmlformats.org/officeDocument/2006/relationships/image" Target="../media/image203.png"/><Relationship Id="rId12" Type="http://schemas.openxmlformats.org/officeDocument/2006/relationships/image" Target="../media/image206.png"/><Relationship Id="rId2" Type="http://schemas.openxmlformats.org/officeDocument/2006/relationships/notesSlide" Target="../notesSlides/notesSlide59.xml"/><Relationship Id="rId1" Type="http://schemas.openxmlformats.org/officeDocument/2006/relationships/slideLayout" Target="../slideLayouts/slideLayout200.xml"/><Relationship Id="rId6" Type="http://schemas.openxmlformats.org/officeDocument/2006/relationships/image" Target="../media/image202.png"/><Relationship Id="rId11" Type="http://schemas.microsoft.com/office/2007/relationships/hdphoto" Target="../media/hdphoto23.wdp"/><Relationship Id="rId5" Type="http://schemas.microsoft.com/office/2007/relationships/hdphoto" Target="../media/hdphoto21.wdp"/><Relationship Id="rId10" Type="http://schemas.openxmlformats.org/officeDocument/2006/relationships/image" Target="../media/image205.png"/><Relationship Id="rId4" Type="http://schemas.openxmlformats.org/officeDocument/2006/relationships/image" Target="../media/image201.png"/><Relationship Id="rId9" Type="http://schemas.openxmlformats.org/officeDocument/2006/relationships/image" Target="../media/image204.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12.xml"/><Relationship Id="rId1" Type="http://schemas.openxmlformats.org/officeDocument/2006/relationships/tags" Target="../tags/tag26.xml"/></Relationships>
</file>

<file path=ppt/slides/_rels/slide60.xml.rels><?xml version="1.0" encoding="UTF-8" standalone="yes"?>
<Relationships xmlns="http://schemas.openxmlformats.org/package/2006/relationships"><Relationship Id="rId8" Type="http://schemas.openxmlformats.org/officeDocument/2006/relationships/image" Target="../media/image211.png"/><Relationship Id="rId3" Type="http://schemas.openxmlformats.org/officeDocument/2006/relationships/image" Target="../media/image193.png"/><Relationship Id="rId7" Type="http://schemas.openxmlformats.org/officeDocument/2006/relationships/image" Target="../media/image210.png"/><Relationship Id="rId2" Type="http://schemas.openxmlformats.org/officeDocument/2006/relationships/notesSlide" Target="../notesSlides/notesSlide60.xml"/><Relationship Id="rId1" Type="http://schemas.openxmlformats.org/officeDocument/2006/relationships/slideLayout" Target="../slideLayouts/slideLayout200.xml"/><Relationship Id="rId6" Type="http://schemas.openxmlformats.org/officeDocument/2006/relationships/image" Target="../media/image209.png"/><Relationship Id="rId5" Type="http://schemas.openxmlformats.org/officeDocument/2006/relationships/image" Target="../media/image208.png"/><Relationship Id="rId4" Type="http://schemas.openxmlformats.org/officeDocument/2006/relationships/image" Target="../media/image207.png"/></Relationships>
</file>

<file path=ppt/slides/_rels/slide61.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61.xml"/><Relationship Id="rId1" Type="http://schemas.openxmlformats.org/officeDocument/2006/relationships/slideLayout" Target="../slideLayouts/slideLayout200.xml"/><Relationship Id="rId5" Type="http://schemas.microsoft.com/office/2007/relationships/hdphoto" Target="../media/hdphoto25.wdp"/><Relationship Id="rId4" Type="http://schemas.openxmlformats.org/officeDocument/2006/relationships/image" Target="../media/image212.png"/></Relationships>
</file>

<file path=ppt/slides/_rels/slide62.xml.rels><?xml version="1.0" encoding="UTF-8" standalone="yes"?>
<Relationships xmlns="http://schemas.openxmlformats.org/package/2006/relationships"><Relationship Id="rId8" Type="http://schemas.openxmlformats.org/officeDocument/2006/relationships/image" Target="../media/image215.png"/><Relationship Id="rId3" Type="http://schemas.openxmlformats.org/officeDocument/2006/relationships/image" Target="../media/image193.png"/><Relationship Id="rId7" Type="http://schemas.microsoft.com/office/2007/relationships/hdphoto" Target="../media/hdphoto27.wdp"/><Relationship Id="rId2" Type="http://schemas.openxmlformats.org/officeDocument/2006/relationships/notesSlide" Target="../notesSlides/notesSlide62.xml"/><Relationship Id="rId1" Type="http://schemas.openxmlformats.org/officeDocument/2006/relationships/slideLayout" Target="../slideLayouts/slideLayout201.xml"/><Relationship Id="rId6" Type="http://schemas.openxmlformats.org/officeDocument/2006/relationships/image" Target="../media/image214.png"/><Relationship Id="rId5" Type="http://schemas.microsoft.com/office/2007/relationships/hdphoto" Target="../media/hdphoto26.wdp"/><Relationship Id="rId10" Type="http://schemas.microsoft.com/office/2007/relationships/hdphoto" Target="../media/hdphoto28.wdp"/><Relationship Id="rId4" Type="http://schemas.openxmlformats.org/officeDocument/2006/relationships/image" Target="../media/image213.png"/><Relationship Id="rId9" Type="http://schemas.openxmlformats.org/officeDocument/2006/relationships/image" Target="../media/image216.png"/></Relationships>
</file>

<file path=ppt/slides/_rels/slide63.xml.rels><?xml version="1.0" encoding="UTF-8" standalone="yes"?>
<Relationships xmlns="http://schemas.openxmlformats.org/package/2006/relationships"><Relationship Id="rId8" Type="http://schemas.microsoft.com/office/2007/relationships/hdphoto" Target="../media/hdphoto30.wdp"/><Relationship Id="rId3" Type="http://schemas.openxmlformats.org/officeDocument/2006/relationships/image" Target="../media/image193.png"/><Relationship Id="rId7" Type="http://schemas.openxmlformats.org/officeDocument/2006/relationships/image" Target="../media/image219.png"/><Relationship Id="rId2" Type="http://schemas.openxmlformats.org/officeDocument/2006/relationships/notesSlide" Target="../notesSlides/notesSlide63.xml"/><Relationship Id="rId1" Type="http://schemas.openxmlformats.org/officeDocument/2006/relationships/slideLayout" Target="../slideLayouts/slideLayout201.xml"/><Relationship Id="rId6" Type="http://schemas.openxmlformats.org/officeDocument/2006/relationships/image" Target="../media/image218.png"/><Relationship Id="rId5" Type="http://schemas.microsoft.com/office/2007/relationships/hdphoto" Target="../media/hdphoto29.wdp"/><Relationship Id="rId10" Type="http://schemas.microsoft.com/office/2007/relationships/hdphoto" Target="../media/hdphoto31.wdp"/><Relationship Id="rId4" Type="http://schemas.openxmlformats.org/officeDocument/2006/relationships/image" Target="../media/image217.png"/><Relationship Id="rId9" Type="http://schemas.openxmlformats.org/officeDocument/2006/relationships/image" Target="../media/image220.png"/></Relationships>
</file>

<file path=ppt/slides/_rels/slide64.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64.xml"/><Relationship Id="rId1" Type="http://schemas.openxmlformats.org/officeDocument/2006/relationships/slideLayout" Target="../slideLayouts/slideLayout201.xml"/><Relationship Id="rId4" Type="http://schemas.openxmlformats.org/officeDocument/2006/relationships/image" Target="../media/image221.png"/></Relationships>
</file>

<file path=ppt/slides/_rels/slide65.xml.rels><?xml version="1.0" encoding="UTF-8" standalone="yes"?>
<Relationships xmlns="http://schemas.openxmlformats.org/package/2006/relationships"><Relationship Id="rId8" Type="http://schemas.openxmlformats.org/officeDocument/2006/relationships/image" Target="../media/image224.png"/><Relationship Id="rId3" Type="http://schemas.openxmlformats.org/officeDocument/2006/relationships/image" Target="../media/image193.png"/><Relationship Id="rId7" Type="http://schemas.microsoft.com/office/2007/relationships/hdphoto" Target="../media/hdphoto33.wdp"/><Relationship Id="rId2" Type="http://schemas.openxmlformats.org/officeDocument/2006/relationships/notesSlide" Target="../notesSlides/notesSlide65.xml"/><Relationship Id="rId1" Type="http://schemas.openxmlformats.org/officeDocument/2006/relationships/slideLayout" Target="../slideLayouts/slideLayout201.xml"/><Relationship Id="rId6" Type="http://schemas.openxmlformats.org/officeDocument/2006/relationships/image" Target="../media/image223.png"/><Relationship Id="rId11" Type="http://schemas.microsoft.com/office/2007/relationships/hdphoto" Target="../media/hdphoto35.wdp"/><Relationship Id="rId5" Type="http://schemas.microsoft.com/office/2007/relationships/hdphoto" Target="../media/hdphoto32.wdp"/><Relationship Id="rId10" Type="http://schemas.openxmlformats.org/officeDocument/2006/relationships/image" Target="../media/image225.png"/><Relationship Id="rId4" Type="http://schemas.openxmlformats.org/officeDocument/2006/relationships/image" Target="../media/image222.png"/><Relationship Id="rId9" Type="http://schemas.microsoft.com/office/2007/relationships/hdphoto" Target="../media/hdphoto34.wdp"/></Relationships>
</file>

<file path=ppt/slides/_rels/slide66.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66.xml"/><Relationship Id="rId1" Type="http://schemas.openxmlformats.org/officeDocument/2006/relationships/slideLayout" Target="../slideLayouts/slideLayout201.xml"/></Relationships>
</file>

<file path=ppt/slides/_rels/slide67.xml.rels><?xml version="1.0" encoding="UTF-8" standalone="yes"?>
<Relationships xmlns="http://schemas.openxmlformats.org/package/2006/relationships"><Relationship Id="rId8" Type="http://schemas.openxmlformats.org/officeDocument/2006/relationships/image" Target="../media/image228.png"/><Relationship Id="rId3" Type="http://schemas.openxmlformats.org/officeDocument/2006/relationships/image" Target="../media/image193.png"/><Relationship Id="rId7" Type="http://schemas.microsoft.com/office/2007/relationships/hdphoto" Target="../media/hdphoto37.wdp"/><Relationship Id="rId12" Type="http://schemas.openxmlformats.org/officeDocument/2006/relationships/image" Target="../media/image232.png"/><Relationship Id="rId2" Type="http://schemas.openxmlformats.org/officeDocument/2006/relationships/notesSlide" Target="../notesSlides/notesSlide67.xml"/><Relationship Id="rId1" Type="http://schemas.openxmlformats.org/officeDocument/2006/relationships/slideLayout" Target="../slideLayouts/slideLayout201.xml"/><Relationship Id="rId6" Type="http://schemas.openxmlformats.org/officeDocument/2006/relationships/image" Target="../media/image227.png"/><Relationship Id="rId11" Type="http://schemas.openxmlformats.org/officeDocument/2006/relationships/image" Target="../media/image231.png"/><Relationship Id="rId5" Type="http://schemas.microsoft.com/office/2007/relationships/hdphoto" Target="../media/hdphoto36.wdp"/><Relationship Id="rId10" Type="http://schemas.openxmlformats.org/officeDocument/2006/relationships/image" Target="../media/image230.png"/><Relationship Id="rId4" Type="http://schemas.openxmlformats.org/officeDocument/2006/relationships/image" Target="../media/image226.png"/><Relationship Id="rId9" Type="http://schemas.openxmlformats.org/officeDocument/2006/relationships/image" Target="../media/image229.png"/></Relationships>
</file>

<file path=ppt/slides/_rels/slide68.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68.xml"/><Relationship Id="rId1" Type="http://schemas.openxmlformats.org/officeDocument/2006/relationships/slideLayout" Target="../slideLayouts/slideLayout201.xml"/><Relationship Id="rId5" Type="http://schemas.microsoft.com/office/2007/relationships/hdphoto" Target="../media/hdphoto38.wdp"/><Relationship Id="rId4" Type="http://schemas.openxmlformats.org/officeDocument/2006/relationships/image" Target="../media/image233.png"/></Relationships>
</file>

<file path=ppt/slides/_rels/slide69.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69.xml"/><Relationship Id="rId1" Type="http://schemas.openxmlformats.org/officeDocument/2006/relationships/slideLayout" Target="../slideLayouts/slideLayout20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2.xml"/></Relationships>
</file>

<file path=ppt/slides/_rels/slide70.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70.xml"/><Relationship Id="rId1" Type="http://schemas.openxmlformats.org/officeDocument/2006/relationships/slideLayout" Target="../slideLayouts/slideLayout201.xml"/><Relationship Id="rId6" Type="http://schemas.openxmlformats.org/officeDocument/2006/relationships/image" Target="../media/image236.png"/><Relationship Id="rId5" Type="http://schemas.openxmlformats.org/officeDocument/2006/relationships/image" Target="../media/image235.png"/><Relationship Id="rId4" Type="http://schemas.openxmlformats.org/officeDocument/2006/relationships/image" Target="../media/image234.png"/></Relationships>
</file>

<file path=ppt/slides/_rels/slide71.xml.rels><?xml version="1.0" encoding="UTF-8" standalone="yes"?>
<Relationships xmlns="http://schemas.openxmlformats.org/package/2006/relationships"><Relationship Id="rId8" Type="http://schemas.openxmlformats.org/officeDocument/2006/relationships/image" Target="../media/image240.png"/><Relationship Id="rId13" Type="http://schemas.openxmlformats.org/officeDocument/2006/relationships/image" Target="../media/image193.png"/><Relationship Id="rId3" Type="http://schemas.openxmlformats.org/officeDocument/2006/relationships/image" Target="../media/image237.png"/><Relationship Id="rId7" Type="http://schemas.microsoft.com/office/2007/relationships/hdphoto" Target="../media/hdphoto40.wdp"/><Relationship Id="rId12" Type="http://schemas.openxmlformats.org/officeDocument/2006/relationships/image" Target="../media/image243.png"/><Relationship Id="rId2" Type="http://schemas.openxmlformats.org/officeDocument/2006/relationships/notesSlide" Target="../notesSlides/notesSlide71.xml"/><Relationship Id="rId1" Type="http://schemas.openxmlformats.org/officeDocument/2006/relationships/slideLayout" Target="../slideLayouts/slideLayout201.xml"/><Relationship Id="rId6" Type="http://schemas.openxmlformats.org/officeDocument/2006/relationships/image" Target="../media/image239.png"/><Relationship Id="rId11" Type="http://schemas.openxmlformats.org/officeDocument/2006/relationships/image" Target="../media/image242.png"/><Relationship Id="rId5" Type="http://schemas.openxmlformats.org/officeDocument/2006/relationships/image" Target="../media/image238.png"/><Relationship Id="rId10" Type="http://schemas.openxmlformats.org/officeDocument/2006/relationships/image" Target="../media/image241.png"/><Relationship Id="rId4" Type="http://schemas.microsoft.com/office/2007/relationships/hdphoto" Target="../media/hdphoto39.wdp"/><Relationship Id="rId9" Type="http://schemas.microsoft.com/office/2007/relationships/hdphoto" Target="../media/hdphoto41.wdp"/></Relationships>
</file>

<file path=ppt/slides/_rels/slide72.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notesSlide" Target="../notesSlides/notesSlide72.xml"/><Relationship Id="rId1" Type="http://schemas.openxmlformats.org/officeDocument/2006/relationships/slideLayout" Target="../slideLayouts/slideLayout201.xml"/><Relationship Id="rId4" Type="http://schemas.openxmlformats.org/officeDocument/2006/relationships/image" Target="../media/image193.png"/></Relationships>
</file>

<file path=ppt/slides/_rels/slide73.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73.xml"/><Relationship Id="rId1" Type="http://schemas.openxmlformats.org/officeDocument/2006/relationships/slideLayout" Target="../slideLayouts/slideLayout201.xml"/></Relationships>
</file>

<file path=ppt/slides/_rels/slide74.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notesSlide" Target="../notesSlides/notesSlide74.xml"/><Relationship Id="rId1" Type="http://schemas.openxmlformats.org/officeDocument/2006/relationships/slideLayout" Target="../slideLayouts/slideLayout200.xml"/><Relationship Id="rId6" Type="http://schemas.microsoft.com/office/2007/relationships/hdphoto" Target="../media/hdphoto42.wdp"/><Relationship Id="rId5" Type="http://schemas.openxmlformats.org/officeDocument/2006/relationships/image" Target="../media/image246.png"/><Relationship Id="rId4" Type="http://schemas.openxmlformats.org/officeDocument/2006/relationships/image" Target="../media/image193.png"/></Relationships>
</file>

<file path=ppt/slides/_rels/slide75.xml.rels><?xml version="1.0" encoding="UTF-8" standalone="yes"?>
<Relationships xmlns="http://schemas.openxmlformats.org/package/2006/relationships"><Relationship Id="rId8" Type="http://schemas.openxmlformats.org/officeDocument/2006/relationships/image" Target="../media/image249.png"/><Relationship Id="rId3" Type="http://schemas.openxmlformats.org/officeDocument/2006/relationships/image" Target="../media/image245.png"/><Relationship Id="rId7" Type="http://schemas.microsoft.com/office/2007/relationships/hdphoto" Target="../media/hdphoto43.wdp"/><Relationship Id="rId12" Type="http://schemas.openxmlformats.org/officeDocument/2006/relationships/image" Target="../media/image251.png"/><Relationship Id="rId2" Type="http://schemas.openxmlformats.org/officeDocument/2006/relationships/notesSlide" Target="../notesSlides/notesSlide75.xml"/><Relationship Id="rId1" Type="http://schemas.openxmlformats.org/officeDocument/2006/relationships/slideLayout" Target="../slideLayouts/slideLayout200.xml"/><Relationship Id="rId6" Type="http://schemas.openxmlformats.org/officeDocument/2006/relationships/image" Target="../media/image248.png"/><Relationship Id="rId11" Type="http://schemas.microsoft.com/office/2007/relationships/hdphoto" Target="../media/hdphoto45.wdp"/><Relationship Id="rId5" Type="http://schemas.openxmlformats.org/officeDocument/2006/relationships/image" Target="../media/image247.png"/><Relationship Id="rId10" Type="http://schemas.openxmlformats.org/officeDocument/2006/relationships/image" Target="../media/image250.png"/><Relationship Id="rId4" Type="http://schemas.openxmlformats.org/officeDocument/2006/relationships/image" Target="../media/image193.png"/><Relationship Id="rId9" Type="http://schemas.microsoft.com/office/2007/relationships/hdphoto" Target="../media/hdphoto44.wdp"/></Relationships>
</file>

<file path=ppt/slides/_rels/slide76.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notesSlide" Target="../notesSlides/notesSlide76.xml"/><Relationship Id="rId1" Type="http://schemas.openxmlformats.org/officeDocument/2006/relationships/slideLayout" Target="../slideLayouts/slideLayout200.xml"/><Relationship Id="rId5" Type="http://schemas.openxmlformats.org/officeDocument/2006/relationships/image" Target="../media/image252.png"/><Relationship Id="rId4" Type="http://schemas.openxmlformats.org/officeDocument/2006/relationships/image" Target="../media/image193.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7.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16.xml"/><Relationship Id="rId1" Type="http://schemas.openxmlformats.org/officeDocument/2006/relationships/tags" Target="../tags/tag27.xml"/><Relationship Id="rId5" Type="http://schemas.openxmlformats.org/officeDocument/2006/relationships/image" Target="../media/image136.png"/><Relationship Id="rId4" Type="http://schemas.openxmlformats.org/officeDocument/2006/relationships/image" Target="../media/image1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0A913D-FA24-B161-1D29-C76F9E73D5FC}"/>
            </a:ext>
          </a:extLst>
        </p:cNvPr>
        <p:cNvGrpSpPr/>
        <p:nvPr/>
      </p:nvGrpSpPr>
      <p:grpSpPr>
        <a:xfrm>
          <a:off x="0" y="0"/>
          <a:ext cx="0" cy="0"/>
          <a:chOff x="0" y="0"/>
          <a:chExt cx="0" cy="0"/>
        </a:xfrm>
      </p:grpSpPr>
      <p:sp>
        <p:nvSpPr>
          <p:cNvPr id="8" name="Text Box 6">
            <a:extLst>
              <a:ext uri="{FF2B5EF4-FFF2-40B4-BE49-F238E27FC236}">
                <a16:creationId xmlns:a16="http://schemas.microsoft.com/office/drawing/2014/main" id="{7E76FBDE-3BF1-DAD0-7BCC-B0B2D1892371}"/>
              </a:ext>
            </a:extLst>
          </p:cNvPr>
          <p:cNvSpPr txBox="1">
            <a:spLocks noChangeArrowheads="1"/>
          </p:cNvSpPr>
          <p:nvPr/>
        </p:nvSpPr>
        <p:spPr bwMode="auto">
          <a:xfrm>
            <a:off x="2438400" y="4572765"/>
            <a:ext cx="73152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Nicoletta Colombo, MD</a:t>
            </a:r>
          </a:p>
          <a:p>
            <a:pPr lvl="0" algn="ctr" defTabSz="914400" eaLnBrk="0" hangingPunct="0">
              <a:defRPr/>
            </a:pPr>
            <a:r>
              <a:rPr lang="en-US" sz="3200" dirty="0">
                <a:solidFill>
                  <a:srgbClr val="002060"/>
                </a:solidFill>
                <a:latin typeface="Calibri" panose="020F0502020204030204" pitchFamily="34" charset="0"/>
                <a:ea typeface="ＭＳ Ｐゴシック" charset="0"/>
                <a:cs typeface="Calibri" panose="020F0502020204030204" pitchFamily="34" charset="0"/>
              </a:rPr>
              <a:t>Kathleen N Moore, MD, MS</a:t>
            </a:r>
          </a:p>
        </p:txBody>
      </p:sp>
      <p:sp>
        <p:nvSpPr>
          <p:cNvPr id="7" name="Text Box 3">
            <a:extLst>
              <a:ext uri="{FF2B5EF4-FFF2-40B4-BE49-F238E27FC236}">
                <a16:creationId xmlns:a16="http://schemas.microsoft.com/office/drawing/2014/main" id="{DA8DB7DD-915B-52E9-0DEC-F22C6C293D93}"/>
              </a:ext>
            </a:extLst>
          </p:cNvPr>
          <p:cNvSpPr txBox="1">
            <a:spLocks noChangeArrowheads="1"/>
          </p:cNvSpPr>
          <p:nvPr/>
        </p:nvSpPr>
        <p:spPr bwMode="auto">
          <a:xfrm>
            <a:off x="3827749" y="5791200"/>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9" name="Text Box 7">
            <a:extLst>
              <a:ext uri="{FF2B5EF4-FFF2-40B4-BE49-F238E27FC236}">
                <a16:creationId xmlns:a16="http://schemas.microsoft.com/office/drawing/2014/main" id="{A8D8E770-017A-328F-B1A6-38AF5E5FDB7F}"/>
              </a:ext>
            </a:extLst>
          </p:cNvPr>
          <p:cNvSpPr txBox="1">
            <a:spLocks noChangeArrowheads="1"/>
          </p:cNvSpPr>
          <p:nvPr/>
        </p:nvSpPr>
        <p:spPr bwMode="auto">
          <a:xfrm>
            <a:off x="4647392" y="4004319"/>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Rectangle 4">
            <a:extLst>
              <a:ext uri="{FF2B5EF4-FFF2-40B4-BE49-F238E27FC236}">
                <a16:creationId xmlns:a16="http://schemas.microsoft.com/office/drawing/2014/main" id="{6830F832-401D-62F0-1482-6E8408C6D4DE}"/>
              </a:ext>
            </a:extLst>
          </p:cNvPr>
          <p:cNvSpPr>
            <a:spLocks noGrp="1" noChangeArrowheads="1"/>
          </p:cNvSpPr>
          <p:nvPr>
            <p:ph type="title"/>
          </p:nvPr>
        </p:nvSpPr>
        <p:spPr>
          <a:xfrm>
            <a:off x="0" y="229663"/>
            <a:ext cx="12192000" cy="1143000"/>
          </a:xfrm>
        </p:spPr>
        <p:txBody>
          <a:bodyPr wrap="square" anchor="ctr">
            <a:noAutofit/>
          </a:bodyPr>
          <a:lstStyle/>
          <a:p>
            <a:pPr>
              <a:lnSpc>
                <a:spcPts val="3800"/>
              </a:lnSpc>
              <a:spcBef>
                <a:spcPts val="2400"/>
              </a:spcBef>
            </a:pPr>
            <a:r>
              <a:rPr lang="en-US" sz="3600" dirty="0">
                <a:solidFill>
                  <a:srgbClr val="0331FF"/>
                </a:solidFill>
                <a:latin typeface="Calibri" panose="020F0502020204030204" pitchFamily="34" charset="0"/>
                <a:cs typeface="Calibri" panose="020F0502020204030204" pitchFamily="34" charset="0"/>
              </a:rPr>
              <a:t>Year in Review: Clinical Investigator Perspectives on the </a:t>
            </a:r>
            <a:br>
              <a:rPr lang="en-US" sz="3600" dirty="0">
                <a:solidFill>
                  <a:srgbClr val="0331FF"/>
                </a:solidFill>
                <a:latin typeface="Calibri" panose="020F0502020204030204" pitchFamily="34" charset="0"/>
                <a:cs typeface="Calibri" panose="020F0502020204030204" pitchFamily="34" charset="0"/>
              </a:rPr>
            </a:br>
            <a:r>
              <a:rPr lang="en-US" sz="3600" dirty="0">
                <a:solidFill>
                  <a:srgbClr val="0331FF"/>
                </a:solidFill>
                <a:latin typeface="Calibri" panose="020F0502020204030204" pitchFamily="34" charset="0"/>
                <a:cs typeface="Calibri" panose="020F0502020204030204" pitchFamily="34" charset="0"/>
              </a:rPr>
              <a:t>Most Relevant New Datasets and Advances in Oncology</a:t>
            </a:r>
            <a:endParaRPr lang="en-US" sz="4000" dirty="0">
              <a:solidFill>
                <a:srgbClr val="002060"/>
              </a:solidFill>
              <a:latin typeface="Calibri" panose="020F0502020204030204" pitchFamily="34" charset="0"/>
              <a:cs typeface="Calibri" panose="020F0502020204030204" pitchFamily="34" charset="0"/>
            </a:endParaRPr>
          </a:p>
        </p:txBody>
      </p:sp>
      <p:sp>
        <p:nvSpPr>
          <p:cNvPr id="2" name="Rectangle 4">
            <a:extLst>
              <a:ext uri="{FF2B5EF4-FFF2-40B4-BE49-F238E27FC236}">
                <a16:creationId xmlns:a16="http://schemas.microsoft.com/office/drawing/2014/main" id="{E3176493-F434-2CD1-0ED4-B0416D40B532}"/>
              </a:ext>
            </a:extLst>
          </p:cNvPr>
          <p:cNvSpPr txBox="1">
            <a:spLocks noChangeArrowheads="1"/>
          </p:cNvSpPr>
          <p:nvPr/>
        </p:nvSpPr>
        <p:spPr bwMode="auto">
          <a:xfrm>
            <a:off x="0" y="2853681"/>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100000"/>
              </a:lnSpc>
              <a:spcBef>
                <a:spcPts val="180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Thursday, February 19, 2026 </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5:00 PM – 6:00 PM ET</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3" name="Rectangle 4">
            <a:extLst>
              <a:ext uri="{FF2B5EF4-FFF2-40B4-BE49-F238E27FC236}">
                <a16:creationId xmlns:a16="http://schemas.microsoft.com/office/drawing/2014/main" id="{41B0BD47-0709-5768-CEB4-FD673F08B71D}"/>
              </a:ext>
            </a:extLst>
          </p:cNvPr>
          <p:cNvSpPr txBox="1">
            <a:spLocks noChangeArrowheads="1"/>
          </p:cNvSpPr>
          <p:nvPr/>
        </p:nvSpPr>
        <p:spPr bwMode="auto">
          <a:xfrm>
            <a:off x="0" y="2147533"/>
            <a:ext cx="12192000" cy="48853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4700"/>
              </a:lnSpc>
              <a:spcBef>
                <a:spcPts val="120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CME/MOC-Accredited Live Webinar</a:t>
            </a:r>
            <a:endPar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Rectangle 4">
            <a:extLst>
              <a:ext uri="{FF2B5EF4-FFF2-40B4-BE49-F238E27FC236}">
                <a16:creationId xmlns:a16="http://schemas.microsoft.com/office/drawing/2014/main" id="{DA10B3E3-D7AD-5478-067F-C142DD4A334C}"/>
              </a:ext>
            </a:extLst>
          </p:cNvPr>
          <p:cNvSpPr txBox="1">
            <a:spLocks noChangeArrowheads="1"/>
          </p:cNvSpPr>
          <p:nvPr/>
        </p:nvSpPr>
        <p:spPr bwMode="auto">
          <a:xfrm>
            <a:off x="0" y="1552309"/>
            <a:ext cx="12192000" cy="6465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800"/>
              </a:lnSpc>
              <a:spcBef>
                <a:spcPts val="2400"/>
              </a:spcBef>
              <a:spcAft>
                <a:spcPct val="0"/>
              </a:spcAft>
              <a:buClr>
                <a:srgbClr val="000000"/>
              </a:buClr>
              <a:buSzPct val="45000"/>
              <a:buFont typeface="Wingdings" pitchFamily="-72" charset="2"/>
              <a:buNone/>
              <a:tabLst/>
              <a:defRPr/>
            </a:pPr>
            <a:r>
              <a:rPr kumimoji="0" lang="en-US" sz="42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Ovarian Cancer</a:t>
            </a:r>
            <a:endParaRPr kumimoji="0" lang="en-US" sz="4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6" name="Rectangle 1">
            <a:extLst>
              <a:ext uri="{FF2B5EF4-FFF2-40B4-BE49-F238E27FC236}">
                <a16:creationId xmlns:a16="http://schemas.microsoft.com/office/drawing/2014/main" id="{E2FD631A-523E-554D-5414-F7E5F88048EE}"/>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1D1F25"/>
                </a:solidFill>
                <a:effectLst/>
                <a:latin typeface="Calibri" panose="020F0502020204030204" pitchFamily="34" charset="0"/>
              </a:rPr>
              <a:t>Kathleen N Moore, MD, MS</a:t>
            </a:r>
            <a:endParaRPr kumimoji="0" lang="en-US" altLang="en-US" sz="7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custDataLst>
      <p:tags r:id="rId1"/>
    </p:custDataLst>
    <p:extLst>
      <p:ext uri="{BB962C8B-B14F-4D97-AF65-F5344CB8AC3E}">
        <p14:creationId xmlns:p14="http://schemas.microsoft.com/office/powerpoint/2010/main" val="2018816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28A956-F7A0-C5D7-B384-3F7498F8BEA0}"/>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8D4FB04A-DFBD-AFC8-234B-F18587FB78F7}"/>
              </a:ext>
            </a:extLst>
          </p:cNvPr>
          <p:cNvSpPr txBox="1"/>
          <p:nvPr/>
        </p:nvSpPr>
        <p:spPr>
          <a:xfrm>
            <a:off x="0" y="116632"/>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
        <p:nvSpPr>
          <p:cNvPr id="7" name="TextBox 6">
            <a:extLst>
              <a:ext uri="{FF2B5EF4-FFF2-40B4-BE49-F238E27FC236}">
                <a16:creationId xmlns:a16="http://schemas.microsoft.com/office/drawing/2014/main" id="{86A6E910-705A-E020-9D29-ECCA1C81C415}"/>
              </a:ext>
            </a:extLst>
          </p:cNvPr>
          <p:cNvSpPr txBox="1"/>
          <p:nvPr/>
        </p:nvSpPr>
        <p:spPr>
          <a:xfrm>
            <a:off x="803412" y="1018083"/>
            <a:ext cx="10585176" cy="4898777"/>
          </a:xfrm>
          <a:prstGeom prst="rect">
            <a:avLst/>
          </a:prstGeom>
          <a:noFill/>
        </p:spPr>
        <p:txBody>
          <a:bodyPr wrap="square">
            <a:spAutoFit/>
          </a:bodyPr>
          <a:lstStyle/>
          <a:p>
            <a:pPr marL="98425" lvl="0">
              <a:spcBef>
                <a:spcPts val="1800"/>
              </a:spcBef>
              <a:spcAft>
                <a:spcPts val="600"/>
              </a:spcAft>
              <a:defRPr/>
            </a:pPr>
            <a:r>
              <a:rPr lang="en-US" sz="2200" dirty="0">
                <a:solidFill>
                  <a:srgbClr val="0432FF"/>
                </a:solidFill>
                <a:latin typeface="Calibri" panose="020F0502020204030204" pitchFamily="34" charset="0"/>
                <a:ea typeface="Calibri" panose="020F0502020204030204" pitchFamily="34" charset="0"/>
                <a:cs typeface="Calibri" panose="020F0502020204030204" pitchFamily="34" charset="0"/>
              </a:rPr>
              <a:t>Nicoletta Colombo, MD </a:t>
            </a:r>
          </a:p>
          <a:p>
            <a:pPr marL="285750" indent="-285750">
              <a:spcBef>
                <a:spcPts val="0"/>
              </a:spcBef>
              <a:spcAft>
                <a:spcPts val="1000"/>
              </a:spcAft>
              <a:buFont typeface="Arial" panose="020B0604020202020204" pitchFamily="34" charset="0"/>
              <a:buChar char="•"/>
              <a:defRPr/>
            </a:pPr>
            <a:r>
              <a:rPr kumimoji="0" lang="en-US" sz="1800" b="0" i="0" u="none" strike="noStrike" kern="0" cap="none" spc="0" normalizeH="0" baseline="0" noProof="0" dirty="0" err="1">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Olawaiye</a:t>
            </a:r>
            <a:r>
              <a:rPr kumimoji="0" lang="en-US" sz="1800" b="0" i="0" u="none" strike="noStrike" kern="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 AB et al. </a:t>
            </a:r>
            <a:r>
              <a:rPr kumimoji="0" lang="en-US" sz="1800" i="0" u="none" strike="noStrike" kern="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Relacorilant</a:t>
            </a:r>
            <a:r>
              <a:rPr kumimoji="0" lang="en-US" sz="1800" b="0" i="0" u="none" strike="noStrike" kern="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 and </a:t>
            </a:r>
            <a:r>
              <a:rPr kumimoji="0" lang="en-US" sz="1800" i="1" u="none" strike="noStrike" kern="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nab</a:t>
            </a:r>
            <a:r>
              <a:rPr kumimoji="0" lang="en-US" sz="1800" i="0" u="none" strike="noStrike" kern="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-paclitaxel</a:t>
            </a:r>
            <a:r>
              <a:rPr kumimoji="0" lang="en-US" sz="1800" b="0" i="0" u="none" strike="noStrike" kern="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 in patients with </a:t>
            </a:r>
            <a:r>
              <a:rPr kumimoji="0" lang="en-US" sz="1800" i="0" u="none" strike="noStrike" kern="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platinum-resistant ovarian cancer (ROSELLA): </a:t>
            </a:r>
            <a:r>
              <a:rPr kumimoji="0" lang="en-US" sz="1800" b="0" i="0" u="none" strike="noStrike" kern="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An </a:t>
            </a:r>
            <a:r>
              <a:rPr kumimoji="0" lang="en-US" sz="1800" i="0" u="none" strike="noStrike" kern="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open-label, </a:t>
            </a:r>
            <a:r>
              <a:rPr kumimoji="0" lang="en-US" sz="1800" i="0" u="none" strike="noStrike" kern="0" cap="none" spc="0" normalizeH="0" baseline="0" noProof="0" dirty="0" err="1">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randomised</a:t>
            </a:r>
            <a:r>
              <a:rPr kumimoji="0" lang="en-US" sz="1800" i="0" u="none" strike="noStrike" kern="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 controlled, phase 3 trial</a:t>
            </a:r>
            <a:r>
              <a:rPr kumimoji="0" lang="en-US" sz="1800" b="0" i="0" u="none" strike="noStrike" kern="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a:t>
            </a:r>
            <a:r>
              <a:rPr kumimoji="0" lang="en-US" sz="1800" i="0" u="none" strike="noStrike" kern="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b="0" i="1" u="none" strike="noStrike" kern="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Lancet</a:t>
            </a:r>
            <a:r>
              <a:rPr kumimoji="0" lang="en-US" sz="1800" b="0" i="0" u="none" strike="noStrike" kern="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 2025;405(10496):2205-16.</a:t>
            </a:r>
          </a:p>
          <a:p>
            <a:pPr marL="285750" indent="-285750">
              <a:spcBef>
                <a:spcPts val="0"/>
              </a:spcBef>
              <a:spcAft>
                <a:spcPts val="1000"/>
              </a:spcAft>
              <a:buFont typeface="Arial" panose="020B0604020202020204" pitchFamily="34" charset="0"/>
              <a:buChar char="•"/>
              <a:defRPr/>
            </a:pPr>
            <a:r>
              <a:rPr kumimoji="0" lang="en-US" sz="1800" b="0" i="0" u="none" strike="noStrike" kern="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Lorusso D et al. </a:t>
            </a:r>
            <a:r>
              <a:rPr kumimoji="0" lang="en-US" sz="1800" i="0" u="none" strike="noStrike" kern="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ROSELLA (GOG3073, ENGOTov72, APGOT-OV10): Relacorilant + </a:t>
            </a:r>
            <a:r>
              <a:rPr kumimoji="0" lang="en-US" sz="1800" i="1" u="none" strike="noStrike" kern="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nab</a:t>
            </a:r>
            <a:r>
              <a:rPr kumimoji="0" lang="en-US" sz="1800" i="0" u="none" strike="noStrike" kern="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-paclitaxel </a:t>
            </a:r>
            <a:r>
              <a:rPr kumimoji="0" lang="en-US" sz="1800" b="0" i="0" u="none" strike="noStrike" kern="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in the </a:t>
            </a:r>
            <a:r>
              <a:rPr kumimoji="0" lang="en-US" sz="1800" i="0" u="none" strike="noStrike" kern="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subgroup</a:t>
            </a:r>
            <a:r>
              <a:rPr kumimoji="0" lang="en-US" sz="1800" b="0" i="0" u="none" strike="noStrike" kern="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 of patients with </a:t>
            </a:r>
            <a:r>
              <a:rPr kumimoji="0" lang="en-US" sz="1800" i="0" u="none" strike="noStrike" kern="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platinum-resistant ovarian cancer (PROC) previously exposed to a PARP inhibitor</a:t>
            </a:r>
            <a:r>
              <a:rPr kumimoji="0" lang="en-US" sz="1800" b="0" i="0" u="none" strike="noStrike" kern="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 ESMO 2025;Abstract LBA45. </a:t>
            </a:r>
          </a:p>
          <a:p>
            <a:pPr marL="285750" indent="-285750">
              <a:spcBef>
                <a:spcPts val="0"/>
              </a:spcBef>
              <a:spcAft>
                <a:spcPts val="1000"/>
              </a:spcAft>
              <a:buFont typeface="Arial" panose="020B0604020202020204" pitchFamily="34" charset="0"/>
              <a:buChar char="•"/>
              <a:defRPr/>
            </a:pPr>
            <a:r>
              <a:rPr kumimoji="0" lang="en-US" sz="1800" b="0" i="0" u="none" strike="noStrike" kern="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Colombo N et al. </a:t>
            </a:r>
            <a:r>
              <a:rPr kumimoji="0" lang="en-US" sz="1800" i="0" u="none" strike="noStrike" kern="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Pembrolizumab</a:t>
            </a:r>
            <a:r>
              <a:rPr kumimoji="0" lang="en-US" sz="1800" b="0" i="0" u="none" strike="noStrike" kern="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 vs placebo </a:t>
            </a:r>
            <a:r>
              <a:rPr kumimoji="0" lang="en-US" sz="1800" i="0" u="none" strike="noStrike" kern="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plus weekly paclitaxel ± bevacizumab </a:t>
            </a:r>
            <a:r>
              <a:rPr kumimoji="0" lang="en-US" sz="1800" b="0" i="0" u="none" strike="noStrike" kern="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in </a:t>
            </a:r>
            <a:r>
              <a:rPr kumimoji="0" lang="en-US" sz="1800" i="0" u="none" strike="noStrike" kern="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platinum-resistant recurrent ovarian cancer: Results </a:t>
            </a:r>
            <a:r>
              <a:rPr kumimoji="0" lang="en-US" sz="1800" b="0" i="0" u="none" strike="noStrike" kern="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from the </a:t>
            </a:r>
            <a:r>
              <a:rPr kumimoji="0" lang="en-US" sz="1800" i="0" u="none" strike="noStrike" kern="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randomized double-blind phase III ENGOT-ov65/KEYNOTE-B96 study</a:t>
            </a:r>
            <a:r>
              <a:rPr kumimoji="0" lang="en-US" sz="1800" b="0" i="0" u="none" strike="noStrike" kern="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 ESMO 2025;Abstract LBA3.</a:t>
            </a:r>
          </a:p>
          <a:p>
            <a:pPr marL="285750" indent="-285750">
              <a:spcBef>
                <a:spcPts val="0"/>
              </a:spcBef>
              <a:spcAft>
                <a:spcPts val="1000"/>
              </a:spcAft>
              <a:buFont typeface="Arial" panose="020B0604020202020204" pitchFamily="34" charset="0"/>
              <a:buChar char="•"/>
              <a:defRPr/>
            </a:pPr>
            <a:r>
              <a:rPr kumimoji="0" lang="en-US" sz="1800" b="0" i="0" u="none" strike="noStrike" kern="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Ray-Coquard IL et al. </a:t>
            </a:r>
            <a:r>
              <a:rPr kumimoji="0" lang="en-US" sz="1800" i="0" u="none" strike="noStrike" kern="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Raludotatug deruxtecan (R-DXd) </a:t>
            </a:r>
            <a:r>
              <a:rPr kumimoji="0" lang="en-US" sz="1800" b="0" i="0" u="none" strike="noStrike" kern="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in patients (pts) with </a:t>
            </a:r>
            <a:r>
              <a:rPr kumimoji="0" lang="en-US" sz="1800" i="0" u="none" strike="noStrike" kern="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platinum-resistant ovarian cancer (PROC): Primary analysis </a:t>
            </a:r>
            <a:r>
              <a:rPr kumimoji="0" lang="en-US" sz="1800" b="0" i="0" u="none" strike="noStrike" kern="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of the </a:t>
            </a:r>
            <a:r>
              <a:rPr kumimoji="0" lang="en-US" sz="1800" i="0" u="none" strike="noStrike" kern="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phase II dose-optimization part of REJOICE-Ovarian01</a:t>
            </a:r>
            <a:r>
              <a:rPr kumimoji="0" lang="en-US" sz="1800" b="0" i="0" u="none" strike="noStrike" kern="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 ESMO 2025;Abstract LBA42.</a:t>
            </a:r>
          </a:p>
          <a:p>
            <a:pPr marL="285750" indent="-285750">
              <a:spcBef>
                <a:spcPts val="0"/>
              </a:spcBef>
              <a:spcAft>
                <a:spcPts val="1000"/>
              </a:spcAft>
              <a:buFont typeface="Arial" panose="020B0604020202020204" pitchFamily="34" charset="0"/>
              <a:buChar char="•"/>
              <a:defRPr/>
            </a:pP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Moore KN et al. </a:t>
            </a:r>
            <a:r>
              <a:rPr lang="en-US" sz="1800" kern="0" dirty="0" err="1">
                <a:solidFill>
                  <a:schemeClr val="tx1"/>
                </a:solidFill>
                <a:latin typeface="Calibri" panose="020F0502020204030204" pitchFamily="34" charset="0"/>
                <a:ea typeface="Aptos" panose="020B0004020202020204" pitchFamily="34" charset="0"/>
                <a:cs typeface="Calibri" panose="020F0502020204030204" pitchFamily="34" charset="0"/>
              </a:rPr>
              <a:t>Raludotatug</a:t>
            </a:r>
            <a:r>
              <a:rPr lang="en-US" sz="1800" kern="0" dirty="0">
                <a:solidFill>
                  <a:schemeClr val="tx1"/>
                </a:solidFill>
                <a:latin typeface="Calibri" panose="020F0502020204030204" pitchFamily="34" charset="0"/>
                <a:ea typeface="Aptos" panose="020B0004020202020204" pitchFamily="34" charset="0"/>
                <a:cs typeface="Calibri" panose="020F0502020204030204" pitchFamily="34" charset="0"/>
              </a:rPr>
              <a:t> </a:t>
            </a:r>
            <a:r>
              <a:rPr lang="en-US" sz="1800" kern="0" dirty="0" err="1">
                <a:solidFill>
                  <a:schemeClr val="tx1"/>
                </a:solidFill>
                <a:latin typeface="Calibri" panose="020F0502020204030204" pitchFamily="34" charset="0"/>
                <a:ea typeface="Aptos" panose="020B0004020202020204" pitchFamily="34" charset="0"/>
                <a:cs typeface="Calibri" panose="020F0502020204030204" pitchFamily="34" charset="0"/>
              </a:rPr>
              <a:t>deruxtecan</a:t>
            </a:r>
            <a:r>
              <a:rPr lang="en-US" sz="1800" kern="0" dirty="0">
                <a:solidFill>
                  <a:schemeClr val="tx1"/>
                </a:solidFill>
                <a:latin typeface="Calibri" panose="020F0502020204030204" pitchFamily="34" charset="0"/>
                <a:ea typeface="Aptos" panose="020B0004020202020204" pitchFamily="34" charset="0"/>
                <a:cs typeface="Calibri" panose="020F0502020204030204" pitchFamily="34" charset="0"/>
              </a:rPr>
              <a:t> (R-</a:t>
            </a:r>
            <a:r>
              <a:rPr lang="en-US" sz="1800" kern="0" dirty="0" err="1">
                <a:solidFill>
                  <a:schemeClr val="tx1"/>
                </a:solidFill>
                <a:latin typeface="Calibri" panose="020F0502020204030204" pitchFamily="34" charset="0"/>
                <a:ea typeface="Aptos" panose="020B0004020202020204" pitchFamily="34" charset="0"/>
                <a:cs typeface="Calibri" panose="020F0502020204030204" pitchFamily="34" charset="0"/>
              </a:rPr>
              <a:t>DXd</a:t>
            </a:r>
            <a:r>
              <a:rPr lang="en-US" sz="1800" kern="0" dirty="0">
                <a:solidFill>
                  <a:schemeClr val="tx1"/>
                </a:solidFill>
                <a:latin typeface="Calibri" panose="020F0502020204030204" pitchFamily="34" charset="0"/>
                <a:ea typeface="Aptos" panose="020B0004020202020204" pitchFamily="34" charset="0"/>
                <a:cs typeface="Calibri" panose="020F0502020204030204" pitchFamily="34" charset="0"/>
              </a:rPr>
              <a:t>) monotherapy </a:t>
            </a: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in patients (pts) with </a:t>
            </a:r>
            <a:r>
              <a:rPr lang="en-US" sz="1800" kern="0" dirty="0">
                <a:solidFill>
                  <a:schemeClr val="tx1"/>
                </a:solidFill>
                <a:latin typeface="Calibri" panose="020F0502020204030204" pitchFamily="34" charset="0"/>
                <a:ea typeface="Aptos" panose="020B0004020202020204" pitchFamily="34" charset="0"/>
                <a:cs typeface="Calibri" panose="020F0502020204030204" pitchFamily="34" charset="0"/>
              </a:rPr>
              <a:t>heavily pretreated platinum-sensitive ovarian cancer (PSOC): Subgroup analysis </a:t>
            </a: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of a </a:t>
            </a:r>
            <a:r>
              <a:rPr lang="en-US" sz="1800" kern="0" dirty="0">
                <a:solidFill>
                  <a:schemeClr val="tx1"/>
                </a:solidFill>
                <a:latin typeface="Calibri" panose="020F0502020204030204" pitchFamily="34" charset="0"/>
                <a:ea typeface="Aptos" panose="020B0004020202020204" pitchFamily="34" charset="0"/>
                <a:cs typeface="Calibri" panose="020F0502020204030204" pitchFamily="34" charset="0"/>
              </a:rPr>
              <a:t>phase I study</a:t>
            </a: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 ESMO </a:t>
            </a:r>
            <a:r>
              <a:rPr lang="en-US" sz="1800" b="0" kern="0" dirty="0" err="1">
                <a:solidFill>
                  <a:schemeClr val="tx1"/>
                </a:solidFill>
                <a:latin typeface="Calibri" panose="020F0502020204030204" pitchFamily="34" charset="0"/>
                <a:ea typeface="Aptos" panose="020B0004020202020204" pitchFamily="34" charset="0"/>
                <a:cs typeface="Calibri" panose="020F0502020204030204" pitchFamily="34" charset="0"/>
              </a:rPr>
              <a:t>Gynaecological</a:t>
            </a: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 Cancers 2025;Abstract 77MO.</a:t>
            </a:r>
          </a:p>
        </p:txBody>
      </p:sp>
    </p:spTree>
    <p:custDataLst>
      <p:tags r:id="rId1"/>
    </p:custDataLst>
    <p:extLst>
      <p:ext uri="{BB962C8B-B14F-4D97-AF65-F5344CB8AC3E}">
        <p14:creationId xmlns:p14="http://schemas.microsoft.com/office/powerpoint/2010/main" val="15261574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4176DE-A1A4-EE4C-04FC-80B69CD84AE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7323325C-2957-3393-B29A-5B06BFC38644}"/>
              </a:ext>
            </a:extLst>
          </p:cNvPr>
          <p:cNvSpPr txBox="1"/>
          <p:nvPr/>
        </p:nvSpPr>
        <p:spPr>
          <a:xfrm>
            <a:off x="0" y="116632"/>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
        <p:nvSpPr>
          <p:cNvPr id="7" name="TextBox 6">
            <a:extLst>
              <a:ext uri="{FF2B5EF4-FFF2-40B4-BE49-F238E27FC236}">
                <a16:creationId xmlns:a16="http://schemas.microsoft.com/office/drawing/2014/main" id="{960A1F2F-BA54-39CE-89D2-E8E8D4790B33}"/>
              </a:ext>
            </a:extLst>
          </p:cNvPr>
          <p:cNvSpPr txBox="1"/>
          <p:nvPr/>
        </p:nvSpPr>
        <p:spPr>
          <a:xfrm>
            <a:off x="551384" y="1052736"/>
            <a:ext cx="10585176" cy="2703304"/>
          </a:xfrm>
          <a:prstGeom prst="rect">
            <a:avLst/>
          </a:prstGeom>
          <a:noFill/>
        </p:spPr>
        <p:txBody>
          <a:bodyPr wrap="square">
            <a:spAutoFit/>
          </a:bodyPr>
          <a:lstStyle/>
          <a:p>
            <a:pPr marL="98425" lvl="0">
              <a:spcBef>
                <a:spcPts val="1800"/>
              </a:spcBef>
              <a:spcAft>
                <a:spcPts val="600"/>
              </a:spcAft>
              <a:defRPr/>
            </a:pPr>
            <a:r>
              <a:rPr lang="en-US" sz="2200" dirty="0">
                <a:solidFill>
                  <a:srgbClr val="0432FF"/>
                </a:solidFill>
                <a:latin typeface="Calibri" panose="020F0502020204030204" pitchFamily="34" charset="0"/>
                <a:ea typeface="Calibri" panose="020F0502020204030204" pitchFamily="34" charset="0"/>
                <a:cs typeface="Calibri" panose="020F0502020204030204" pitchFamily="34" charset="0"/>
              </a:rPr>
              <a:t>Nicoletta Colombo, MD (continued) </a:t>
            </a:r>
          </a:p>
          <a:p>
            <a:pPr marL="285750" indent="-285750">
              <a:spcBef>
                <a:spcPts val="0"/>
              </a:spcBef>
              <a:spcAft>
                <a:spcPts val="1000"/>
              </a:spcAft>
              <a:buFont typeface="Arial" panose="020B0604020202020204" pitchFamily="34" charset="0"/>
              <a:buChar char="•"/>
              <a:defRPr/>
            </a:pP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Lee EK et al. </a:t>
            </a:r>
            <a:r>
              <a:rPr lang="en-US" sz="1800" kern="0" dirty="0">
                <a:solidFill>
                  <a:schemeClr val="tx1"/>
                </a:solidFill>
                <a:latin typeface="Calibri" panose="020F0502020204030204" pitchFamily="34" charset="0"/>
                <a:ea typeface="Aptos" panose="020B0004020202020204" pitchFamily="34" charset="0"/>
                <a:cs typeface="Calibri" panose="020F0502020204030204" pitchFamily="34" charset="0"/>
              </a:rPr>
              <a:t>Rinatabart sesutecan </a:t>
            </a: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for patients with </a:t>
            </a:r>
            <a:r>
              <a:rPr lang="en-US" sz="1800" kern="0" dirty="0">
                <a:solidFill>
                  <a:schemeClr val="tx1"/>
                </a:solidFill>
                <a:latin typeface="Calibri" panose="020F0502020204030204" pitchFamily="34" charset="0"/>
                <a:ea typeface="Aptos" panose="020B0004020202020204" pitchFamily="34" charset="0"/>
                <a:cs typeface="Calibri" panose="020F0502020204030204" pitchFamily="34" charset="0"/>
              </a:rPr>
              <a:t>advanced ovarian cancer: Results </a:t>
            </a: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from </a:t>
            </a:r>
            <a:r>
              <a:rPr lang="en-US" sz="1800" kern="0" dirty="0">
                <a:solidFill>
                  <a:schemeClr val="tx1"/>
                </a:solidFill>
                <a:latin typeface="Calibri" panose="020F0502020204030204" pitchFamily="34" charset="0"/>
                <a:ea typeface="Aptos" panose="020B0004020202020204" pitchFamily="34" charset="0"/>
                <a:cs typeface="Calibri" panose="020F0502020204030204" pitchFamily="34" charset="0"/>
              </a:rPr>
              <a:t>dose expansion cohort B1 of phase I/II study</a:t>
            </a: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 SGO 2025;Abstract 809034. </a:t>
            </a:r>
          </a:p>
          <a:p>
            <a:pPr marL="285750" indent="-285750">
              <a:spcBef>
                <a:spcPts val="0"/>
              </a:spcBef>
              <a:spcAft>
                <a:spcPts val="1000"/>
              </a:spcAft>
              <a:buFont typeface="Arial" panose="020B0604020202020204" pitchFamily="34" charset="0"/>
              <a:buChar char="•"/>
              <a:defRPr/>
            </a:pP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Secord A et al. A </a:t>
            </a:r>
            <a:r>
              <a:rPr lang="en-US" sz="1800" kern="0" dirty="0">
                <a:solidFill>
                  <a:schemeClr val="tx1"/>
                </a:solidFill>
                <a:latin typeface="Calibri" panose="020F0502020204030204" pitchFamily="34" charset="0"/>
                <a:ea typeface="Aptos" panose="020B0004020202020204" pitchFamily="34" charset="0"/>
                <a:cs typeface="Calibri" panose="020F0502020204030204" pitchFamily="34" charset="0"/>
              </a:rPr>
              <a:t>phase 3, open-label, randomized</a:t>
            </a: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 study of </a:t>
            </a:r>
            <a:r>
              <a:rPr lang="en-US" sz="1800" kern="0" dirty="0" err="1">
                <a:solidFill>
                  <a:schemeClr val="tx1"/>
                </a:solidFill>
                <a:latin typeface="Calibri" panose="020F0502020204030204" pitchFamily="34" charset="0"/>
                <a:ea typeface="Aptos" panose="020B0004020202020204" pitchFamily="34" charset="0"/>
                <a:cs typeface="Calibri" panose="020F0502020204030204" pitchFamily="34" charset="0"/>
              </a:rPr>
              <a:t>rinatabart</a:t>
            </a:r>
            <a:r>
              <a:rPr lang="en-US" sz="1800" kern="0" dirty="0">
                <a:solidFill>
                  <a:schemeClr val="tx1"/>
                </a:solidFill>
                <a:latin typeface="Calibri" panose="020F0502020204030204" pitchFamily="34" charset="0"/>
                <a:ea typeface="Aptos" panose="020B0004020202020204" pitchFamily="34" charset="0"/>
                <a:cs typeface="Calibri" panose="020F0502020204030204" pitchFamily="34" charset="0"/>
              </a:rPr>
              <a:t> sesutecan (Rina-S) </a:t>
            </a: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vs investigator’s choice (IC) of chemotherapy in patients with </a:t>
            </a:r>
            <a:r>
              <a:rPr lang="en-US" sz="1800" kern="0" dirty="0">
                <a:solidFill>
                  <a:schemeClr val="tx1"/>
                </a:solidFill>
                <a:latin typeface="Calibri" panose="020F0502020204030204" pitchFamily="34" charset="0"/>
                <a:ea typeface="Aptos" panose="020B0004020202020204" pitchFamily="34" charset="0"/>
                <a:cs typeface="Calibri" panose="020F0502020204030204" pitchFamily="34" charset="0"/>
              </a:rPr>
              <a:t>platinum-resistant ovarian cancer (PROC)</a:t>
            </a: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 ASCO 2025;Abstract TPS5627. </a:t>
            </a:r>
          </a:p>
          <a:p>
            <a:pPr marL="285750" indent="-285750">
              <a:spcBef>
                <a:spcPts val="0"/>
              </a:spcBef>
              <a:spcAft>
                <a:spcPts val="1000"/>
              </a:spcAft>
              <a:buFont typeface="Arial" panose="020B0604020202020204" pitchFamily="34" charset="0"/>
              <a:buChar char="•"/>
              <a:defRPr/>
            </a:pPr>
            <a:r>
              <a:rPr lang="en-US" sz="1800" b="0" kern="0" dirty="0" err="1">
                <a:solidFill>
                  <a:schemeClr val="tx1"/>
                </a:solidFill>
                <a:latin typeface="Calibri" panose="020F0502020204030204" pitchFamily="34" charset="0"/>
                <a:ea typeface="Aptos" panose="020B0004020202020204" pitchFamily="34" charset="0"/>
                <a:cs typeface="Calibri" panose="020F0502020204030204" pitchFamily="34" charset="0"/>
              </a:rPr>
              <a:t>Oaknin</a:t>
            </a: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 A et al. </a:t>
            </a:r>
            <a:r>
              <a:rPr lang="en-US" sz="1800" kern="0" dirty="0">
                <a:solidFill>
                  <a:schemeClr val="tx1"/>
                </a:solidFill>
                <a:latin typeface="Calibri" panose="020F0502020204030204" pitchFamily="34" charset="0"/>
                <a:ea typeface="Aptos" panose="020B0004020202020204" pitchFamily="34" charset="0"/>
                <a:cs typeface="Calibri" panose="020F0502020204030204" pitchFamily="34" charset="0"/>
              </a:rPr>
              <a:t>First-in-human study of AZD5335</a:t>
            </a: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 a folate receptor </a:t>
            </a:r>
            <a:r>
              <a:rPr lang="el-GR"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α (</a:t>
            </a: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FR</a:t>
            </a:r>
            <a:r>
              <a:rPr lang="el-GR"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α)-</a:t>
            </a: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targeted antibody-drug conjugate, in patients with </a:t>
            </a:r>
            <a:r>
              <a:rPr lang="en-US" sz="1800" kern="0" dirty="0">
                <a:solidFill>
                  <a:schemeClr val="tx1"/>
                </a:solidFill>
                <a:latin typeface="Calibri" panose="020F0502020204030204" pitchFamily="34" charset="0"/>
                <a:ea typeface="Aptos" panose="020B0004020202020204" pitchFamily="34" charset="0"/>
                <a:cs typeface="Calibri" panose="020F0502020204030204" pitchFamily="34" charset="0"/>
              </a:rPr>
              <a:t>platinum-resistant recurrent ovarian cancer</a:t>
            </a: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 ESMO 2025;Abstract 1065MO.</a:t>
            </a:r>
          </a:p>
        </p:txBody>
      </p:sp>
    </p:spTree>
    <p:custDataLst>
      <p:tags r:id="rId1"/>
    </p:custDataLst>
    <p:extLst>
      <p:ext uri="{BB962C8B-B14F-4D97-AF65-F5344CB8AC3E}">
        <p14:creationId xmlns:p14="http://schemas.microsoft.com/office/powerpoint/2010/main" val="24261984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1D86A5-D756-E38E-FE11-9480FB113335}"/>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261EF10A-1147-878A-B74C-7A89370158E8}"/>
              </a:ext>
            </a:extLst>
          </p:cNvPr>
          <p:cNvSpPr txBox="1"/>
          <p:nvPr/>
        </p:nvSpPr>
        <p:spPr>
          <a:xfrm>
            <a:off x="24325" y="116632"/>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
        <p:nvSpPr>
          <p:cNvPr id="7" name="TextBox 6">
            <a:extLst>
              <a:ext uri="{FF2B5EF4-FFF2-40B4-BE49-F238E27FC236}">
                <a16:creationId xmlns:a16="http://schemas.microsoft.com/office/drawing/2014/main" id="{787A922A-0260-975C-C025-DBF32EE550A3}"/>
              </a:ext>
            </a:extLst>
          </p:cNvPr>
          <p:cNvSpPr txBox="1"/>
          <p:nvPr/>
        </p:nvSpPr>
        <p:spPr>
          <a:xfrm>
            <a:off x="911424" y="1014984"/>
            <a:ext cx="10369152" cy="5175776"/>
          </a:xfrm>
          <a:prstGeom prst="rect">
            <a:avLst/>
          </a:prstGeom>
          <a:noFill/>
        </p:spPr>
        <p:txBody>
          <a:bodyPr wrap="square">
            <a:spAutoFit/>
          </a:bodyPr>
          <a:lstStyle/>
          <a:p>
            <a:pPr marL="98425" lvl="0">
              <a:spcBef>
                <a:spcPts val="1800"/>
              </a:spcBef>
              <a:spcAft>
                <a:spcPts val="600"/>
              </a:spcAft>
              <a:defRPr/>
            </a:pPr>
            <a:r>
              <a:rPr lang="en-US" sz="2200" dirty="0">
                <a:solidFill>
                  <a:srgbClr val="0432FF"/>
                </a:solidFill>
                <a:latin typeface="Calibri" panose="020F0502020204030204" pitchFamily="34" charset="0"/>
                <a:ea typeface="Calibri" panose="020F0502020204030204" pitchFamily="34" charset="0"/>
                <a:cs typeface="Calibri" panose="020F0502020204030204" pitchFamily="34" charset="0"/>
              </a:rPr>
              <a:t>Angeles Alvarez Secord, MD, </a:t>
            </a:r>
            <a:r>
              <a:rPr lang="en-US" sz="2200" dirty="0" err="1">
                <a:solidFill>
                  <a:srgbClr val="0432FF"/>
                </a:solidFill>
                <a:latin typeface="Calibri" panose="020F0502020204030204" pitchFamily="34" charset="0"/>
                <a:ea typeface="Calibri" panose="020F0502020204030204" pitchFamily="34" charset="0"/>
                <a:cs typeface="Calibri" panose="020F0502020204030204" pitchFamily="34" charset="0"/>
              </a:rPr>
              <a:t>MHSc</a:t>
            </a:r>
            <a:r>
              <a:rPr lang="en-US" sz="2200" dirty="0">
                <a:solidFill>
                  <a:srgbClr val="0432FF"/>
                </a:solidFill>
                <a:latin typeface="Calibri" panose="020F0502020204030204" pitchFamily="34" charset="0"/>
                <a:ea typeface="Calibri" panose="020F0502020204030204" pitchFamily="34" charset="0"/>
                <a:cs typeface="Calibri" panose="020F0502020204030204" pitchFamily="34" charset="0"/>
              </a:rPr>
              <a:t> </a:t>
            </a:r>
            <a:endParaRPr kumimoji="0" lang="en-US" sz="800" b="0" i="0" u="none" strike="noStrike" kern="0" cap="none" spc="0" normalizeH="0" baseline="0" noProof="0" dirty="0">
              <a:ln>
                <a:noFill/>
              </a:ln>
              <a:solidFill>
                <a:srgbClr val="FF40FF"/>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1000"/>
              </a:spcAft>
              <a:buFont typeface="Arial" panose="020B0604020202020204" pitchFamily="34" charset="0"/>
              <a:buChar char="•"/>
              <a:defRPr/>
            </a:pP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Harter P et al. </a:t>
            </a:r>
            <a:r>
              <a:rPr lang="en-US" sz="1800" kern="0" dirty="0">
                <a:solidFill>
                  <a:schemeClr val="tx1"/>
                </a:solidFill>
                <a:latin typeface="Calibri" panose="020F0502020204030204" pitchFamily="34" charset="0"/>
                <a:ea typeface="Aptos" panose="020B0004020202020204" pitchFamily="34" charset="0"/>
                <a:cs typeface="Calibri" panose="020F0502020204030204" pitchFamily="34" charset="0"/>
              </a:rPr>
              <a:t>Efficacy</a:t>
            </a: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 </a:t>
            </a:r>
            <a:r>
              <a:rPr lang="en-US" sz="1800" kern="0" dirty="0">
                <a:solidFill>
                  <a:schemeClr val="tx1"/>
                </a:solidFill>
                <a:latin typeface="Calibri" panose="020F0502020204030204" pitchFamily="34" charset="0"/>
                <a:ea typeface="Aptos" panose="020B0004020202020204" pitchFamily="34" charset="0"/>
                <a:cs typeface="Calibri" panose="020F0502020204030204" pitchFamily="34" charset="0"/>
              </a:rPr>
              <a:t>of subsequent therapies </a:t>
            </a: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in patients with </a:t>
            </a:r>
            <a:r>
              <a:rPr lang="en-US" sz="1800" kern="0" dirty="0">
                <a:solidFill>
                  <a:schemeClr val="tx1"/>
                </a:solidFill>
                <a:latin typeface="Calibri" panose="020F0502020204030204" pitchFamily="34" charset="0"/>
                <a:ea typeface="Aptos" panose="020B0004020202020204" pitchFamily="34" charset="0"/>
                <a:cs typeface="Calibri" panose="020F0502020204030204" pitchFamily="34" charset="0"/>
              </a:rPr>
              <a:t>advanced ovarian cancer </a:t>
            </a: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who </a:t>
            </a:r>
            <a:r>
              <a:rPr lang="en-US" sz="1800" kern="0" dirty="0">
                <a:solidFill>
                  <a:schemeClr val="tx1"/>
                </a:solidFill>
                <a:latin typeface="Calibri" panose="020F0502020204030204" pitchFamily="34" charset="0"/>
                <a:ea typeface="Aptos" panose="020B0004020202020204" pitchFamily="34" charset="0"/>
                <a:cs typeface="Calibri" panose="020F0502020204030204" pitchFamily="34" charset="0"/>
              </a:rPr>
              <a:t>relapse</a:t>
            </a: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 after </a:t>
            </a:r>
            <a:r>
              <a:rPr lang="en-US" sz="1800" kern="0" dirty="0">
                <a:solidFill>
                  <a:schemeClr val="tx1"/>
                </a:solidFill>
                <a:latin typeface="Calibri" panose="020F0502020204030204" pitchFamily="34" charset="0"/>
                <a:ea typeface="Aptos" panose="020B0004020202020204" pitchFamily="34" charset="0"/>
                <a:cs typeface="Calibri" panose="020F0502020204030204" pitchFamily="34" charset="0"/>
              </a:rPr>
              <a:t>first-line olaparib maintenance: Results</a:t>
            </a: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 of the </a:t>
            </a:r>
            <a:r>
              <a:rPr lang="en-US" sz="1800" kern="0" dirty="0">
                <a:solidFill>
                  <a:schemeClr val="tx1"/>
                </a:solidFill>
                <a:latin typeface="Calibri" panose="020F0502020204030204" pitchFamily="34" charset="0"/>
                <a:ea typeface="Aptos" panose="020B0004020202020204" pitchFamily="34" charset="0"/>
                <a:cs typeface="Calibri" panose="020F0502020204030204" pitchFamily="34" charset="0"/>
              </a:rPr>
              <a:t>PAOLA-1/ENGOT-ov25 trial</a:t>
            </a: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 </a:t>
            </a:r>
            <a:r>
              <a:rPr lang="en-US" sz="1800" b="0" i="1" kern="0" dirty="0">
                <a:solidFill>
                  <a:schemeClr val="tx1"/>
                </a:solidFill>
                <a:latin typeface="Calibri" panose="020F0502020204030204" pitchFamily="34" charset="0"/>
                <a:ea typeface="Aptos" panose="020B0004020202020204" pitchFamily="34" charset="0"/>
                <a:cs typeface="Calibri" panose="020F0502020204030204" pitchFamily="34" charset="0"/>
              </a:rPr>
              <a:t>Ann Oncol</a:t>
            </a: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 2025 February;36(2):185-96.</a:t>
            </a:r>
          </a:p>
          <a:p>
            <a:pPr marL="285750" indent="-285750">
              <a:spcBef>
                <a:spcPts val="0"/>
              </a:spcBef>
              <a:spcAft>
                <a:spcPts val="1000"/>
              </a:spcAft>
              <a:buFont typeface="Arial" panose="020B0604020202020204" pitchFamily="34" charset="0"/>
              <a:buChar char="•"/>
              <a:defRPr/>
            </a:pPr>
            <a:r>
              <a:rPr lang="en-US" sz="1800" b="0" kern="0" dirty="0" err="1">
                <a:solidFill>
                  <a:schemeClr val="tx1"/>
                </a:solidFill>
                <a:latin typeface="Calibri" panose="020F0502020204030204" pitchFamily="34" charset="0"/>
                <a:ea typeface="Aptos" panose="020B0004020202020204" pitchFamily="34" charset="0"/>
                <a:cs typeface="Calibri" panose="020F0502020204030204" pitchFamily="34" charset="0"/>
              </a:rPr>
              <a:t>Vergote</a:t>
            </a: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 I et al. </a:t>
            </a:r>
            <a:r>
              <a:rPr lang="en-US" sz="1800" kern="0" dirty="0">
                <a:solidFill>
                  <a:schemeClr val="tx1"/>
                </a:solidFill>
                <a:latin typeface="Calibri" panose="020F0502020204030204" pitchFamily="34" charset="0"/>
                <a:ea typeface="Aptos" panose="020B0004020202020204" pitchFamily="34" charset="0"/>
                <a:cs typeface="Calibri" panose="020F0502020204030204" pitchFamily="34" charset="0"/>
              </a:rPr>
              <a:t>Chemotherapy with or without pembrolizumab </a:t>
            </a: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followed by </a:t>
            </a:r>
            <a:r>
              <a:rPr lang="en-US" sz="1800" kern="0" dirty="0">
                <a:solidFill>
                  <a:schemeClr val="tx1"/>
                </a:solidFill>
                <a:latin typeface="Calibri" panose="020F0502020204030204" pitchFamily="34" charset="0"/>
                <a:ea typeface="Aptos" panose="020B0004020202020204" pitchFamily="34" charset="0"/>
                <a:cs typeface="Calibri" panose="020F0502020204030204" pitchFamily="34" charset="0"/>
              </a:rPr>
              <a:t>maintenance</a:t>
            </a: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 </a:t>
            </a:r>
            <a:r>
              <a:rPr lang="en-US" sz="1800" kern="0" dirty="0">
                <a:solidFill>
                  <a:schemeClr val="tx1"/>
                </a:solidFill>
                <a:latin typeface="Calibri" panose="020F0502020204030204" pitchFamily="34" charset="0"/>
                <a:ea typeface="Aptos" panose="020B0004020202020204" pitchFamily="34" charset="0"/>
                <a:cs typeface="Calibri" panose="020F0502020204030204" pitchFamily="34" charset="0"/>
              </a:rPr>
              <a:t>with </a:t>
            </a:r>
            <a:r>
              <a:rPr lang="en-US" sz="1800" kern="0" dirty="0" err="1">
                <a:solidFill>
                  <a:schemeClr val="tx1"/>
                </a:solidFill>
                <a:latin typeface="Calibri" panose="020F0502020204030204" pitchFamily="34" charset="0"/>
                <a:ea typeface="Aptos" panose="020B0004020202020204" pitchFamily="34" charset="0"/>
                <a:cs typeface="Calibri" panose="020F0502020204030204" pitchFamily="34" charset="0"/>
              </a:rPr>
              <a:t>olaparib</a:t>
            </a: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 RR placebo for </a:t>
            </a:r>
            <a:r>
              <a:rPr lang="en-US" sz="1800" kern="0" dirty="0">
                <a:solidFill>
                  <a:schemeClr val="tx1"/>
                </a:solidFill>
                <a:latin typeface="Calibri" panose="020F0502020204030204" pitchFamily="34" charset="0"/>
                <a:ea typeface="Aptos" panose="020B0004020202020204" pitchFamily="34" charset="0"/>
                <a:cs typeface="Calibri" panose="020F0502020204030204" pitchFamily="34" charset="0"/>
              </a:rPr>
              <a:t>first-line</a:t>
            </a: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 treatment of </a:t>
            </a:r>
            <a:r>
              <a:rPr lang="en-US" sz="1800" kern="0" dirty="0">
                <a:solidFill>
                  <a:schemeClr val="tx1"/>
                </a:solidFill>
                <a:latin typeface="Calibri" panose="020F0502020204030204" pitchFamily="34" charset="0"/>
                <a:ea typeface="Aptos" panose="020B0004020202020204" pitchFamily="34" charset="0"/>
                <a:cs typeface="Calibri" panose="020F0502020204030204" pitchFamily="34" charset="0"/>
              </a:rPr>
              <a:t>advanced BRCA non-mutated epithelial ovarian cancer: Results </a:t>
            </a: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from </a:t>
            </a:r>
            <a:r>
              <a:rPr lang="en-US" sz="1800" kern="0" dirty="0">
                <a:solidFill>
                  <a:schemeClr val="tx1"/>
                </a:solidFill>
                <a:latin typeface="Calibri" panose="020F0502020204030204" pitchFamily="34" charset="0"/>
                <a:ea typeface="Aptos" panose="020B0004020202020204" pitchFamily="34" charset="0"/>
                <a:cs typeface="Calibri" panose="020F0502020204030204" pitchFamily="34" charset="0"/>
              </a:rPr>
              <a:t>the randomized phase 3 ENGOT-OV43/GOG-3036/KEYLYNK-001 study</a:t>
            </a: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 ESGO 2025;Abstract 128.</a:t>
            </a:r>
          </a:p>
          <a:p>
            <a:pPr marL="285750" indent="-285750">
              <a:spcBef>
                <a:spcPts val="0"/>
              </a:spcBef>
              <a:spcAft>
                <a:spcPts val="1000"/>
              </a:spcAft>
              <a:buFont typeface="Arial" panose="020B0604020202020204" pitchFamily="34" charset="0"/>
              <a:buChar char="•"/>
              <a:defRPr/>
            </a:pP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Hardy-Bessard AC et al. </a:t>
            </a:r>
            <a:r>
              <a:rPr lang="en-US" sz="1800" kern="0" dirty="0">
                <a:solidFill>
                  <a:schemeClr val="tx1"/>
                </a:solidFill>
                <a:latin typeface="Calibri" panose="020F0502020204030204" pitchFamily="34" charset="0"/>
                <a:ea typeface="Aptos" panose="020B0004020202020204" pitchFamily="34" charset="0"/>
                <a:cs typeface="Calibri" panose="020F0502020204030204" pitchFamily="34" charset="0"/>
              </a:rPr>
              <a:t>Dostarlimab and niraparib </a:t>
            </a: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in </a:t>
            </a:r>
            <a:r>
              <a:rPr lang="en-US" sz="1800" kern="0" dirty="0">
                <a:solidFill>
                  <a:schemeClr val="tx1"/>
                </a:solidFill>
                <a:latin typeface="Calibri" panose="020F0502020204030204" pitchFamily="34" charset="0"/>
                <a:ea typeface="Aptos" panose="020B0004020202020204" pitchFamily="34" charset="0"/>
                <a:cs typeface="Calibri" panose="020F0502020204030204" pitchFamily="34" charset="0"/>
              </a:rPr>
              <a:t>primary</a:t>
            </a: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 </a:t>
            </a:r>
            <a:r>
              <a:rPr lang="en-US" sz="1800" kern="0" dirty="0">
                <a:solidFill>
                  <a:schemeClr val="tx1"/>
                </a:solidFill>
                <a:latin typeface="Calibri" panose="020F0502020204030204" pitchFamily="34" charset="0"/>
                <a:ea typeface="Aptos" panose="020B0004020202020204" pitchFamily="34" charset="0"/>
                <a:cs typeface="Calibri" panose="020F0502020204030204" pitchFamily="34" charset="0"/>
              </a:rPr>
              <a:t>advanced ovarian cancer</a:t>
            </a: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 </a:t>
            </a:r>
            <a:r>
              <a:rPr lang="en-US" sz="1800" b="0" i="1" kern="0" dirty="0">
                <a:solidFill>
                  <a:schemeClr val="tx1"/>
                </a:solidFill>
                <a:latin typeface="Calibri" panose="020F0502020204030204" pitchFamily="34" charset="0"/>
                <a:ea typeface="Aptos" panose="020B0004020202020204" pitchFamily="34" charset="0"/>
                <a:cs typeface="Calibri" panose="020F0502020204030204" pitchFamily="34" charset="0"/>
              </a:rPr>
              <a:t>Ann Oncol</a:t>
            </a: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 2025 December;36(12):1503-13.</a:t>
            </a:r>
          </a:p>
          <a:p>
            <a:pPr marL="285750" indent="-285750">
              <a:spcBef>
                <a:spcPts val="0"/>
              </a:spcBef>
              <a:spcAft>
                <a:spcPts val="1000"/>
              </a:spcAft>
              <a:buFont typeface="Arial" panose="020B0604020202020204" pitchFamily="34" charset="0"/>
              <a:buChar char="•"/>
              <a:defRPr/>
            </a:pP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Clamp AR et al. </a:t>
            </a:r>
            <a:r>
              <a:rPr lang="en-US" sz="1800" kern="0" dirty="0">
                <a:solidFill>
                  <a:schemeClr val="tx1"/>
                </a:solidFill>
                <a:latin typeface="Calibri" panose="020F0502020204030204" pitchFamily="34" charset="0"/>
                <a:ea typeface="Aptos" panose="020B0004020202020204" pitchFamily="34" charset="0"/>
                <a:cs typeface="Calibri" panose="020F0502020204030204" pitchFamily="34" charset="0"/>
              </a:rPr>
              <a:t>ICON8B</a:t>
            </a: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 GCIG phase III </a:t>
            </a:r>
            <a:r>
              <a:rPr lang="en-US" sz="1800" b="0" kern="0" dirty="0" err="1">
                <a:solidFill>
                  <a:schemeClr val="tx1"/>
                </a:solidFill>
                <a:latin typeface="Calibri" panose="020F0502020204030204" pitchFamily="34" charset="0"/>
                <a:ea typeface="Aptos" panose="020B0004020202020204" pitchFamily="34" charset="0"/>
                <a:cs typeface="Calibri" panose="020F0502020204030204" pitchFamily="34" charset="0"/>
              </a:rPr>
              <a:t>randomised</a:t>
            </a: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 trial comparing </a:t>
            </a:r>
            <a:r>
              <a:rPr lang="en-US" sz="1800" kern="0" dirty="0">
                <a:solidFill>
                  <a:schemeClr val="tx1"/>
                </a:solidFill>
                <a:latin typeface="Calibri" panose="020F0502020204030204" pitchFamily="34" charset="0"/>
                <a:ea typeface="Aptos" panose="020B0004020202020204" pitchFamily="34" charset="0"/>
                <a:cs typeface="Calibri" panose="020F0502020204030204" pitchFamily="34" charset="0"/>
              </a:rPr>
              <a:t>first-line weekly dose-dense chemotherapy + bevacizumab</a:t>
            </a: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 to three-weekly chemotherapy + bevacizumab in high-risk stage III-IV epithelial ovarian cancer (EOC): </a:t>
            </a:r>
            <a:r>
              <a:rPr lang="en-US" sz="1800" kern="0" dirty="0">
                <a:solidFill>
                  <a:schemeClr val="tx1"/>
                </a:solidFill>
                <a:latin typeface="Calibri" panose="020F0502020204030204" pitchFamily="34" charset="0"/>
                <a:ea typeface="Aptos" panose="020B0004020202020204" pitchFamily="34" charset="0"/>
                <a:cs typeface="Calibri" panose="020F0502020204030204" pitchFamily="34" charset="0"/>
              </a:rPr>
              <a:t>Final overall survival (OS) analysis</a:t>
            </a: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 ESMO 2025;Abstract 1064O.</a:t>
            </a:r>
          </a:p>
          <a:p>
            <a:pPr marL="285750" indent="-285750">
              <a:spcBef>
                <a:spcPts val="0"/>
              </a:spcBef>
              <a:spcAft>
                <a:spcPts val="1000"/>
              </a:spcAft>
              <a:buFont typeface="Arial" panose="020B0604020202020204" pitchFamily="34" charset="0"/>
              <a:buChar char="•"/>
              <a:defRPr/>
            </a:pP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González-Martín A et al. An </a:t>
            </a:r>
            <a:r>
              <a:rPr lang="en-US" sz="1800" kern="0" dirty="0">
                <a:solidFill>
                  <a:schemeClr val="tx1"/>
                </a:solidFill>
                <a:latin typeface="Calibri" panose="020F0502020204030204" pitchFamily="34" charset="0"/>
                <a:ea typeface="Aptos" panose="020B0004020202020204" pitchFamily="34" charset="0"/>
                <a:cs typeface="Calibri" panose="020F0502020204030204" pitchFamily="34" charset="0"/>
              </a:rPr>
              <a:t>open-label, randomized, multicenter, phase III study </a:t>
            </a: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of </a:t>
            </a:r>
            <a:r>
              <a:rPr lang="en-US" sz="1800" kern="0" dirty="0">
                <a:solidFill>
                  <a:schemeClr val="tx1"/>
                </a:solidFill>
                <a:latin typeface="Calibri" panose="020F0502020204030204" pitchFamily="34" charset="0"/>
                <a:ea typeface="Aptos" panose="020B0004020202020204" pitchFamily="34" charset="0"/>
                <a:cs typeface="Calibri" panose="020F0502020204030204" pitchFamily="34" charset="0"/>
              </a:rPr>
              <a:t>trastuzumab </a:t>
            </a:r>
            <a:r>
              <a:rPr lang="en-US" sz="1800" kern="0" dirty="0" err="1">
                <a:solidFill>
                  <a:schemeClr val="tx1"/>
                </a:solidFill>
                <a:latin typeface="Calibri" panose="020F0502020204030204" pitchFamily="34" charset="0"/>
                <a:ea typeface="Aptos" panose="020B0004020202020204" pitchFamily="34" charset="0"/>
                <a:cs typeface="Calibri" panose="020F0502020204030204" pitchFamily="34" charset="0"/>
              </a:rPr>
              <a:t>deruxtecan</a:t>
            </a:r>
            <a:r>
              <a:rPr lang="en-US" sz="1800" kern="0" dirty="0">
                <a:solidFill>
                  <a:schemeClr val="tx1"/>
                </a:solidFill>
                <a:latin typeface="Calibri" panose="020F0502020204030204" pitchFamily="34" charset="0"/>
                <a:ea typeface="Aptos" panose="020B0004020202020204" pitchFamily="34" charset="0"/>
                <a:cs typeface="Calibri" panose="020F0502020204030204" pitchFamily="34" charset="0"/>
              </a:rPr>
              <a:t> (T-</a:t>
            </a:r>
            <a:r>
              <a:rPr lang="en-US" sz="1800" kern="0" dirty="0" err="1">
                <a:solidFill>
                  <a:schemeClr val="tx1"/>
                </a:solidFill>
                <a:latin typeface="Calibri" panose="020F0502020204030204" pitchFamily="34" charset="0"/>
                <a:ea typeface="Aptos" panose="020B0004020202020204" pitchFamily="34" charset="0"/>
                <a:cs typeface="Calibri" panose="020F0502020204030204" pitchFamily="34" charset="0"/>
              </a:rPr>
              <a:t>DXd</a:t>
            </a:r>
            <a:r>
              <a:rPr lang="en-US" sz="1800" kern="0" dirty="0">
                <a:solidFill>
                  <a:schemeClr val="tx1"/>
                </a:solidFill>
                <a:latin typeface="Calibri" panose="020F0502020204030204" pitchFamily="34" charset="0"/>
                <a:ea typeface="Aptos" panose="020B0004020202020204" pitchFamily="34" charset="0"/>
                <a:cs typeface="Calibri" panose="020F0502020204030204" pitchFamily="34" charset="0"/>
              </a:rPr>
              <a:t>) with bevacizumab (BEV) </a:t>
            </a: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vs BEV monotherapy as </a:t>
            </a:r>
            <a:r>
              <a:rPr lang="en-US" sz="1800" kern="0" dirty="0">
                <a:solidFill>
                  <a:schemeClr val="tx1"/>
                </a:solidFill>
                <a:latin typeface="Calibri" panose="020F0502020204030204" pitchFamily="34" charset="0"/>
                <a:ea typeface="Aptos" panose="020B0004020202020204" pitchFamily="34" charset="0"/>
                <a:cs typeface="Calibri" panose="020F0502020204030204" pitchFamily="34" charset="0"/>
              </a:rPr>
              <a:t>first-line (1L) maintenance therapy in HER2-expressing ovarian cancer: DESTINY-Ovarian01 (DO 01)</a:t>
            </a: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 ESMO </a:t>
            </a:r>
            <a:r>
              <a:rPr lang="en-US" sz="1800" b="0" kern="0" dirty="0" err="1">
                <a:solidFill>
                  <a:schemeClr val="tx1"/>
                </a:solidFill>
                <a:latin typeface="Calibri" panose="020F0502020204030204" pitchFamily="34" charset="0"/>
                <a:ea typeface="Aptos" panose="020B0004020202020204" pitchFamily="34" charset="0"/>
                <a:cs typeface="Calibri" panose="020F0502020204030204" pitchFamily="34" charset="0"/>
              </a:rPr>
              <a:t>Gynaecological</a:t>
            </a: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 Cancers 2025;Abstract 127TiP.</a:t>
            </a:r>
          </a:p>
        </p:txBody>
      </p:sp>
    </p:spTree>
    <p:custDataLst>
      <p:tags r:id="rId1"/>
    </p:custDataLst>
    <p:extLst>
      <p:ext uri="{BB962C8B-B14F-4D97-AF65-F5344CB8AC3E}">
        <p14:creationId xmlns:p14="http://schemas.microsoft.com/office/powerpoint/2010/main" val="8660153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A404AA-5178-BDFB-9EDC-22D84AC1475A}"/>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6D386B8-5C03-2B57-16AD-FEA2409877CA}"/>
              </a:ext>
            </a:extLst>
          </p:cNvPr>
          <p:cNvSpPr txBox="1"/>
          <p:nvPr/>
        </p:nvSpPr>
        <p:spPr>
          <a:xfrm>
            <a:off x="0" y="116632"/>
            <a:ext cx="12192000" cy="648072"/>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
        <p:nvSpPr>
          <p:cNvPr id="7" name="TextBox 6">
            <a:extLst>
              <a:ext uri="{FF2B5EF4-FFF2-40B4-BE49-F238E27FC236}">
                <a16:creationId xmlns:a16="http://schemas.microsoft.com/office/drawing/2014/main" id="{243035F9-96B6-A8AC-1D23-2407F165725A}"/>
              </a:ext>
            </a:extLst>
          </p:cNvPr>
          <p:cNvSpPr txBox="1"/>
          <p:nvPr/>
        </p:nvSpPr>
        <p:spPr>
          <a:xfrm>
            <a:off x="911424" y="1014984"/>
            <a:ext cx="11017224" cy="4621778"/>
          </a:xfrm>
          <a:prstGeom prst="rect">
            <a:avLst/>
          </a:prstGeom>
          <a:noFill/>
        </p:spPr>
        <p:txBody>
          <a:bodyPr wrap="square">
            <a:spAutoFit/>
          </a:bodyPr>
          <a:lstStyle/>
          <a:p>
            <a:pPr marL="98425" lvl="0">
              <a:spcBef>
                <a:spcPts val="1800"/>
              </a:spcBef>
              <a:spcAft>
                <a:spcPts val="600"/>
              </a:spcAft>
              <a:defRPr/>
            </a:pPr>
            <a:r>
              <a:rPr lang="en-US" sz="2200" dirty="0">
                <a:solidFill>
                  <a:srgbClr val="0432FF"/>
                </a:solidFill>
                <a:latin typeface="Calibri" panose="020F0502020204030204" pitchFamily="34" charset="0"/>
                <a:ea typeface="Calibri" panose="020F0502020204030204" pitchFamily="34" charset="0"/>
                <a:cs typeface="Calibri" panose="020F0502020204030204" pitchFamily="34" charset="0"/>
              </a:rPr>
              <a:t>Angeles Alvarez Secord, MD, MHSc (continued)</a:t>
            </a:r>
            <a:endParaRPr lang="en-US" sz="800" dirty="0">
              <a:solidFill>
                <a:srgbClr val="0432FF"/>
              </a:solidFill>
              <a:latin typeface="Calibri" panose="020F0502020204030204" pitchFamily="34" charset="0"/>
              <a:ea typeface="Calibri" panose="020F0502020204030204" pitchFamily="34" charset="0"/>
              <a:cs typeface="Calibri" panose="020F0502020204030204" pitchFamily="34" charset="0"/>
            </a:endParaRPr>
          </a:p>
          <a:p>
            <a:pPr marL="285750" indent="-285750">
              <a:spcBef>
                <a:spcPts val="0"/>
              </a:spcBef>
              <a:spcAft>
                <a:spcPts val="1000"/>
              </a:spcAft>
              <a:buFont typeface="Arial" panose="020B0604020202020204" pitchFamily="34" charset="0"/>
              <a:buChar char="•"/>
              <a:defRPr/>
            </a:pPr>
            <a:r>
              <a:rPr lang="en-US" sz="1800" b="0" kern="0" dirty="0" err="1">
                <a:solidFill>
                  <a:schemeClr val="tx1"/>
                </a:solidFill>
                <a:latin typeface="Calibri" panose="020F0502020204030204" pitchFamily="34" charset="0"/>
                <a:ea typeface="Aptos" panose="020B0004020202020204" pitchFamily="34" charset="0"/>
                <a:cs typeface="Calibri" panose="020F0502020204030204" pitchFamily="34" charset="0"/>
              </a:rPr>
              <a:t>Pujade</a:t>
            </a: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-Lauraine E et al. </a:t>
            </a:r>
            <a:r>
              <a:rPr lang="en-US" sz="1800" kern="0" dirty="0">
                <a:solidFill>
                  <a:schemeClr val="tx1"/>
                </a:solidFill>
                <a:latin typeface="Calibri" panose="020F0502020204030204" pitchFamily="34" charset="0"/>
                <a:ea typeface="Aptos" panose="020B0004020202020204" pitchFamily="34" charset="0"/>
                <a:cs typeface="Calibri" panose="020F0502020204030204" pitchFamily="34" charset="0"/>
              </a:rPr>
              <a:t>Bevacizumab combined with chemotherapy </a:t>
            </a: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for </a:t>
            </a:r>
            <a:r>
              <a:rPr lang="en-US" sz="1800" kern="0" dirty="0">
                <a:solidFill>
                  <a:schemeClr val="tx1"/>
                </a:solidFill>
                <a:latin typeface="Calibri" panose="020F0502020204030204" pitchFamily="34" charset="0"/>
                <a:ea typeface="Aptos" panose="020B0004020202020204" pitchFamily="34" charset="0"/>
                <a:cs typeface="Calibri" panose="020F0502020204030204" pitchFamily="34" charset="0"/>
              </a:rPr>
              <a:t>platinum-resistant recurrent </a:t>
            </a: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ovarian cancer: The </a:t>
            </a:r>
            <a:r>
              <a:rPr lang="en-US" sz="1800" kern="0" dirty="0">
                <a:solidFill>
                  <a:schemeClr val="tx1"/>
                </a:solidFill>
                <a:latin typeface="Calibri" panose="020F0502020204030204" pitchFamily="34" charset="0"/>
                <a:ea typeface="Aptos" panose="020B0004020202020204" pitchFamily="34" charset="0"/>
                <a:cs typeface="Calibri" panose="020F0502020204030204" pitchFamily="34" charset="0"/>
              </a:rPr>
              <a:t>AURELIA</a:t>
            </a: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 open-label randomized phase III trial. </a:t>
            </a:r>
            <a:r>
              <a:rPr lang="en-US" sz="1800" b="0" i="1" kern="0" dirty="0">
                <a:solidFill>
                  <a:schemeClr val="tx1"/>
                </a:solidFill>
                <a:latin typeface="Calibri" panose="020F0502020204030204" pitchFamily="34" charset="0"/>
                <a:ea typeface="Aptos" panose="020B0004020202020204" pitchFamily="34" charset="0"/>
                <a:cs typeface="Calibri" panose="020F0502020204030204" pitchFamily="34" charset="0"/>
              </a:rPr>
              <a:t>J Clin Oncol </a:t>
            </a: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2014;32(13):1302-8. </a:t>
            </a:r>
          </a:p>
          <a:p>
            <a:pPr marL="285750" indent="-285750">
              <a:spcBef>
                <a:spcPts val="0"/>
              </a:spcBef>
              <a:spcAft>
                <a:spcPts val="1000"/>
              </a:spcAft>
              <a:buFont typeface="Arial" panose="020B0604020202020204" pitchFamily="34" charset="0"/>
              <a:buChar char="•"/>
              <a:defRPr/>
            </a:pP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Poveda AM et al. Bevacizumab combined with weekly paclitaxel, pegylated liposomal doxorubicin, or topotecan in platinum-resistant recurrent ovarian cancer: </a:t>
            </a:r>
            <a:r>
              <a:rPr lang="en-US" sz="1800" kern="0" dirty="0">
                <a:solidFill>
                  <a:schemeClr val="tx1"/>
                </a:solidFill>
                <a:latin typeface="Calibri" panose="020F0502020204030204" pitchFamily="34" charset="0"/>
                <a:ea typeface="Aptos" panose="020B0004020202020204" pitchFamily="34" charset="0"/>
                <a:cs typeface="Calibri" panose="020F0502020204030204" pitchFamily="34" charset="0"/>
              </a:rPr>
              <a:t>Analysis by chemotherapy cohort </a:t>
            </a: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of the randomized phase III </a:t>
            </a:r>
            <a:r>
              <a:rPr lang="en-US" sz="1800" kern="0" dirty="0">
                <a:solidFill>
                  <a:schemeClr val="tx1"/>
                </a:solidFill>
                <a:latin typeface="Calibri" panose="020F0502020204030204" pitchFamily="34" charset="0"/>
                <a:ea typeface="Aptos" panose="020B0004020202020204" pitchFamily="34" charset="0"/>
                <a:cs typeface="Calibri" panose="020F0502020204030204" pitchFamily="34" charset="0"/>
              </a:rPr>
              <a:t>AURELIA </a:t>
            </a: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trial. </a:t>
            </a:r>
            <a:r>
              <a:rPr lang="en-US" sz="1800" b="0" i="1" kern="0" dirty="0">
                <a:solidFill>
                  <a:schemeClr val="tx1"/>
                </a:solidFill>
                <a:latin typeface="Calibri" panose="020F0502020204030204" pitchFamily="34" charset="0"/>
                <a:ea typeface="Aptos" panose="020B0004020202020204" pitchFamily="34" charset="0"/>
                <a:cs typeface="Calibri" panose="020F0502020204030204" pitchFamily="34" charset="0"/>
              </a:rPr>
              <a:t>J Clin Oncol </a:t>
            </a: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2015;33(32):3836-8. </a:t>
            </a:r>
          </a:p>
          <a:p>
            <a:pPr marL="285750" lvl="0" indent="-285750">
              <a:spcBef>
                <a:spcPts val="0"/>
              </a:spcBef>
              <a:spcAft>
                <a:spcPts val="1000"/>
              </a:spcAft>
              <a:buFont typeface="Arial" panose="020B0604020202020204" pitchFamily="34" charset="0"/>
              <a:buChar char="•"/>
              <a:defRPr/>
            </a:pP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Van Gorp T et al. </a:t>
            </a:r>
            <a:r>
              <a:rPr lang="en-US" sz="1800" kern="0" dirty="0">
                <a:solidFill>
                  <a:schemeClr val="tx1"/>
                </a:solidFill>
                <a:latin typeface="Calibri" panose="020F0502020204030204" pitchFamily="34" charset="0"/>
                <a:ea typeface="Aptos" panose="020B0004020202020204" pitchFamily="34" charset="0"/>
                <a:cs typeface="Calibri" panose="020F0502020204030204" pitchFamily="34" charset="0"/>
              </a:rPr>
              <a:t>Final overall survival analysis </a:t>
            </a: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among patients with </a:t>
            </a:r>
            <a:r>
              <a:rPr lang="en-US" sz="1800" kern="0" dirty="0">
                <a:solidFill>
                  <a:schemeClr val="tx1"/>
                </a:solidFill>
                <a:latin typeface="Calibri" panose="020F0502020204030204" pitchFamily="34" charset="0"/>
                <a:ea typeface="Aptos" panose="020B0004020202020204" pitchFamily="34" charset="0"/>
                <a:cs typeface="Calibri" panose="020F0502020204030204" pitchFamily="34" charset="0"/>
              </a:rPr>
              <a:t>folate receptor alpha-positive, platinum-resistant ovarian cancer</a:t>
            </a: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 treated with </a:t>
            </a:r>
            <a:r>
              <a:rPr lang="en-US" sz="1800" kern="0" dirty="0">
                <a:solidFill>
                  <a:schemeClr val="tx1"/>
                </a:solidFill>
                <a:latin typeface="Calibri" panose="020F0502020204030204" pitchFamily="34" charset="0"/>
                <a:ea typeface="Aptos" panose="020B0004020202020204" pitchFamily="34" charset="0"/>
                <a:cs typeface="Calibri" panose="020F0502020204030204" pitchFamily="34" charset="0"/>
              </a:rPr>
              <a:t>mirvetuximab soravtansine </a:t>
            </a: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versus investigator’s choice chemotherapy in </a:t>
            </a:r>
            <a:r>
              <a:rPr lang="en-US" sz="1800" kern="0" dirty="0">
                <a:solidFill>
                  <a:schemeClr val="tx1"/>
                </a:solidFill>
                <a:latin typeface="Calibri" panose="020F0502020204030204" pitchFamily="34" charset="0"/>
                <a:ea typeface="Aptos" panose="020B0004020202020204" pitchFamily="34" charset="0"/>
                <a:cs typeface="Calibri" panose="020F0502020204030204" pitchFamily="34" charset="0"/>
              </a:rPr>
              <a:t>phase II MIRASOL (GOG-3045/ENGOT-ov55) study</a:t>
            </a: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 SGO 2025;Abstract 939696.</a:t>
            </a:r>
          </a:p>
          <a:p>
            <a:pPr marL="285750" indent="-285750">
              <a:spcBef>
                <a:spcPts val="0"/>
              </a:spcBef>
              <a:spcAft>
                <a:spcPts val="1000"/>
              </a:spcAft>
              <a:buFont typeface="Arial" panose="020B0604020202020204" pitchFamily="34" charset="0"/>
              <a:buChar char="•"/>
              <a:defRPr/>
            </a:pP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Secord AA et al. The efficacy and safety of </a:t>
            </a:r>
            <a:r>
              <a:rPr lang="en-US" sz="1800" kern="0" dirty="0" err="1">
                <a:solidFill>
                  <a:schemeClr val="tx1"/>
                </a:solidFill>
                <a:latin typeface="Calibri" panose="020F0502020204030204" pitchFamily="34" charset="0"/>
                <a:ea typeface="Aptos" panose="020B0004020202020204" pitchFamily="34" charset="0"/>
                <a:cs typeface="Calibri" panose="020F0502020204030204" pitchFamily="34" charset="0"/>
              </a:rPr>
              <a:t>mirvetuximab</a:t>
            </a:r>
            <a:r>
              <a:rPr lang="en-US" sz="1800" kern="0" dirty="0">
                <a:solidFill>
                  <a:schemeClr val="tx1"/>
                </a:solidFill>
                <a:latin typeface="Calibri" panose="020F0502020204030204" pitchFamily="34" charset="0"/>
                <a:ea typeface="Aptos" panose="020B0004020202020204" pitchFamily="34" charset="0"/>
                <a:cs typeface="Calibri" panose="020F0502020204030204" pitchFamily="34" charset="0"/>
              </a:rPr>
              <a:t> </a:t>
            </a:r>
            <a:r>
              <a:rPr lang="en-US" sz="1800" kern="0" dirty="0" err="1">
                <a:solidFill>
                  <a:schemeClr val="tx1"/>
                </a:solidFill>
                <a:latin typeface="Calibri" panose="020F0502020204030204" pitchFamily="34" charset="0"/>
                <a:ea typeface="Aptos" panose="020B0004020202020204" pitchFamily="34" charset="0"/>
                <a:cs typeface="Calibri" panose="020F0502020204030204" pitchFamily="34" charset="0"/>
              </a:rPr>
              <a:t>soravtansine</a:t>
            </a:r>
            <a:r>
              <a:rPr lang="en-US" sz="1800" kern="0" dirty="0">
                <a:solidFill>
                  <a:schemeClr val="tx1"/>
                </a:solidFill>
                <a:latin typeface="Calibri" panose="020F0502020204030204" pitchFamily="34" charset="0"/>
                <a:ea typeface="Aptos" panose="020B0004020202020204" pitchFamily="34" charset="0"/>
                <a:cs typeface="Calibri" panose="020F0502020204030204" pitchFamily="34" charset="0"/>
              </a:rPr>
              <a:t> </a:t>
            </a: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in FR</a:t>
            </a:r>
            <a:r>
              <a:rPr lang="el-GR"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α-</a:t>
            </a: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positive, third-line and later, recurrent platinum-sensitive ovarian cancer: the single-arm </a:t>
            </a:r>
            <a:r>
              <a:rPr lang="en-US" sz="1800" kern="0" dirty="0">
                <a:solidFill>
                  <a:schemeClr val="tx1"/>
                </a:solidFill>
                <a:latin typeface="Calibri" panose="020F0502020204030204" pitchFamily="34" charset="0"/>
                <a:ea typeface="Aptos" panose="020B0004020202020204" pitchFamily="34" charset="0"/>
                <a:cs typeface="Calibri" panose="020F0502020204030204" pitchFamily="34" charset="0"/>
              </a:rPr>
              <a:t>phase II PICCOLO trial</a:t>
            </a: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 </a:t>
            </a:r>
            <a:r>
              <a:rPr lang="en-US" sz="1800" b="0" i="1" kern="0" dirty="0">
                <a:solidFill>
                  <a:schemeClr val="tx1"/>
                </a:solidFill>
                <a:latin typeface="Calibri" panose="020F0502020204030204" pitchFamily="34" charset="0"/>
                <a:ea typeface="Aptos" panose="020B0004020202020204" pitchFamily="34" charset="0"/>
                <a:cs typeface="Calibri" panose="020F0502020204030204" pitchFamily="34" charset="0"/>
              </a:rPr>
              <a:t>Ann Oncol </a:t>
            </a: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2025;36(3):321-30.</a:t>
            </a:r>
          </a:p>
          <a:p>
            <a:pPr marL="285750" lvl="0" indent="-285750">
              <a:spcBef>
                <a:spcPts val="0"/>
              </a:spcBef>
              <a:spcAft>
                <a:spcPts val="1000"/>
              </a:spcAft>
              <a:buFont typeface="Arial" panose="020B0604020202020204" pitchFamily="34" charset="0"/>
              <a:buChar char="•"/>
              <a:defRPr/>
            </a:pP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Secord AA et al. </a:t>
            </a:r>
            <a:r>
              <a:rPr lang="en-US" sz="1800" kern="0" dirty="0">
                <a:solidFill>
                  <a:schemeClr val="tx1"/>
                </a:solidFill>
                <a:latin typeface="Calibri" panose="020F0502020204030204" pitchFamily="34" charset="0"/>
                <a:ea typeface="Aptos" panose="020B0004020202020204" pitchFamily="34" charset="0"/>
                <a:cs typeface="Calibri" panose="020F0502020204030204" pitchFamily="34" charset="0"/>
              </a:rPr>
              <a:t>Final analysis </a:t>
            </a: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of the </a:t>
            </a:r>
            <a:r>
              <a:rPr lang="en-US" sz="1800" kern="0" dirty="0">
                <a:solidFill>
                  <a:schemeClr val="tx1"/>
                </a:solidFill>
                <a:latin typeface="Calibri" panose="020F0502020204030204" pitchFamily="34" charset="0"/>
                <a:ea typeface="Aptos" panose="020B0004020202020204" pitchFamily="34" charset="0"/>
                <a:cs typeface="Calibri" panose="020F0502020204030204" pitchFamily="34" charset="0"/>
              </a:rPr>
              <a:t>single-arm phase 2 PICCOLO trial</a:t>
            </a: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 of </a:t>
            </a:r>
            <a:r>
              <a:rPr lang="en-US" sz="1800" kern="0" dirty="0">
                <a:solidFill>
                  <a:schemeClr val="tx1"/>
                </a:solidFill>
                <a:latin typeface="Calibri" panose="020F0502020204030204" pitchFamily="34" charset="0"/>
                <a:ea typeface="Aptos" panose="020B0004020202020204" pitchFamily="34" charset="0"/>
                <a:cs typeface="Calibri" panose="020F0502020204030204" pitchFamily="34" charset="0"/>
              </a:rPr>
              <a:t>mirvetuximab soravtansine (MIRV) </a:t>
            </a: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in </a:t>
            </a:r>
            <a:r>
              <a:rPr lang="en-US" sz="1800" kern="0" dirty="0">
                <a:solidFill>
                  <a:schemeClr val="tx1"/>
                </a:solidFill>
                <a:latin typeface="Calibri" panose="020F0502020204030204" pitchFamily="34" charset="0"/>
                <a:ea typeface="Aptos" panose="020B0004020202020204" pitchFamily="34" charset="0"/>
                <a:cs typeface="Calibri" panose="020F0502020204030204" pitchFamily="34" charset="0"/>
              </a:rPr>
              <a:t>folate receptor alpha (FR</a:t>
            </a:r>
            <a:r>
              <a:rPr lang="el-GR" sz="1800" kern="0" dirty="0">
                <a:solidFill>
                  <a:schemeClr val="tx1"/>
                </a:solidFill>
                <a:latin typeface="Calibri" panose="020F0502020204030204" pitchFamily="34" charset="0"/>
                <a:ea typeface="Aptos" panose="020B0004020202020204" pitchFamily="34" charset="0"/>
                <a:cs typeface="Calibri" panose="020F0502020204030204" pitchFamily="34" charset="0"/>
              </a:rPr>
              <a:t>α)-</a:t>
            </a:r>
            <a:r>
              <a:rPr lang="en-US" sz="1800" kern="0" dirty="0">
                <a:solidFill>
                  <a:schemeClr val="tx1"/>
                </a:solidFill>
                <a:latin typeface="Calibri" panose="020F0502020204030204" pitchFamily="34" charset="0"/>
                <a:ea typeface="Aptos" panose="020B0004020202020204" pitchFamily="34" charset="0"/>
                <a:cs typeface="Calibri" panose="020F0502020204030204" pitchFamily="34" charset="0"/>
              </a:rPr>
              <a:t>positive</a:t>
            </a: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 third-line and later, </a:t>
            </a:r>
            <a:r>
              <a:rPr lang="en-US" sz="1800" kern="0" dirty="0">
                <a:solidFill>
                  <a:schemeClr val="tx1"/>
                </a:solidFill>
                <a:latin typeface="Calibri" panose="020F0502020204030204" pitchFamily="34" charset="0"/>
                <a:ea typeface="Aptos" panose="020B0004020202020204" pitchFamily="34" charset="0"/>
                <a:cs typeface="Calibri" panose="020F0502020204030204" pitchFamily="34" charset="0"/>
              </a:rPr>
              <a:t>recurrent platinum-sensitive ovarian cancer (PSOC)</a:t>
            </a: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 ESMO </a:t>
            </a:r>
            <a:r>
              <a:rPr lang="en-US" sz="1800" b="0" kern="0" dirty="0" err="1">
                <a:solidFill>
                  <a:schemeClr val="tx1"/>
                </a:solidFill>
                <a:latin typeface="Calibri" panose="020F0502020204030204" pitchFamily="34" charset="0"/>
                <a:ea typeface="Aptos" panose="020B0004020202020204" pitchFamily="34" charset="0"/>
                <a:cs typeface="Calibri" panose="020F0502020204030204" pitchFamily="34" charset="0"/>
              </a:rPr>
              <a:t>Gynaecological</a:t>
            </a: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 Cancers 2025;Abstract 76MO.</a:t>
            </a:r>
          </a:p>
        </p:txBody>
      </p:sp>
    </p:spTree>
    <p:custDataLst>
      <p:tags r:id="rId1"/>
    </p:custDataLst>
    <p:extLst>
      <p:ext uri="{BB962C8B-B14F-4D97-AF65-F5344CB8AC3E}">
        <p14:creationId xmlns:p14="http://schemas.microsoft.com/office/powerpoint/2010/main" val="35963175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BA2250-B714-2727-7E42-4D168ACFB6AA}"/>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6AFAACDA-9AE7-6EA4-4862-FC725FE7CAF9}"/>
              </a:ext>
            </a:extLst>
          </p:cNvPr>
          <p:cNvSpPr txBox="1"/>
          <p:nvPr/>
        </p:nvSpPr>
        <p:spPr>
          <a:xfrm>
            <a:off x="0" y="116632"/>
            <a:ext cx="12192000" cy="648072"/>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
        <p:nvSpPr>
          <p:cNvPr id="7" name="TextBox 6">
            <a:extLst>
              <a:ext uri="{FF2B5EF4-FFF2-40B4-BE49-F238E27FC236}">
                <a16:creationId xmlns:a16="http://schemas.microsoft.com/office/drawing/2014/main" id="{4B5B2CCB-8097-6DD2-EFD7-5C6D8B18B19D}"/>
              </a:ext>
            </a:extLst>
          </p:cNvPr>
          <p:cNvSpPr txBox="1"/>
          <p:nvPr/>
        </p:nvSpPr>
        <p:spPr>
          <a:xfrm>
            <a:off x="911424" y="1014984"/>
            <a:ext cx="10801200" cy="2703304"/>
          </a:xfrm>
          <a:prstGeom prst="rect">
            <a:avLst/>
          </a:prstGeom>
          <a:noFill/>
        </p:spPr>
        <p:txBody>
          <a:bodyPr wrap="square">
            <a:spAutoFit/>
          </a:bodyPr>
          <a:lstStyle/>
          <a:p>
            <a:pPr marL="98425" lvl="0">
              <a:spcBef>
                <a:spcPts val="1800"/>
              </a:spcBef>
              <a:spcAft>
                <a:spcPts val="600"/>
              </a:spcAft>
              <a:defRPr/>
            </a:pPr>
            <a:r>
              <a:rPr lang="en-US" sz="2200" dirty="0">
                <a:solidFill>
                  <a:srgbClr val="0432FF"/>
                </a:solidFill>
                <a:latin typeface="Calibri" panose="020F0502020204030204" pitchFamily="34" charset="0"/>
                <a:ea typeface="Calibri" panose="020F0502020204030204" pitchFamily="34" charset="0"/>
                <a:cs typeface="Calibri" panose="020F0502020204030204" pitchFamily="34" charset="0"/>
              </a:rPr>
              <a:t>Angeles Alvarez Secord, MD, MHSc (continued)</a:t>
            </a:r>
            <a:endParaRPr lang="en-US" sz="800" dirty="0">
              <a:solidFill>
                <a:srgbClr val="0432FF"/>
              </a:solidFill>
              <a:latin typeface="Calibri" panose="020F0502020204030204" pitchFamily="34" charset="0"/>
              <a:ea typeface="Calibri" panose="020F0502020204030204" pitchFamily="34" charset="0"/>
              <a:cs typeface="Calibri" panose="020F0502020204030204" pitchFamily="34" charset="0"/>
            </a:endParaRPr>
          </a:p>
          <a:p>
            <a:pPr marL="285750" lvl="0" indent="-285750">
              <a:spcBef>
                <a:spcPts val="0"/>
              </a:spcBef>
              <a:spcAft>
                <a:spcPts val="1000"/>
              </a:spcAft>
              <a:buFont typeface="Arial" panose="020B0604020202020204" pitchFamily="34" charset="0"/>
              <a:buChar char="•"/>
              <a:defRPr/>
            </a:pP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Matulonis UA et al. </a:t>
            </a:r>
            <a:r>
              <a:rPr lang="en-US" sz="1800" kern="0" dirty="0">
                <a:solidFill>
                  <a:schemeClr val="tx1"/>
                </a:solidFill>
                <a:latin typeface="Calibri" panose="020F0502020204030204" pitchFamily="34" charset="0"/>
                <a:ea typeface="Aptos" panose="020B0004020202020204" pitchFamily="34" charset="0"/>
                <a:cs typeface="Calibri" panose="020F0502020204030204" pitchFamily="34" charset="0"/>
              </a:rPr>
              <a:t>Safety</a:t>
            </a: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 and </a:t>
            </a:r>
            <a:r>
              <a:rPr lang="en-US" sz="1800" kern="0" dirty="0">
                <a:solidFill>
                  <a:schemeClr val="tx1"/>
                </a:solidFill>
                <a:latin typeface="Calibri" panose="020F0502020204030204" pitchFamily="34" charset="0"/>
                <a:ea typeface="Aptos" panose="020B0004020202020204" pitchFamily="34" charset="0"/>
                <a:cs typeface="Calibri" panose="020F0502020204030204" pitchFamily="34" charset="0"/>
              </a:rPr>
              <a:t>efficacy</a:t>
            </a: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 of </a:t>
            </a:r>
            <a:r>
              <a:rPr lang="en-US" sz="1800" kern="0" dirty="0" err="1">
                <a:solidFill>
                  <a:schemeClr val="tx1"/>
                </a:solidFill>
                <a:latin typeface="Calibri" panose="020F0502020204030204" pitchFamily="34" charset="0"/>
                <a:ea typeface="Aptos" panose="020B0004020202020204" pitchFamily="34" charset="0"/>
                <a:cs typeface="Calibri" panose="020F0502020204030204" pitchFamily="34" charset="0"/>
              </a:rPr>
              <a:t>mirvetuximab</a:t>
            </a:r>
            <a:r>
              <a:rPr lang="en-US" sz="1800" kern="0" dirty="0">
                <a:solidFill>
                  <a:schemeClr val="tx1"/>
                </a:solidFill>
                <a:latin typeface="Calibri" panose="020F0502020204030204" pitchFamily="34" charset="0"/>
                <a:ea typeface="Aptos" panose="020B0004020202020204" pitchFamily="34" charset="0"/>
                <a:cs typeface="Calibri" panose="020F0502020204030204" pitchFamily="34" charset="0"/>
              </a:rPr>
              <a:t> </a:t>
            </a:r>
            <a:r>
              <a:rPr lang="en-US" sz="1800" kern="0" dirty="0" err="1">
                <a:solidFill>
                  <a:schemeClr val="tx1"/>
                </a:solidFill>
                <a:latin typeface="Calibri" panose="020F0502020204030204" pitchFamily="34" charset="0"/>
                <a:ea typeface="Aptos" panose="020B0004020202020204" pitchFamily="34" charset="0"/>
                <a:cs typeface="Calibri" panose="020F0502020204030204" pitchFamily="34" charset="0"/>
              </a:rPr>
              <a:t>soravtansine</a:t>
            </a: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 a folate receptor alpha (FR</a:t>
            </a:r>
            <a:r>
              <a:rPr lang="el-GR"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α</a:t>
            </a: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)-targeting antibody-drug conjugate (ADC), </a:t>
            </a:r>
            <a:r>
              <a:rPr lang="en-US" sz="1800" kern="0" dirty="0">
                <a:solidFill>
                  <a:schemeClr val="tx1"/>
                </a:solidFill>
                <a:latin typeface="Calibri" panose="020F0502020204030204" pitchFamily="34" charset="0"/>
                <a:ea typeface="Aptos" panose="020B0004020202020204" pitchFamily="34" charset="0"/>
                <a:cs typeface="Calibri" panose="020F0502020204030204" pitchFamily="34" charset="0"/>
              </a:rPr>
              <a:t>in combination with pembrolizumab </a:t>
            </a: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in patients with </a:t>
            </a:r>
            <a:r>
              <a:rPr lang="en-US" sz="1800" kern="0" dirty="0">
                <a:solidFill>
                  <a:schemeClr val="tx1"/>
                </a:solidFill>
                <a:latin typeface="Calibri" panose="020F0502020204030204" pitchFamily="34" charset="0"/>
                <a:ea typeface="Aptos" panose="020B0004020202020204" pitchFamily="34" charset="0"/>
                <a:cs typeface="Calibri" panose="020F0502020204030204" pitchFamily="34" charset="0"/>
              </a:rPr>
              <a:t>platinum-resistant ovarian cancer</a:t>
            </a: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 </a:t>
            </a:r>
            <a:r>
              <a:rPr lang="en-US" sz="1800" b="0" i="1" kern="0" dirty="0" err="1">
                <a:solidFill>
                  <a:schemeClr val="tx1"/>
                </a:solidFill>
                <a:latin typeface="Calibri" panose="020F0502020204030204" pitchFamily="34" charset="0"/>
                <a:ea typeface="Aptos" panose="020B0004020202020204" pitchFamily="34" charset="0"/>
                <a:cs typeface="Calibri" panose="020F0502020204030204" pitchFamily="34" charset="0"/>
              </a:rPr>
              <a:t>Gynecol</a:t>
            </a:r>
            <a:r>
              <a:rPr lang="en-US" sz="1800" b="0" i="1" kern="0" dirty="0">
                <a:solidFill>
                  <a:schemeClr val="tx1"/>
                </a:solidFill>
                <a:latin typeface="Calibri" panose="020F0502020204030204" pitchFamily="34" charset="0"/>
                <a:ea typeface="Aptos" panose="020B0004020202020204" pitchFamily="34" charset="0"/>
                <a:cs typeface="Calibri" panose="020F0502020204030204" pitchFamily="34" charset="0"/>
              </a:rPr>
              <a:t> Oncol </a:t>
            </a: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2025;200:96-104.</a:t>
            </a:r>
          </a:p>
          <a:p>
            <a:pPr marL="285750" lvl="0" indent="-285750">
              <a:spcBef>
                <a:spcPts val="0"/>
              </a:spcBef>
              <a:spcAft>
                <a:spcPts val="1000"/>
              </a:spcAft>
              <a:buFont typeface="Arial" panose="020B0604020202020204" pitchFamily="34" charset="0"/>
              <a:buChar char="•"/>
              <a:defRPr/>
            </a:pP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Makker V et al. </a:t>
            </a:r>
            <a:r>
              <a:rPr lang="en-US" sz="1800" kern="0" dirty="0">
                <a:solidFill>
                  <a:schemeClr val="tx1"/>
                </a:solidFill>
                <a:latin typeface="Calibri" panose="020F0502020204030204" pitchFamily="34" charset="0"/>
                <a:ea typeface="Aptos" panose="020B0004020202020204" pitchFamily="34" charset="0"/>
                <a:cs typeface="Calibri" panose="020F0502020204030204" pitchFamily="34" charset="0"/>
              </a:rPr>
              <a:t>Trastuzumab deruxtecan (T-DXd) </a:t>
            </a: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for pretreated patients (pts) with </a:t>
            </a:r>
            <a:r>
              <a:rPr lang="en-US" sz="1800" kern="0" dirty="0">
                <a:solidFill>
                  <a:schemeClr val="tx1"/>
                </a:solidFill>
                <a:latin typeface="Calibri" panose="020F0502020204030204" pitchFamily="34" charset="0"/>
                <a:ea typeface="Aptos" panose="020B0004020202020204" pitchFamily="34" charset="0"/>
                <a:cs typeface="Calibri" panose="020F0502020204030204" pitchFamily="34" charset="0"/>
              </a:rPr>
              <a:t>HER2-expressing solid tumors: DESTINY-PanTumor02 (DP-02) part 1 final analysis</a:t>
            </a: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 ESMO 2025;Abstract 957P.</a:t>
            </a:r>
          </a:p>
          <a:p>
            <a:pPr marL="285750" lvl="0" indent="-285750">
              <a:spcBef>
                <a:spcPts val="0"/>
              </a:spcBef>
              <a:spcAft>
                <a:spcPts val="1000"/>
              </a:spcAft>
              <a:buFont typeface="Arial" panose="020B0604020202020204" pitchFamily="34" charset="0"/>
              <a:buChar char="•"/>
              <a:defRPr/>
            </a:pP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Banerjee SN et al. </a:t>
            </a:r>
            <a:r>
              <a:rPr lang="en-US" sz="1800" kern="0" dirty="0">
                <a:solidFill>
                  <a:schemeClr val="tx1"/>
                </a:solidFill>
                <a:latin typeface="Calibri" panose="020F0502020204030204" pitchFamily="34" charset="0"/>
                <a:ea typeface="Aptos" panose="020B0004020202020204" pitchFamily="34" charset="0"/>
                <a:cs typeface="Calibri" panose="020F0502020204030204" pitchFamily="34" charset="0"/>
              </a:rPr>
              <a:t>Efficacy and safety </a:t>
            </a: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of </a:t>
            </a:r>
            <a:r>
              <a:rPr lang="en-US" sz="1800" kern="0" dirty="0" err="1">
                <a:solidFill>
                  <a:schemeClr val="tx1"/>
                </a:solidFill>
                <a:latin typeface="Calibri" panose="020F0502020204030204" pitchFamily="34" charset="0"/>
                <a:ea typeface="Aptos" panose="020B0004020202020204" pitchFamily="34" charset="0"/>
                <a:cs typeface="Calibri" panose="020F0502020204030204" pitchFamily="34" charset="0"/>
              </a:rPr>
              <a:t>avutometinib</a:t>
            </a:r>
            <a:r>
              <a:rPr lang="en-US" sz="1800" kern="0" dirty="0">
                <a:solidFill>
                  <a:schemeClr val="tx1"/>
                </a:solidFill>
                <a:latin typeface="Calibri" panose="020F0502020204030204" pitchFamily="34" charset="0"/>
                <a:ea typeface="Aptos" panose="020B0004020202020204" pitchFamily="34" charset="0"/>
                <a:cs typeface="Calibri" panose="020F0502020204030204" pitchFamily="34" charset="0"/>
              </a:rPr>
              <a:t> </a:t>
            </a:r>
            <a:r>
              <a:rPr lang="en-US" sz="1800" kern="0" dirty="0" err="1">
                <a:solidFill>
                  <a:schemeClr val="tx1"/>
                </a:solidFill>
                <a:latin typeface="Calibri" panose="020F0502020204030204" pitchFamily="34" charset="0"/>
                <a:ea typeface="Aptos" panose="020B0004020202020204" pitchFamily="34" charset="0"/>
                <a:cs typeface="Calibri" panose="020F0502020204030204" pitchFamily="34" charset="0"/>
              </a:rPr>
              <a:t>defactinib</a:t>
            </a: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 in </a:t>
            </a:r>
            <a:r>
              <a:rPr lang="en-US" sz="1800" kern="0" dirty="0">
                <a:solidFill>
                  <a:schemeClr val="tx1"/>
                </a:solidFill>
                <a:latin typeface="Calibri" panose="020F0502020204030204" pitchFamily="34" charset="0"/>
                <a:ea typeface="Aptos" panose="020B0004020202020204" pitchFamily="34" charset="0"/>
                <a:cs typeface="Calibri" panose="020F0502020204030204" pitchFamily="34" charset="0"/>
              </a:rPr>
              <a:t>recurrent low-grade serous ovarian cancer: Primary analysis of ENGOT-OV60/GOG-3052/RAMP 201</a:t>
            </a: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 </a:t>
            </a:r>
            <a:r>
              <a:rPr lang="en-US" sz="1800" b="0" i="1" kern="0" dirty="0">
                <a:solidFill>
                  <a:schemeClr val="tx1"/>
                </a:solidFill>
                <a:latin typeface="Calibri" panose="020F0502020204030204" pitchFamily="34" charset="0"/>
                <a:ea typeface="Aptos" panose="020B0004020202020204" pitchFamily="34" charset="0"/>
                <a:cs typeface="Calibri" panose="020F0502020204030204" pitchFamily="34" charset="0"/>
              </a:rPr>
              <a:t>J Clin Oncol </a:t>
            </a: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2025;43(25):2782-92.</a:t>
            </a:r>
          </a:p>
        </p:txBody>
      </p:sp>
    </p:spTree>
    <p:custDataLst>
      <p:tags r:id="rId1"/>
    </p:custDataLst>
    <p:extLst>
      <p:ext uri="{BB962C8B-B14F-4D97-AF65-F5344CB8AC3E}">
        <p14:creationId xmlns:p14="http://schemas.microsoft.com/office/powerpoint/2010/main" val="1294187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CD9F9C-CF75-8755-4356-F3DB708900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5DC611-8AF3-EA0D-3917-5CBE7771C678}"/>
              </a:ext>
            </a:extLst>
          </p:cNvPr>
          <p:cNvSpPr>
            <a:spLocks noGrp="1"/>
          </p:cNvSpPr>
          <p:nvPr>
            <p:ph type="title"/>
          </p:nvPr>
        </p:nvSpPr>
        <p:spPr>
          <a:xfrm>
            <a:off x="912286" y="6005"/>
            <a:ext cx="10358967" cy="1143000"/>
          </a:xfrm>
        </p:spPr>
        <p:txBody>
          <a:bodyPr/>
          <a:lstStyle/>
          <a:p>
            <a:pPr>
              <a:spcBef>
                <a:spcPts val="1200"/>
              </a:spcBef>
            </a:pPr>
            <a:r>
              <a:rPr lang="en-US" sz="2800" dirty="0"/>
              <a:t>Year in Review: </a:t>
            </a:r>
            <a:br>
              <a:rPr lang="en-US" sz="2800" dirty="0"/>
            </a:br>
            <a:r>
              <a:rPr lang="en-US" sz="2800" dirty="0"/>
              <a:t>Ovarian Cancer</a:t>
            </a:r>
          </a:p>
        </p:txBody>
      </p:sp>
      <p:sp>
        <p:nvSpPr>
          <p:cNvPr id="3" name="Content Placeholder 2">
            <a:extLst>
              <a:ext uri="{FF2B5EF4-FFF2-40B4-BE49-F238E27FC236}">
                <a16:creationId xmlns:a16="http://schemas.microsoft.com/office/drawing/2014/main" id="{866AB932-5EAC-1B2E-04F5-44A9531B673E}"/>
              </a:ext>
            </a:extLst>
          </p:cNvPr>
          <p:cNvSpPr>
            <a:spLocks noGrp="1"/>
          </p:cNvSpPr>
          <p:nvPr>
            <p:ph idx="1"/>
          </p:nvPr>
        </p:nvSpPr>
        <p:spPr>
          <a:xfrm>
            <a:off x="1055440" y="1126382"/>
            <a:ext cx="10358967" cy="4605235"/>
          </a:xfrm>
        </p:spPr>
        <p:txBody>
          <a:bodyPr/>
          <a:lstStyle/>
          <a:p>
            <a:pPr marL="98425" indent="0">
              <a:lnSpc>
                <a:spcPts val="2600"/>
              </a:lnSpc>
              <a:spcBef>
                <a:spcPts val="0"/>
              </a:spcBef>
              <a:spcAft>
                <a:spcPts val="600"/>
              </a:spcAft>
              <a:buNone/>
            </a:pPr>
            <a:r>
              <a:rPr lang="en-US" sz="2400" dirty="0">
                <a:solidFill>
                  <a:srgbClr val="3233FF"/>
                </a:solidFill>
                <a:latin typeface="Calibri" panose="020F0502020204030204" pitchFamily="34" charset="0"/>
                <a:cs typeface="Calibri" panose="020F0502020204030204" pitchFamily="34" charset="0"/>
              </a:rPr>
              <a:t>MODULE 1: </a:t>
            </a:r>
            <a:r>
              <a:rPr lang="en-US" sz="2400" dirty="0">
                <a:latin typeface="Calibri" panose="020F0502020204030204" pitchFamily="34" charset="0"/>
                <a:ea typeface="Calibri" panose="020F0502020204030204" pitchFamily="34" charset="0"/>
                <a:cs typeface="Calibri" panose="020F0502020204030204" pitchFamily="34" charset="0"/>
              </a:rPr>
              <a:t>Promising Novel Agents and Strategies Under Investigation in Ovarian Cancer</a:t>
            </a:r>
          </a:p>
          <a:p>
            <a:pPr lvl="1">
              <a:lnSpc>
                <a:spcPct val="100000"/>
              </a:lnSpc>
              <a:spcBef>
                <a:spcPts val="0"/>
              </a:spcBef>
              <a:spcAft>
                <a:spcPts val="0"/>
              </a:spcAft>
            </a:pPr>
            <a:r>
              <a:rPr lang="en-US" sz="2400" b="0" dirty="0">
                <a:solidFill>
                  <a:schemeClr val="tx1"/>
                </a:solidFill>
                <a:latin typeface="Calibri" panose="020F0502020204030204" pitchFamily="34" charset="0"/>
                <a:cs typeface="Calibri" panose="020F0502020204030204" pitchFamily="34" charset="0"/>
              </a:rPr>
              <a:t>Antibody-drug conjugates</a:t>
            </a:r>
          </a:p>
          <a:p>
            <a:pPr lvl="1">
              <a:lnSpc>
                <a:spcPct val="100000"/>
              </a:lnSpc>
              <a:spcBef>
                <a:spcPts val="0"/>
              </a:spcBef>
              <a:spcAft>
                <a:spcPts val="0"/>
              </a:spcAft>
            </a:pPr>
            <a:r>
              <a:rPr lang="en-US" sz="2400" b="0" dirty="0">
                <a:solidFill>
                  <a:schemeClr val="tx1"/>
                </a:solidFill>
                <a:latin typeface="Calibri" panose="020F0502020204030204" pitchFamily="34" charset="0"/>
                <a:cs typeface="Calibri" panose="020F0502020204030204" pitchFamily="34" charset="0"/>
              </a:rPr>
              <a:t>KEYNOTE-B96 Phase III trial: Pembrolizumab and paclitaxel +/- bevacizumab</a:t>
            </a:r>
          </a:p>
          <a:p>
            <a:pPr lvl="1">
              <a:lnSpc>
                <a:spcPct val="100000"/>
              </a:lnSpc>
              <a:spcBef>
                <a:spcPts val="0"/>
              </a:spcBef>
              <a:spcAft>
                <a:spcPts val="0"/>
              </a:spcAft>
            </a:pPr>
            <a:r>
              <a:rPr lang="en-US" sz="2400" b="0" dirty="0">
                <a:solidFill>
                  <a:schemeClr val="tx1"/>
                </a:solidFill>
                <a:latin typeface="Calibri" panose="020F0502020204030204" pitchFamily="34" charset="0"/>
                <a:cs typeface="Calibri" panose="020F0502020204030204" pitchFamily="34" charset="0"/>
              </a:rPr>
              <a:t>ROSELLA Phase III trial: </a:t>
            </a:r>
            <a:r>
              <a:rPr lang="en-US" sz="2400" b="0" dirty="0" err="1">
                <a:solidFill>
                  <a:schemeClr val="tx1"/>
                </a:solidFill>
                <a:latin typeface="Calibri" panose="020F0502020204030204" pitchFamily="34" charset="0"/>
                <a:cs typeface="Calibri" panose="020F0502020204030204" pitchFamily="34" charset="0"/>
              </a:rPr>
              <a:t>Relacorilant</a:t>
            </a:r>
            <a:r>
              <a:rPr lang="en-US" sz="2400" b="0" dirty="0">
                <a:solidFill>
                  <a:schemeClr val="tx1"/>
                </a:solidFill>
                <a:latin typeface="Calibri" panose="020F0502020204030204" pitchFamily="34" charset="0"/>
                <a:cs typeface="Calibri" panose="020F0502020204030204" pitchFamily="34" charset="0"/>
              </a:rPr>
              <a:t> with </a:t>
            </a:r>
            <a:r>
              <a:rPr lang="en-US" sz="2400" b="0" i="1" dirty="0">
                <a:solidFill>
                  <a:schemeClr val="tx1"/>
                </a:solidFill>
                <a:latin typeface="Calibri" panose="020F0502020204030204" pitchFamily="34" charset="0"/>
                <a:cs typeface="Calibri" panose="020F0502020204030204" pitchFamily="34" charset="0"/>
              </a:rPr>
              <a:t>nab</a:t>
            </a:r>
            <a:r>
              <a:rPr lang="en-US" sz="2400" b="0" dirty="0">
                <a:solidFill>
                  <a:schemeClr val="tx1"/>
                </a:solidFill>
                <a:latin typeface="Calibri" panose="020F0502020204030204" pitchFamily="34" charset="0"/>
                <a:cs typeface="Calibri" panose="020F0502020204030204" pitchFamily="34" charset="0"/>
              </a:rPr>
              <a:t> paclitaxel</a:t>
            </a:r>
            <a:endParaRPr lang="en-US" sz="2400" b="1" dirty="0">
              <a:solidFill>
                <a:schemeClr val="tx1"/>
              </a:solidFill>
              <a:latin typeface="Calibri" panose="020F0502020204030204" pitchFamily="34" charset="0"/>
              <a:cs typeface="Calibri" panose="020F0502020204030204" pitchFamily="34" charset="0"/>
            </a:endParaRPr>
          </a:p>
          <a:p>
            <a:pPr marL="98425" indent="0">
              <a:lnSpc>
                <a:spcPts val="2600"/>
              </a:lnSpc>
              <a:spcBef>
                <a:spcPts val="1800"/>
              </a:spcBef>
              <a:spcAft>
                <a:spcPts val="600"/>
              </a:spcAft>
              <a:buNone/>
            </a:pPr>
            <a:r>
              <a:rPr lang="en-US" sz="2400" dirty="0">
                <a:solidFill>
                  <a:srgbClr val="3233FF"/>
                </a:solidFill>
                <a:latin typeface="Calibri" panose="020F0502020204030204" pitchFamily="34" charset="0"/>
                <a:cs typeface="Calibri" panose="020F0502020204030204" pitchFamily="34" charset="0"/>
              </a:rPr>
              <a:t>MODULE 2: </a:t>
            </a:r>
            <a:r>
              <a:rPr lang="en-US" sz="2400" dirty="0">
                <a:latin typeface="Calibri" panose="020F0502020204030204" pitchFamily="34" charset="0"/>
                <a:cs typeface="Calibri" panose="020F0502020204030204" pitchFamily="34" charset="0"/>
              </a:rPr>
              <a:t>Current Management of Newly Diagnosed and Relapsed/Refractory Ovarian Cancer</a:t>
            </a:r>
          </a:p>
          <a:p>
            <a:pPr lvl="1">
              <a:lnSpc>
                <a:spcPct val="100000"/>
              </a:lnSpc>
              <a:spcBef>
                <a:spcPts val="0"/>
              </a:spcBef>
              <a:spcAft>
                <a:spcPts val="0"/>
              </a:spcAft>
            </a:pPr>
            <a:r>
              <a:rPr lang="en-US" sz="2400" b="0" dirty="0">
                <a:solidFill>
                  <a:schemeClr val="tx1"/>
                </a:solidFill>
                <a:latin typeface="Calibri" panose="020F0502020204030204" pitchFamily="34" charset="0"/>
                <a:cs typeface="Calibri" panose="020F0502020204030204" pitchFamily="34" charset="0"/>
              </a:rPr>
              <a:t>First-line treatment approaches</a:t>
            </a:r>
          </a:p>
          <a:p>
            <a:pPr lvl="1">
              <a:lnSpc>
                <a:spcPct val="100000"/>
              </a:lnSpc>
              <a:spcBef>
                <a:spcPts val="0"/>
              </a:spcBef>
              <a:spcAft>
                <a:spcPts val="0"/>
              </a:spcAft>
            </a:pPr>
            <a:r>
              <a:rPr lang="en-US" sz="2400" b="0" dirty="0">
                <a:solidFill>
                  <a:schemeClr val="tx1"/>
                </a:solidFill>
                <a:latin typeface="Calibri" panose="020F0502020204030204" pitchFamily="34" charset="0"/>
                <a:cs typeface="Calibri" panose="020F0502020204030204" pitchFamily="34" charset="0"/>
              </a:rPr>
              <a:t>Chemotherapy/bevacizumab for platinum-resistant ovarian cancer</a:t>
            </a:r>
          </a:p>
          <a:p>
            <a:pPr lvl="1">
              <a:lnSpc>
                <a:spcPct val="100000"/>
              </a:lnSpc>
              <a:spcBef>
                <a:spcPts val="0"/>
              </a:spcBef>
              <a:spcAft>
                <a:spcPts val="0"/>
              </a:spcAft>
            </a:pPr>
            <a:r>
              <a:rPr lang="en-US" sz="2400" b="0" dirty="0" err="1">
                <a:solidFill>
                  <a:schemeClr val="tx1"/>
                </a:solidFill>
                <a:latin typeface="Calibri" panose="020F0502020204030204" pitchFamily="34" charset="0"/>
                <a:cs typeface="Calibri" panose="020F0502020204030204" pitchFamily="34" charset="0"/>
              </a:rPr>
              <a:t>Mirvetuximab</a:t>
            </a:r>
            <a:r>
              <a:rPr lang="en-US" sz="2400" b="0" dirty="0">
                <a:solidFill>
                  <a:schemeClr val="tx1"/>
                </a:solidFill>
                <a:latin typeface="Calibri" panose="020F0502020204030204" pitchFamily="34" charset="0"/>
                <a:cs typeface="Calibri" panose="020F0502020204030204" pitchFamily="34" charset="0"/>
              </a:rPr>
              <a:t> </a:t>
            </a:r>
            <a:r>
              <a:rPr lang="en-US" sz="2400" b="0" dirty="0" err="1">
                <a:solidFill>
                  <a:schemeClr val="tx1"/>
                </a:solidFill>
                <a:latin typeface="Calibri" panose="020F0502020204030204" pitchFamily="34" charset="0"/>
                <a:cs typeface="Calibri" panose="020F0502020204030204" pitchFamily="34" charset="0"/>
              </a:rPr>
              <a:t>soravtansine</a:t>
            </a:r>
            <a:endParaRPr lang="en-US" sz="2400" b="0" dirty="0">
              <a:solidFill>
                <a:schemeClr val="tx1"/>
              </a:solidFill>
              <a:latin typeface="Calibri" panose="020F0502020204030204" pitchFamily="34" charset="0"/>
              <a:cs typeface="Calibri" panose="020F0502020204030204" pitchFamily="34" charset="0"/>
            </a:endParaRPr>
          </a:p>
          <a:p>
            <a:pPr lvl="1">
              <a:lnSpc>
                <a:spcPct val="100000"/>
              </a:lnSpc>
              <a:spcBef>
                <a:spcPts val="0"/>
              </a:spcBef>
              <a:spcAft>
                <a:spcPts val="0"/>
              </a:spcAft>
            </a:pPr>
            <a:r>
              <a:rPr lang="en-US" sz="2400" b="0" dirty="0">
                <a:solidFill>
                  <a:schemeClr val="tx1"/>
                </a:solidFill>
                <a:latin typeface="Calibri" panose="020F0502020204030204" pitchFamily="34" charset="0"/>
                <a:cs typeface="Calibri" panose="020F0502020204030204" pitchFamily="34" charset="0"/>
              </a:rPr>
              <a:t>Trastuzumab </a:t>
            </a:r>
            <a:r>
              <a:rPr lang="en-US" sz="2400" b="0" dirty="0" err="1">
                <a:solidFill>
                  <a:schemeClr val="tx1"/>
                </a:solidFill>
                <a:latin typeface="Calibri" panose="020F0502020204030204" pitchFamily="34" charset="0"/>
                <a:cs typeface="Calibri" panose="020F0502020204030204" pitchFamily="34" charset="0"/>
              </a:rPr>
              <a:t>deruxtecan</a:t>
            </a:r>
            <a:endParaRPr lang="en-US" sz="2400" b="0" strike="sngStrike"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028749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CD9F9C-CF75-8755-4356-F3DB7089009B}"/>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5291CA70-45AE-B1B8-527D-86D626390FFF}"/>
              </a:ext>
            </a:extLst>
          </p:cNvPr>
          <p:cNvSpPr/>
          <p:nvPr/>
        </p:nvSpPr>
        <p:spPr bwMode="auto">
          <a:xfrm>
            <a:off x="623392" y="1052736"/>
            <a:ext cx="11449272" cy="777365"/>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E05DC611-8AF3-EA0D-3917-5CBE7771C678}"/>
              </a:ext>
            </a:extLst>
          </p:cNvPr>
          <p:cNvSpPr>
            <a:spLocks noGrp="1"/>
          </p:cNvSpPr>
          <p:nvPr>
            <p:ph type="title"/>
          </p:nvPr>
        </p:nvSpPr>
        <p:spPr>
          <a:xfrm>
            <a:off x="912286" y="6005"/>
            <a:ext cx="10358967" cy="1143000"/>
          </a:xfrm>
        </p:spPr>
        <p:txBody>
          <a:bodyPr/>
          <a:lstStyle/>
          <a:p>
            <a:pPr>
              <a:spcBef>
                <a:spcPts val="1200"/>
              </a:spcBef>
            </a:pPr>
            <a:r>
              <a:rPr lang="en-US" sz="2800" dirty="0"/>
              <a:t>Year in Review: </a:t>
            </a:r>
            <a:br>
              <a:rPr lang="en-US" sz="2800" dirty="0"/>
            </a:br>
            <a:r>
              <a:rPr lang="en-US" sz="2800" dirty="0"/>
              <a:t>Ovarian Cancer</a:t>
            </a:r>
          </a:p>
        </p:txBody>
      </p:sp>
      <p:sp>
        <p:nvSpPr>
          <p:cNvPr id="3" name="Content Placeholder 2">
            <a:extLst>
              <a:ext uri="{FF2B5EF4-FFF2-40B4-BE49-F238E27FC236}">
                <a16:creationId xmlns:a16="http://schemas.microsoft.com/office/drawing/2014/main" id="{866AB932-5EAC-1B2E-04F5-44A9531B673E}"/>
              </a:ext>
            </a:extLst>
          </p:cNvPr>
          <p:cNvSpPr>
            <a:spLocks noGrp="1"/>
          </p:cNvSpPr>
          <p:nvPr>
            <p:ph idx="1"/>
          </p:nvPr>
        </p:nvSpPr>
        <p:spPr>
          <a:xfrm>
            <a:off x="1055440" y="1126382"/>
            <a:ext cx="10358967" cy="4605235"/>
          </a:xfrm>
        </p:spPr>
        <p:txBody>
          <a:bodyPr/>
          <a:lstStyle/>
          <a:p>
            <a:pPr marL="98425" indent="0">
              <a:lnSpc>
                <a:spcPts val="2600"/>
              </a:lnSpc>
              <a:spcBef>
                <a:spcPts val="0"/>
              </a:spcBef>
              <a:spcAft>
                <a:spcPts val="600"/>
              </a:spcAft>
              <a:buNone/>
            </a:pPr>
            <a:r>
              <a:rPr lang="en-US" sz="2400" dirty="0">
                <a:solidFill>
                  <a:schemeClr val="bg1"/>
                </a:solidFill>
                <a:latin typeface="Calibri" panose="020F0502020204030204" pitchFamily="34" charset="0"/>
                <a:cs typeface="Calibri" panose="020F0502020204030204" pitchFamily="34" charset="0"/>
              </a:rPr>
              <a:t>MODULE 1: </a:t>
            </a:r>
            <a:r>
              <a:rPr lang="en-US" sz="2400" dirty="0">
                <a:solidFill>
                  <a:schemeClr val="bg1"/>
                </a:solidFill>
                <a:latin typeface="Calibri" panose="020F0502020204030204" pitchFamily="34" charset="0"/>
                <a:ea typeface="Calibri" panose="020F0502020204030204" pitchFamily="34" charset="0"/>
                <a:cs typeface="Calibri" panose="020F0502020204030204" pitchFamily="34" charset="0"/>
              </a:rPr>
              <a:t>Promising Novel Agents and Strategies Under Investigation in Ovarian Cancer</a:t>
            </a:r>
          </a:p>
          <a:p>
            <a:pPr lvl="1">
              <a:lnSpc>
                <a:spcPct val="100000"/>
              </a:lnSpc>
              <a:spcBef>
                <a:spcPts val="0"/>
              </a:spcBef>
              <a:spcAft>
                <a:spcPts val="0"/>
              </a:spcAft>
            </a:pPr>
            <a:r>
              <a:rPr lang="en-US" sz="2400" b="0" dirty="0">
                <a:solidFill>
                  <a:schemeClr val="tx1"/>
                </a:solidFill>
                <a:latin typeface="Calibri" panose="020F0502020204030204" pitchFamily="34" charset="0"/>
                <a:cs typeface="Calibri" panose="020F0502020204030204" pitchFamily="34" charset="0"/>
              </a:rPr>
              <a:t>Antibody-drug conjugates</a:t>
            </a:r>
          </a:p>
          <a:p>
            <a:pPr lvl="1">
              <a:lnSpc>
                <a:spcPct val="100000"/>
              </a:lnSpc>
              <a:spcBef>
                <a:spcPts val="0"/>
              </a:spcBef>
              <a:spcAft>
                <a:spcPts val="0"/>
              </a:spcAft>
            </a:pPr>
            <a:r>
              <a:rPr lang="en-US" sz="2400" b="0" dirty="0">
                <a:solidFill>
                  <a:schemeClr val="tx1"/>
                </a:solidFill>
                <a:latin typeface="Calibri" panose="020F0502020204030204" pitchFamily="34" charset="0"/>
                <a:cs typeface="Calibri" panose="020F0502020204030204" pitchFamily="34" charset="0"/>
              </a:rPr>
              <a:t>KEYNOTE-B96 Phase III trial: Pembrolizumab and paclitaxel +/- bevacizumab</a:t>
            </a:r>
          </a:p>
          <a:p>
            <a:pPr lvl="1">
              <a:lnSpc>
                <a:spcPct val="100000"/>
              </a:lnSpc>
              <a:spcBef>
                <a:spcPts val="0"/>
              </a:spcBef>
              <a:spcAft>
                <a:spcPts val="0"/>
              </a:spcAft>
            </a:pPr>
            <a:r>
              <a:rPr lang="en-US" sz="2400" b="0" dirty="0">
                <a:solidFill>
                  <a:schemeClr val="tx1"/>
                </a:solidFill>
                <a:latin typeface="Calibri" panose="020F0502020204030204" pitchFamily="34" charset="0"/>
                <a:cs typeface="Calibri" panose="020F0502020204030204" pitchFamily="34" charset="0"/>
              </a:rPr>
              <a:t>ROSELLA Phase III trial: </a:t>
            </a:r>
            <a:r>
              <a:rPr lang="en-US" sz="2400" b="0" dirty="0" err="1">
                <a:solidFill>
                  <a:schemeClr val="tx1"/>
                </a:solidFill>
                <a:latin typeface="Calibri" panose="020F0502020204030204" pitchFamily="34" charset="0"/>
                <a:cs typeface="Calibri" panose="020F0502020204030204" pitchFamily="34" charset="0"/>
              </a:rPr>
              <a:t>Relacorilant</a:t>
            </a:r>
            <a:r>
              <a:rPr lang="en-US" sz="2400" b="0" dirty="0">
                <a:solidFill>
                  <a:schemeClr val="tx1"/>
                </a:solidFill>
                <a:latin typeface="Calibri" panose="020F0502020204030204" pitchFamily="34" charset="0"/>
                <a:cs typeface="Calibri" panose="020F0502020204030204" pitchFamily="34" charset="0"/>
              </a:rPr>
              <a:t> with </a:t>
            </a:r>
            <a:r>
              <a:rPr lang="en-US" sz="2400" b="0" i="1" dirty="0">
                <a:solidFill>
                  <a:schemeClr val="tx1"/>
                </a:solidFill>
                <a:latin typeface="Calibri" panose="020F0502020204030204" pitchFamily="34" charset="0"/>
                <a:cs typeface="Calibri" panose="020F0502020204030204" pitchFamily="34" charset="0"/>
              </a:rPr>
              <a:t>nab</a:t>
            </a:r>
            <a:r>
              <a:rPr lang="en-US" sz="2400" b="0" dirty="0">
                <a:solidFill>
                  <a:schemeClr val="tx1"/>
                </a:solidFill>
                <a:latin typeface="Calibri" panose="020F0502020204030204" pitchFamily="34" charset="0"/>
                <a:cs typeface="Calibri" panose="020F0502020204030204" pitchFamily="34" charset="0"/>
              </a:rPr>
              <a:t> paclitaxel</a:t>
            </a:r>
            <a:endParaRPr lang="en-US" sz="2400" dirty="0">
              <a:solidFill>
                <a:schemeClr val="tx1"/>
              </a:solidFill>
              <a:latin typeface="Calibri" panose="020F0502020204030204" pitchFamily="34" charset="0"/>
              <a:cs typeface="Calibri" panose="020F0502020204030204" pitchFamily="34" charset="0"/>
            </a:endParaRPr>
          </a:p>
          <a:p>
            <a:pPr marL="98425" indent="0">
              <a:lnSpc>
                <a:spcPts val="2600"/>
              </a:lnSpc>
              <a:spcBef>
                <a:spcPts val="1800"/>
              </a:spcBef>
              <a:spcAft>
                <a:spcPts val="600"/>
              </a:spcAft>
              <a:buNone/>
            </a:pPr>
            <a:r>
              <a:rPr lang="en-US" sz="2400" dirty="0">
                <a:solidFill>
                  <a:srgbClr val="3233FF"/>
                </a:solidFill>
                <a:latin typeface="Calibri" panose="020F0502020204030204" pitchFamily="34" charset="0"/>
                <a:cs typeface="Calibri" panose="020F0502020204030204" pitchFamily="34" charset="0"/>
              </a:rPr>
              <a:t>MODULE 2: </a:t>
            </a:r>
            <a:r>
              <a:rPr lang="en-US" sz="2400" dirty="0">
                <a:latin typeface="Calibri" panose="020F0502020204030204" pitchFamily="34" charset="0"/>
                <a:cs typeface="Calibri" panose="020F0502020204030204" pitchFamily="34" charset="0"/>
              </a:rPr>
              <a:t>Current Management of Newly Diagnosed and Relapsed/Refractory Ovarian Cancer</a:t>
            </a:r>
          </a:p>
          <a:p>
            <a:pPr lvl="1">
              <a:lnSpc>
                <a:spcPct val="100000"/>
              </a:lnSpc>
              <a:spcBef>
                <a:spcPts val="0"/>
              </a:spcBef>
              <a:spcAft>
                <a:spcPts val="0"/>
              </a:spcAft>
            </a:pPr>
            <a:r>
              <a:rPr lang="en-US" sz="2400" b="0" dirty="0">
                <a:solidFill>
                  <a:schemeClr val="tx1"/>
                </a:solidFill>
                <a:latin typeface="Calibri" panose="020F0502020204030204" pitchFamily="34" charset="0"/>
                <a:cs typeface="Calibri" panose="020F0502020204030204" pitchFamily="34" charset="0"/>
              </a:rPr>
              <a:t>First-line treatment approaches</a:t>
            </a:r>
          </a:p>
          <a:p>
            <a:pPr lvl="1">
              <a:lnSpc>
                <a:spcPct val="100000"/>
              </a:lnSpc>
              <a:spcBef>
                <a:spcPts val="0"/>
              </a:spcBef>
              <a:spcAft>
                <a:spcPts val="0"/>
              </a:spcAft>
            </a:pPr>
            <a:r>
              <a:rPr lang="en-US" sz="2400" b="0" dirty="0">
                <a:solidFill>
                  <a:schemeClr val="tx1"/>
                </a:solidFill>
                <a:latin typeface="Calibri" panose="020F0502020204030204" pitchFamily="34" charset="0"/>
                <a:cs typeface="Calibri" panose="020F0502020204030204" pitchFamily="34" charset="0"/>
              </a:rPr>
              <a:t>Chemotherapy/bevacizumab for platinum-resistant ovarian cancer</a:t>
            </a:r>
          </a:p>
          <a:p>
            <a:pPr lvl="1">
              <a:lnSpc>
                <a:spcPct val="100000"/>
              </a:lnSpc>
              <a:spcBef>
                <a:spcPts val="0"/>
              </a:spcBef>
              <a:spcAft>
                <a:spcPts val="0"/>
              </a:spcAft>
            </a:pPr>
            <a:r>
              <a:rPr lang="en-US" sz="2400" b="0" dirty="0" err="1">
                <a:solidFill>
                  <a:schemeClr val="tx1"/>
                </a:solidFill>
                <a:latin typeface="Calibri" panose="020F0502020204030204" pitchFamily="34" charset="0"/>
                <a:cs typeface="Calibri" panose="020F0502020204030204" pitchFamily="34" charset="0"/>
              </a:rPr>
              <a:t>Mirvetuximab</a:t>
            </a:r>
            <a:r>
              <a:rPr lang="en-US" sz="2400" b="0" dirty="0">
                <a:solidFill>
                  <a:schemeClr val="tx1"/>
                </a:solidFill>
                <a:latin typeface="Calibri" panose="020F0502020204030204" pitchFamily="34" charset="0"/>
                <a:cs typeface="Calibri" panose="020F0502020204030204" pitchFamily="34" charset="0"/>
              </a:rPr>
              <a:t> </a:t>
            </a:r>
            <a:r>
              <a:rPr lang="en-US" sz="2400" b="0" dirty="0" err="1">
                <a:solidFill>
                  <a:schemeClr val="tx1"/>
                </a:solidFill>
                <a:latin typeface="Calibri" panose="020F0502020204030204" pitchFamily="34" charset="0"/>
                <a:cs typeface="Calibri" panose="020F0502020204030204" pitchFamily="34" charset="0"/>
              </a:rPr>
              <a:t>soravtansine</a:t>
            </a:r>
            <a:endParaRPr lang="en-US" sz="2400" b="0" dirty="0">
              <a:solidFill>
                <a:schemeClr val="tx1"/>
              </a:solidFill>
              <a:latin typeface="Calibri" panose="020F0502020204030204" pitchFamily="34" charset="0"/>
              <a:cs typeface="Calibri" panose="020F0502020204030204" pitchFamily="34" charset="0"/>
            </a:endParaRPr>
          </a:p>
          <a:p>
            <a:pPr lvl="1">
              <a:lnSpc>
                <a:spcPct val="100000"/>
              </a:lnSpc>
              <a:spcBef>
                <a:spcPts val="0"/>
              </a:spcBef>
              <a:spcAft>
                <a:spcPts val="0"/>
              </a:spcAft>
            </a:pPr>
            <a:r>
              <a:rPr lang="en-US" sz="2400" b="0" dirty="0">
                <a:solidFill>
                  <a:schemeClr val="tx1"/>
                </a:solidFill>
                <a:latin typeface="Calibri" panose="020F0502020204030204" pitchFamily="34" charset="0"/>
                <a:cs typeface="Calibri" panose="020F0502020204030204" pitchFamily="34" charset="0"/>
              </a:rPr>
              <a:t>Trastuzumab </a:t>
            </a:r>
            <a:r>
              <a:rPr lang="en-US" sz="2400" b="0" dirty="0" err="1">
                <a:solidFill>
                  <a:schemeClr val="tx1"/>
                </a:solidFill>
                <a:latin typeface="Calibri" panose="020F0502020204030204" pitchFamily="34" charset="0"/>
                <a:cs typeface="Calibri" panose="020F0502020204030204" pitchFamily="34" charset="0"/>
              </a:rPr>
              <a:t>deruxtecan</a:t>
            </a:r>
            <a:endParaRPr lang="en-US" sz="2400" b="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535927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9566F5-FF12-4F6E-931B-2FD6A76503CE}"/>
              </a:ext>
            </a:extLst>
          </p:cNvPr>
          <p:cNvSpPr>
            <a:spLocks noGrp="1"/>
          </p:cNvSpPr>
          <p:nvPr>
            <p:ph type="ctrTitle"/>
          </p:nvPr>
        </p:nvSpPr>
        <p:spPr/>
        <p:txBody>
          <a:bodyPr/>
          <a:lstStyle/>
          <a:p>
            <a:r>
              <a:rPr lang="en-US" sz="4000" cap="none" dirty="0">
                <a:latin typeface="Calibri" panose="020F0502020204030204" pitchFamily="34" charset="0"/>
                <a:ea typeface="Calibri" panose="020F0502020204030204" pitchFamily="34" charset="0"/>
                <a:cs typeface="Calibri" panose="020F0502020204030204" pitchFamily="34" charset="0"/>
              </a:rPr>
              <a:t>Platinum Ineligible Ovarian Cancer</a:t>
            </a:r>
          </a:p>
        </p:txBody>
      </p:sp>
      <p:sp>
        <p:nvSpPr>
          <p:cNvPr id="3" name="CasellaDiTesto 2">
            <a:extLst>
              <a:ext uri="{FF2B5EF4-FFF2-40B4-BE49-F238E27FC236}">
                <a16:creationId xmlns:a16="http://schemas.microsoft.com/office/drawing/2014/main" id="{5624B96A-2655-E0DE-873A-74D16EFF253F}"/>
              </a:ext>
            </a:extLst>
          </p:cNvPr>
          <p:cNvSpPr txBox="1"/>
          <p:nvPr/>
        </p:nvSpPr>
        <p:spPr>
          <a:xfrm>
            <a:off x="139700" y="5696347"/>
            <a:ext cx="11912599" cy="420756"/>
          </a:xfrm>
          <a:prstGeom prst="rect">
            <a:avLst/>
          </a:prstGeom>
          <a:noFill/>
        </p:spPr>
        <p:txBody>
          <a:bodyPr wrap="square" rtlCol="0" anchor="b">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3000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1</a:t>
            </a:r>
            <a:r>
              <a:rPr kumimoji="0" lang="en-US" sz="1067" b="0" i="0" u="none" strike="noStrike" kern="1200" cap="none" spc="0" normalizeH="0" baseline="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[NCT04296890 – Soraya] [NCT04209855 – Mirasol]; </a:t>
            </a:r>
            <a:r>
              <a:rPr kumimoji="0" lang="en-US" sz="1067" b="0" i="0" u="none" strike="noStrike" kern="1200" cap="none" spc="0" normalizeH="0" baseline="3000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2</a:t>
            </a:r>
            <a:r>
              <a:rPr kumimoji="0" lang="en-US" sz="1067" b="0" i="0" u="none" strike="noStrike" kern="1200" cap="none" spc="0" normalizeH="0" baseline="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[NCT04482309];  </a:t>
            </a:r>
            <a:r>
              <a:rPr kumimoji="0" lang="en-US" sz="1067" b="0" i="0" u="none" strike="noStrike" kern="1200" cap="none" spc="0" normalizeH="0" baseline="3000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3</a:t>
            </a:r>
            <a:r>
              <a:rPr kumimoji="0" lang="en-US" sz="1067" b="0" i="0" u="none" strike="noStrike" kern="1200" cap="none" spc="0" normalizeH="0" baseline="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[NCT04707248]; </a:t>
            </a:r>
            <a:r>
              <a:rPr kumimoji="0" lang="en-US" sz="1067" b="0" i="0" u="none" strike="noStrike" kern="1200" cap="none" spc="0" normalizeH="0" baseline="3000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4</a:t>
            </a:r>
            <a:r>
              <a:rPr kumimoji="0" lang="en-US" sz="1067" b="0" i="0" u="none" strike="noStrike" kern="1200" cap="none" spc="0" normalizeH="0" baseline="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[NCT06619236]; </a:t>
            </a:r>
            <a:r>
              <a:rPr kumimoji="0" lang="en-US" sz="1067" b="0" i="0" u="none" strike="noStrike" kern="1200" cap="none" spc="0" normalizeH="0" baseline="3000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5 </a:t>
            </a:r>
            <a:r>
              <a:rPr kumimoji="0" lang="en-US" sz="1067" b="0" i="0" u="none" strike="noStrike" kern="1200" cap="none" spc="0" normalizeH="0" baseline="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[NCT05797168] ;</a:t>
            </a:r>
            <a:r>
              <a:rPr kumimoji="0" lang="en-US" sz="1067" b="0" i="0" u="none" strike="noStrike" kern="1200" cap="none" spc="0" normalizeH="0" baseline="3000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6</a:t>
            </a:r>
            <a:r>
              <a:rPr kumimoji="0" lang="en-US" sz="1067" b="0" i="0" u="none" strike="noStrike" kern="1200" cap="none" spc="0" normalizeH="0" baseline="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[NCT06400472]; </a:t>
            </a:r>
            <a:r>
              <a:rPr kumimoji="0" lang="en-US" sz="1067" b="0" i="0" u="none" strike="noStrike" kern="1200" cap="none" spc="0" normalizeH="0" baseline="3000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7</a:t>
            </a:r>
            <a:r>
              <a:rPr kumimoji="0" lang="en-US" sz="1067" b="0" i="0" u="none" strike="noStrike" kern="1200" cap="none" spc="0" normalizeH="0" baseline="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[NCT06303505];  </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a:t>
            </a:r>
            <a:r>
              <a:rPr kumimoji="0" lang="en-US" sz="1067" b="0" i="0" u="none" strike="noStrike" kern="1200" cap="none" spc="0" normalizeH="0" baseline="3000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8</a:t>
            </a:r>
            <a:r>
              <a:rPr kumimoji="0" lang="en-US" sz="1067" b="0" i="0" u="none" strike="noStrike" kern="1200" cap="none" spc="0" normalizeH="0" baseline="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[NCT03579316]; </a:t>
            </a:r>
            <a:r>
              <a:rPr kumimoji="0" lang="en-US" sz="1067" b="0" i="0" u="none" strike="noStrike" kern="1200" cap="none" spc="0" normalizeH="0" baseline="3000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9</a:t>
            </a:r>
            <a:r>
              <a:rPr kumimoji="0" lang="en-US" sz="1067" b="0" i="0" u="none" strike="noStrike" kern="1200" cap="none" spc="0" normalizeH="0" baseline="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[NCT02595892]; </a:t>
            </a:r>
            <a:r>
              <a:rPr kumimoji="0" lang="en-US" sz="1067" b="0" i="0" u="none" strike="noStrike" kern="1200" cap="none" spc="0" normalizeH="0" baseline="3000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10 </a:t>
            </a:r>
            <a:r>
              <a:rPr kumimoji="0" lang="en-US" sz="1067" b="0" i="0" u="none" strike="noStrike" kern="1200" cap="none" spc="0" normalizeH="0" baseline="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[INCB123667]; </a:t>
            </a:r>
            <a:r>
              <a:rPr kumimoji="0" lang="en-US" sz="1067" b="0" i="0" u="none" strike="noStrike" kern="1200" cap="none" spc="0" normalizeH="0" baseline="3000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11</a:t>
            </a:r>
            <a:r>
              <a:rPr kumimoji="0" lang="en-US" sz="1067" b="0" i="0" u="none" strike="noStrike" kern="1200" cap="none" spc="0" normalizeH="0" baseline="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[NCT05116189];</a:t>
            </a:r>
            <a:r>
              <a:rPr kumimoji="0" lang="en-US" sz="1067" b="0" i="0" u="none" strike="noStrike" kern="1200" cap="none" spc="0" normalizeH="0" baseline="3000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12</a:t>
            </a:r>
            <a:r>
              <a:rPr kumimoji="0" lang="en-US" sz="1067" b="0" i="0" u="none" strike="noStrike" kern="1200" cap="none" spc="0" normalizeH="0" baseline="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[NCT03564340]</a:t>
            </a:r>
            <a:r>
              <a:rPr kumimoji="0" lang="en-US" sz="1067" b="0" i="0" u="none" strike="noStrike" kern="1200" cap="none" spc="0" normalizeH="0" baseline="3000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13</a:t>
            </a:r>
            <a:r>
              <a:rPr kumimoji="0" lang="en-US" sz="1067" b="0" i="0" u="none" strike="noStrike" kern="1200" cap="none" spc="0" normalizeH="0" baseline="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[NCT05257408 – Rosella]; [NCT03776812 – phase II]; </a:t>
            </a:r>
          </a:p>
        </p:txBody>
      </p:sp>
      <p:grpSp>
        <p:nvGrpSpPr>
          <p:cNvPr id="9" name="Gruppo 8">
            <a:extLst>
              <a:ext uri="{FF2B5EF4-FFF2-40B4-BE49-F238E27FC236}">
                <a16:creationId xmlns:a16="http://schemas.microsoft.com/office/drawing/2014/main" id="{87773295-CA9B-53DF-4E7E-8F615B5BF61C}"/>
              </a:ext>
            </a:extLst>
          </p:cNvPr>
          <p:cNvGrpSpPr/>
          <p:nvPr/>
        </p:nvGrpSpPr>
        <p:grpSpPr>
          <a:xfrm>
            <a:off x="8617338" y="1114708"/>
            <a:ext cx="2250885" cy="4155111"/>
            <a:chOff x="319545" y="1895231"/>
            <a:chExt cx="2250885" cy="4299073"/>
          </a:xfrm>
          <a:effectLst>
            <a:outerShdw blurRad="50800" dist="38100" dir="2700000" algn="tl" rotWithShape="0">
              <a:prstClr val="black">
                <a:alpha val="40000"/>
              </a:prstClr>
            </a:outerShdw>
          </a:effectLst>
        </p:grpSpPr>
        <p:sp>
          <p:nvSpPr>
            <p:cNvPr id="10" name="Rettangolo 9">
              <a:extLst>
                <a:ext uri="{FF2B5EF4-FFF2-40B4-BE49-F238E27FC236}">
                  <a16:creationId xmlns:a16="http://schemas.microsoft.com/office/drawing/2014/main" id="{57C580DA-E213-8AAD-98EF-4AC1AD969E1F}"/>
                </a:ext>
              </a:extLst>
            </p:cNvPr>
            <p:cNvSpPr/>
            <p:nvPr/>
          </p:nvSpPr>
          <p:spPr bwMode="gray">
            <a:xfrm>
              <a:off x="319545" y="2808165"/>
              <a:ext cx="2250885" cy="3386139"/>
            </a:xfrm>
            <a:prstGeom prst="rect">
              <a:avLst/>
            </a:prstGeom>
            <a:solidFill>
              <a:sysClr val="window" lastClr="FFFFFF"/>
            </a:solidFill>
            <a:ln w="12700" cap="flat" cmpd="sng" algn="ctr">
              <a:solidFill>
                <a:srgbClr val="0E2841"/>
              </a:solidFill>
              <a:prstDash val="solid"/>
              <a:miter lim="800000"/>
            </a:ln>
            <a:effectLst/>
          </p:spPr>
          <p:txBody>
            <a:bodyPr lIns="72000" tIns="72000" rIns="72000" bIns="72000" rtlCol="0" anchor="t"/>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600"/>
                </a:spcAft>
                <a:buClrTx/>
                <a:buSzTx/>
                <a:buFontTx/>
                <a:buNone/>
                <a:tabLst/>
                <a:defRPr/>
              </a:pPr>
              <a:endParaRPr kumimoji="0" lang="en-US" sz="1400" b="0" i="0" u="none" strike="noStrike" kern="1200" cap="none" spc="0" normalizeH="0" baseline="0" noProof="0" dirty="0">
                <a:ln>
                  <a:noFill/>
                </a:ln>
                <a:solidFill>
                  <a:srgbClr val="DEDDE1">
                    <a:lumMod val="25000"/>
                  </a:srgbClr>
                </a:solidFill>
                <a:effectLst/>
                <a:uLnTx/>
                <a:uFillTx/>
                <a:latin typeface="Montserrat "/>
                <a:ea typeface="+mn-ea"/>
                <a:cs typeface="+mn-cs"/>
              </a:endParaRPr>
            </a:p>
            <a:p>
              <a:pPr marL="0" marR="0" lvl="0" indent="0" algn="ctr" defTabSz="914377" rtl="0" eaLnBrk="1" fontAlgn="auto" latinLnBrk="0" hangingPunct="1">
                <a:lnSpc>
                  <a:spcPct val="100000"/>
                </a:lnSpc>
                <a:spcBef>
                  <a:spcPts val="0"/>
                </a:spcBef>
                <a:spcAft>
                  <a:spcPts val="600"/>
                </a:spcAft>
                <a:buClrTx/>
                <a:buSzTx/>
                <a:buFontTx/>
                <a:buNone/>
                <a:tabLst/>
                <a:defRPr/>
              </a:pPr>
              <a:endParaRPr kumimoji="0" lang="en-US" sz="1400" b="0" i="0" u="none" strike="noStrike" kern="1200" cap="none" spc="0" normalizeH="0" baseline="0" noProof="0" dirty="0">
                <a:ln>
                  <a:noFill/>
                </a:ln>
                <a:solidFill>
                  <a:srgbClr val="DEDDE1">
                    <a:lumMod val="25000"/>
                  </a:srgbClr>
                </a:solidFill>
                <a:effectLst/>
                <a:uLnTx/>
                <a:uFillTx/>
                <a:latin typeface="Montserrat "/>
                <a:ea typeface="+mn-ea"/>
                <a:cs typeface="+mn-cs"/>
              </a:endParaRPr>
            </a:p>
            <a:p>
              <a:pPr marL="0" marR="0" lvl="0" indent="0" algn="ctr" defTabSz="914377"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DEDDE1">
                      <a:lumMod val="25000"/>
                    </a:srgbClr>
                  </a:solidFill>
                  <a:effectLst/>
                  <a:uLnTx/>
                  <a:uFillTx/>
                  <a:latin typeface="Montserrat "/>
                  <a:ea typeface="+mn-ea"/>
                  <a:cs typeface="+mn-cs"/>
                </a:rPr>
                <a:t>RELACORILANT </a:t>
              </a:r>
              <a:r>
                <a:rPr kumimoji="0" lang="en-US" sz="1400" b="0" i="0" u="none" strike="noStrike" kern="1200" cap="none" spc="0" normalizeH="0" baseline="30000" noProof="0" dirty="0">
                  <a:ln>
                    <a:noFill/>
                  </a:ln>
                  <a:solidFill>
                    <a:srgbClr val="DEDDE1">
                      <a:lumMod val="25000"/>
                    </a:srgbClr>
                  </a:solidFill>
                  <a:effectLst/>
                  <a:uLnTx/>
                  <a:uFillTx/>
                  <a:latin typeface="Montserrat "/>
                  <a:ea typeface="+mn-ea"/>
                  <a:cs typeface="+mn-cs"/>
                </a:rPr>
                <a:t>13</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Montserrat "/>
                <a:ea typeface="+mn-ea"/>
                <a:cs typeface="+mn-cs"/>
              </a:endParaRPr>
            </a:p>
          </p:txBody>
        </p:sp>
        <p:sp>
          <p:nvSpPr>
            <p:cNvPr id="12" name="Rettangolo 11">
              <a:extLst>
                <a:ext uri="{FF2B5EF4-FFF2-40B4-BE49-F238E27FC236}">
                  <a16:creationId xmlns:a16="http://schemas.microsoft.com/office/drawing/2014/main" id="{7C6E773D-80B5-62E3-CDE7-30DBE22E3E1A}"/>
                </a:ext>
              </a:extLst>
            </p:cNvPr>
            <p:cNvSpPr/>
            <p:nvPr/>
          </p:nvSpPr>
          <p:spPr bwMode="gray">
            <a:xfrm>
              <a:off x="319545" y="1895231"/>
              <a:ext cx="2250885" cy="914751"/>
            </a:xfrm>
            <a:prstGeom prst="rect">
              <a:avLst/>
            </a:prstGeom>
            <a:solidFill>
              <a:srgbClr val="0E2841"/>
            </a:solidFill>
            <a:ln w="12700" cap="flat" cmpd="sng" algn="ctr">
              <a:solidFill>
                <a:srgbClr val="0E2841"/>
              </a:solidFill>
              <a:prstDash val="solid"/>
              <a:miter lim="800000"/>
            </a:ln>
            <a:effectLst/>
          </p:spPr>
          <p:txBody>
            <a:bodyPr lIns="72000" tIns="72000" rIns="72000" bIns="72000"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HelveticaNeueLT Std" panose="020B0604020202020204" pitchFamily="34" charset="0"/>
                  <a:ea typeface="+mn-ea"/>
                  <a:cs typeface="+mn-cs"/>
                </a:rPr>
                <a:t>GLUCOCORTICOID RECEPTOR</a:t>
              </a:r>
            </a:p>
          </p:txBody>
        </p:sp>
      </p:grpSp>
      <p:grpSp>
        <p:nvGrpSpPr>
          <p:cNvPr id="13" name="Gruppo 12">
            <a:extLst>
              <a:ext uri="{FF2B5EF4-FFF2-40B4-BE49-F238E27FC236}">
                <a16:creationId xmlns:a16="http://schemas.microsoft.com/office/drawing/2014/main" id="{19DB3195-E4FA-4786-394F-C71EB3C42B24}"/>
              </a:ext>
            </a:extLst>
          </p:cNvPr>
          <p:cNvGrpSpPr/>
          <p:nvPr/>
        </p:nvGrpSpPr>
        <p:grpSpPr>
          <a:xfrm>
            <a:off x="1125722" y="1114708"/>
            <a:ext cx="2495590" cy="4156864"/>
            <a:chOff x="2645041" y="1894869"/>
            <a:chExt cx="2250899" cy="4300503"/>
          </a:xfrm>
          <a:effectLst>
            <a:outerShdw blurRad="50800" dist="38100" dir="2700000" algn="tl" rotWithShape="0">
              <a:prstClr val="black">
                <a:alpha val="40000"/>
              </a:prstClr>
            </a:outerShdw>
          </a:effectLst>
        </p:grpSpPr>
        <p:sp>
          <p:nvSpPr>
            <p:cNvPr id="14" name="Rettangolo 13">
              <a:extLst>
                <a:ext uri="{FF2B5EF4-FFF2-40B4-BE49-F238E27FC236}">
                  <a16:creationId xmlns:a16="http://schemas.microsoft.com/office/drawing/2014/main" id="{46B8CF7C-F4FC-BCB6-C3C8-EA7EB989450D}"/>
                </a:ext>
              </a:extLst>
            </p:cNvPr>
            <p:cNvSpPr/>
            <p:nvPr/>
          </p:nvSpPr>
          <p:spPr bwMode="gray">
            <a:xfrm>
              <a:off x="2645041" y="2809982"/>
              <a:ext cx="2250899" cy="3385390"/>
            </a:xfrm>
            <a:prstGeom prst="rect">
              <a:avLst/>
            </a:prstGeom>
            <a:solidFill>
              <a:sysClr val="window" lastClr="FFFFFF"/>
            </a:solidFill>
            <a:ln w="12700" cap="flat" cmpd="sng" algn="ctr">
              <a:solidFill>
                <a:srgbClr val="0E2841"/>
              </a:solidFill>
              <a:prstDash val="solid"/>
              <a:miter lim="800000"/>
            </a:ln>
            <a:effectLst/>
          </p:spPr>
          <p:txBody>
            <a:bodyPr lIns="72000" tIns="72000" rIns="72000" bIns="72000" rtlCol="0" anchor="t"/>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dirty="0">
                  <a:ln>
                    <a:noFill/>
                  </a:ln>
                  <a:solidFill>
                    <a:srgbClr val="DEDDE1">
                      <a:lumMod val="25000"/>
                    </a:srgbClr>
                  </a:solidFill>
                  <a:effectLst/>
                  <a:uLnTx/>
                  <a:uFillTx/>
                  <a:latin typeface="Montserrat "/>
                  <a:ea typeface="+mn-ea"/>
                  <a:cs typeface="+mn-cs"/>
                </a:rPr>
                <a:t>Mirvetuximab-soravtansine </a:t>
              </a:r>
              <a:r>
                <a:rPr kumimoji="0" lang="en-US" sz="1100" b="0" i="0" u="none" strike="noStrike" kern="1200" cap="none" spc="0" normalizeH="0" baseline="30000" noProof="0" dirty="0">
                  <a:ln>
                    <a:noFill/>
                  </a:ln>
                  <a:solidFill>
                    <a:srgbClr val="DEDDE1">
                      <a:lumMod val="25000"/>
                    </a:srgbClr>
                  </a:solidFill>
                  <a:effectLst/>
                  <a:uLnTx/>
                  <a:uFillTx/>
                  <a:latin typeface="Montserrat "/>
                  <a:ea typeface="+mn-ea"/>
                  <a:cs typeface="+mn-cs"/>
                </a:rPr>
                <a:t>1</a:t>
              </a:r>
              <a:endParaRPr kumimoji="0" lang="en-US" sz="1050" b="0" i="0" u="none" strike="noStrike" kern="1200" cap="none" spc="0" normalizeH="0" baseline="0" noProof="0" dirty="0">
                <a:ln>
                  <a:noFill/>
                </a:ln>
                <a:solidFill>
                  <a:srgbClr val="DEDDE1">
                    <a:lumMod val="25000"/>
                  </a:srgbClr>
                </a:solidFill>
                <a:effectLst/>
                <a:uLnTx/>
                <a:uFillTx/>
                <a:latin typeface="Montserrat "/>
                <a:ea typeface="+mn-ea"/>
                <a:cs typeface="+mn-cs"/>
              </a:endParaRPr>
            </a:p>
            <a:p>
              <a:pPr marL="0" marR="0" lvl="0" indent="0" algn="ctr" defTabSz="914377"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dirty="0">
                  <a:ln>
                    <a:noFill/>
                  </a:ln>
                  <a:solidFill>
                    <a:srgbClr val="DEDDE1">
                      <a:lumMod val="25000"/>
                    </a:srgbClr>
                  </a:solidFill>
                  <a:effectLst/>
                  <a:uLnTx/>
                  <a:uFillTx/>
                  <a:latin typeface="Montserrat "/>
                  <a:ea typeface="+mn-ea"/>
                  <a:cs typeface="+mn-cs"/>
                </a:rPr>
                <a:t>Trastuzumab-deruxtecan </a:t>
              </a:r>
              <a:r>
                <a:rPr kumimoji="0" lang="en-US" sz="1100" b="0" i="0" u="none" strike="noStrike" kern="1200" cap="none" spc="0" normalizeH="0" baseline="30000" noProof="0" dirty="0">
                  <a:ln>
                    <a:noFill/>
                  </a:ln>
                  <a:solidFill>
                    <a:srgbClr val="DEDDE1">
                      <a:lumMod val="25000"/>
                    </a:srgbClr>
                  </a:solidFill>
                  <a:effectLst/>
                  <a:uLnTx/>
                  <a:uFillTx/>
                  <a:latin typeface="Montserrat "/>
                  <a:ea typeface="+mn-ea"/>
                  <a:cs typeface="+mn-cs"/>
                </a:rPr>
                <a:t>2</a:t>
              </a:r>
            </a:p>
            <a:p>
              <a:pPr marL="0" marR="0" lvl="0" indent="0" algn="ctr" defTabSz="914377"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dirty="0">
                  <a:ln>
                    <a:noFill/>
                  </a:ln>
                  <a:solidFill>
                    <a:srgbClr val="DEDDE1">
                      <a:lumMod val="25000"/>
                    </a:srgbClr>
                  </a:solidFill>
                  <a:effectLst/>
                  <a:uLnTx/>
                  <a:uFillTx/>
                  <a:latin typeface="Montserrat "/>
                  <a:ea typeface="+mn-ea"/>
                  <a:cs typeface="+mn-cs"/>
                </a:rPr>
                <a:t>Raludotatug- Deruxtecan </a:t>
              </a:r>
              <a:r>
                <a:rPr kumimoji="0" lang="en-US" sz="1100" b="0" i="0" u="none" strike="noStrike" kern="1200" cap="none" spc="0" normalizeH="0" baseline="30000" noProof="0" dirty="0">
                  <a:ln>
                    <a:noFill/>
                  </a:ln>
                  <a:solidFill>
                    <a:srgbClr val="DEDDE1">
                      <a:lumMod val="25000"/>
                    </a:srgbClr>
                  </a:solidFill>
                  <a:effectLst/>
                  <a:uLnTx/>
                  <a:uFillTx/>
                  <a:latin typeface="Montserrat "/>
                  <a:ea typeface="+mn-ea"/>
                  <a:cs typeface="+mn-cs"/>
                </a:rPr>
                <a:t>3</a:t>
              </a:r>
            </a:p>
            <a:p>
              <a:pPr marL="0" marR="0" lvl="0" indent="0" algn="ctr" defTabSz="914377"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dirty="0">
                  <a:ln>
                    <a:noFill/>
                  </a:ln>
                  <a:solidFill>
                    <a:srgbClr val="DEDDE1">
                      <a:lumMod val="25000"/>
                    </a:srgbClr>
                  </a:solidFill>
                  <a:effectLst/>
                  <a:uLnTx/>
                  <a:uFillTx/>
                  <a:latin typeface="Montserrat "/>
                  <a:ea typeface="+mn-ea"/>
                  <a:cs typeface="+mn-cs"/>
                </a:rPr>
                <a:t>Rinatabart Sesutecan (Rina-S)</a:t>
              </a:r>
              <a:r>
                <a:rPr kumimoji="0" lang="en-US" sz="1100" b="0" i="0" u="none" strike="noStrike" kern="1200" cap="none" spc="0" normalizeH="0" baseline="30000" noProof="0" dirty="0">
                  <a:ln>
                    <a:noFill/>
                  </a:ln>
                  <a:solidFill>
                    <a:srgbClr val="DEDDE1">
                      <a:lumMod val="25000"/>
                    </a:srgbClr>
                  </a:solidFill>
                  <a:effectLst/>
                  <a:uLnTx/>
                  <a:uFillTx/>
                  <a:latin typeface="Montserrat "/>
                  <a:ea typeface="+mn-ea"/>
                  <a:cs typeface="+mn-cs"/>
                </a:rPr>
                <a:t>4</a:t>
              </a:r>
            </a:p>
            <a:p>
              <a:pPr marL="0" marR="0" lvl="0" indent="0" algn="ctr" defTabSz="914377"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dirty="0">
                  <a:ln>
                    <a:noFill/>
                  </a:ln>
                  <a:solidFill>
                    <a:srgbClr val="DEDDE1">
                      <a:lumMod val="25000"/>
                    </a:srgbClr>
                  </a:solidFill>
                  <a:effectLst/>
                  <a:uLnTx/>
                  <a:uFillTx/>
                  <a:latin typeface="Montserrat "/>
                  <a:ea typeface="+mn-ea"/>
                  <a:cs typeface="+mn-cs"/>
                </a:rPr>
                <a:t>AZD5335 </a:t>
              </a:r>
              <a:r>
                <a:rPr kumimoji="0" lang="en-US" sz="1100" b="0" i="0" u="none" strike="noStrike" kern="1200" cap="none" spc="0" normalizeH="0" baseline="30000" noProof="0" dirty="0">
                  <a:ln>
                    <a:noFill/>
                  </a:ln>
                  <a:solidFill>
                    <a:srgbClr val="DEDDE1">
                      <a:lumMod val="25000"/>
                    </a:srgbClr>
                  </a:solidFill>
                  <a:effectLst/>
                  <a:uLnTx/>
                  <a:uFillTx/>
                  <a:latin typeface="Montserrat "/>
                  <a:ea typeface="+mn-ea"/>
                  <a:cs typeface="+mn-cs"/>
                </a:rPr>
                <a:t>5</a:t>
              </a:r>
              <a:endParaRPr kumimoji="0" lang="en-US" sz="1100" b="0" i="0" u="none" strike="noStrike" kern="1200" cap="none" spc="0" normalizeH="0" baseline="0" noProof="0" dirty="0">
                <a:ln>
                  <a:noFill/>
                </a:ln>
                <a:solidFill>
                  <a:srgbClr val="DEDDE1">
                    <a:lumMod val="25000"/>
                  </a:srgbClr>
                </a:solidFill>
                <a:effectLst/>
                <a:uLnTx/>
                <a:uFillTx/>
                <a:latin typeface="Montserrat "/>
                <a:ea typeface="+mn-ea"/>
                <a:cs typeface="+mn-cs"/>
              </a:endParaRPr>
            </a:p>
            <a:p>
              <a:pPr marL="0" marR="0" lvl="0" indent="0" algn="ctr" defTabSz="914377"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dirty="0">
                  <a:ln>
                    <a:noFill/>
                  </a:ln>
                  <a:solidFill>
                    <a:srgbClr val="DEDDE1">
                      <a:lumMod val="25000"/>
                    </a:srgbClr>
                  </a:solidFill>
                  <a:effectLst/>
                  <a:uLnTx/>
                  <a:uFillTx/>
                  <a:latin typeface="Montserrat "/>
                  <a:ea typeface="+mn-ea"/>
                  <a:cs typeface="+mn-cs"/>
                </a:rPr>
                <a:t>Ly4170156 </a:t>
              </a:r>
              <a:r>
                <a:rPr kumimoji="0" lang="en-US" sz="1100" b="0" i="0" u="none" strike="noStrike" kern="1200" cap="none" spc="0" normalizeH="0" baseline="30000" noProof="0" dirty="0">
                  <a:ln>
                    <a:noFill/>
                  </a:ln>
                  <a:solidFill>
                    <a:srgbClr val="DEDDE1">
                      <a:lumMod val="25000"/>
                    </a:srgbClr>
                  </a:solidFill>
                  <a:effectLst/>
                  <a:uLnTx/>
                  <a:uFillTx/>
                  <a:latin typeface="Montserrat "/>
                  <a:ea typeface="+mn-ea"/>
                  <a:cs typeface="+mn-cs"/>
                </a:rPr>
                <a:t>6</a:t>
              </a:r>
              <a:endParaRPr kumimoji="0" lang="en-US" sz="1100" b="0" i="0" u="none" strike="noStrike" kern="1200" cap="none" spc="0" normalizeH="0" baseline="0" noProof="0" dirty="0">
                <a:ln>
                  <a:noFill/>
                </a:ln>
                <a:solidFill>
                  <a:srgbClr val="DEDDE1">
                    <a:lumMod val="25000"/>
                  </a:srgbClr>
                </a:solidFill>
                <a:effectLst/>
                <a:uLnTx/>
                <a:uFillTx/>
                <a:latin typeface="Montserrat "/>
                <a:ea typeface="+mn-ea"/>
                <a:cs typeface="+mn-cs"/>
              </a:endParaRPr>
            </a:p>
            <a:p>
              <a:pPr marL="0" marR="0" lvl="0" indent="0" algn="ctr" defTabSz="914377"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dirty="0">
                  <a:ln>
                    <a:noFill/>
                  </a:ln>
                  <a:solidFill>
                    <a:srgbClr val="DEDDE1">
                      <a:lumMod val="25000"/>
                    </a:srgbClr>
                  </a:solidFill>
                  <a:effectLst/>
                  <a:uLnTx/>
                  <a:uFillTx/>
                  <a:latin typeface="Montserrat "/>
                  <a:ea typeface="+mn-ea"/>
                  <a:cs typeface="+mn-cs"/>
                </a:rPr>
                <a:t>NAPISTAR 1-01 </a:t>
              </a:r>
              <a:r>
                <a:rPr kumimoji="0" lang="en-US" sz="1100" b="0" i="0" u="none" strike="noStrike" kern="1200" cap="none" spc="0" normalizeH="0" baseline="30000" noProof="0" dirty="0">
                  <a:ln>
                    <a:noFill/>
                  </a:ln>
                  <a:solidFill>
                    <a:srgbClr val="DEDDE1">
                      <a:lumMod val="25000"/>
                    </a:srgbClr>
                  </a:solidFill>
                  <a:effectLst/>
                  <a:uLnTx/>
                  <a:uFillTx/>
                  <a:latin typeface="Montserrat "/>
                  <a:ea typeface="+mn-ea"/>
                  <a:cs typeface="+mn-cs"/>
                </a:rPr>
                <a:t>7</a:t>
              </a:r>
              <a:endParaRPr kumimoji="0" lang="en-US" sz="1100" b="0" i="0" u="none" strike="noStrike" kern="1200" cap="none" spc="0" normalizeH="0" baseline="0" noProof="0" dirty="0">
                <a:ln>
                  <a:noFill/>
                </a:ln>
                <a:solidFill>
                  <a:srgbClr val="DEDDE1">
                    <a:lumMod val="25000"/>
                  </a:srgbClr>
                </a:solidFill>
                <a:effectLst/>
                <a:uLnTx/>
                <a:uFillTx/>
                <a:latin typeface="Montserrat "/>
                <a:ea typeface="+mn-ea"/>
                <a:cs typeface="+mn-cs"/>
              </a:endParaRPr>
            </a:p>
            <a:p>
              <a:pPr marL="0" marR="0" lvl="0" indent="0" algn="ctr" defTabSz="914377" rtl="0" eaLnBrk="1" fontAlgn="auto" latinLnBrk="0" hangingPunct="1">
                <a:lnSpc>
                  <a:spcPct val="100000"/>
                </a:lnSpc>
                <a:spcBef>
                  <a:spcPts val="0"/>
                </a:spcBef>
                <a:spcAft>
                  <a:spcPts val="600"/>
                </a:spcAft>
                <a:buClrTx/>
                <a:buSzTx/>
                <a:buFontTx/>
                <a:buNone/>
                <a:tabLst/>
                <a:defRPr/>
              </a:pPr>
              <a:endParaRPr kumimoji="0" lang="en-US" sz="1100" b="0" i="0" u="none" strike="noStrike" kern="1200" cap="none" spc="0" normalizeH="0" baseline="0" noProof="0" dirty="0">
                <a:ln>
                  <a:noFill/>
                </a:ln>
                <a:solidFill>
                  <a:srgbClr val="DEDDE1">
                    <a:lumMod val="25000"/>
                  </a:srgbClr>
                </a:solidFill>
                <a:effectLst/>
                <a:uLnTx/>
                <a:uFillTx/>
                <a:latin typeface="Montserrat "/>
                <a:ea typeface="+mn-ea"/>
                <a:cs typeface="+mn-cs"/>
              </a:endParaRPr>
            </a:p>
            <a:p>
              <a:pPr marL="0" marR="0" lvl="0" indent="0" algn="ctr" defTabSz="914377" rtl="0" eaLnBrk="1" fontAlgn="auto" latinLnBrk="0" hangingPunct="1">
                <a:lnSpc>
                  <a:spcPct val="100000"/>
                </a:lnSpc>
                <a:spcBef>
                  <a:spcPts val="0"/>
                </a:spcBef>
                <a:spcAft>
                  <a:spcPts val="600"/>
                </a:spcAft>
                <a:buClrTx/>
                <a:buSzTx/>
                <a:buFontTx/>
                <a:buNone/>
                <a:tabLst/>
                <a:defRPr/>
              </a:pPr>
              <a:endParaRPr kumimoji="0" lang="en-US" sz="1400" b="0" i="0" u="none" strike="noStrike" kern="1200" cap="none" spc="0" normalizeH="0" baseline="0" noProof="0" dirty="0">
                <a:ln>
                  <a:noFill/>
                </a:ln>
                <a:solidFill>
                  <a:srgbClr val="DEDDE1">
                    <a:lumMod val="25000"/>
                  </a:srgbClr>
                </a:solidFill>
                <a:effectLst/>
                <a:uLnTx/>
                <a:uFillTx/>
                <a:latin typeface="Montserrat "/>
                <a:ea typeface="+mn-ea"/>
                <a:cs typeface="+mn-cs"/>
              </a:endParaRPr>
            </a:p>
            <a:p>
              <a:pPr marL="0" marR="0" lvl="0" indent="0" algn="ctr" defTabSz="914377" rtl="0" eaLnBrk="1" fontAlgn="auto" latinLnBrk="0" hangingPunct="1">
                <a:lnSpc>
                  <a:spcPct val="100000"/>
                </a:lnSpc>
                <a:spcBef>
                  <a:spcPts val="0"/>
                </a:spcBef>
                <a:spcAft>
                  <a:spcPts val="600"/>
                </a:spcAft>
                <a:buClrTx/>
                <a:buSzTx/>
                <a:buFontTx/>
                <a:buNone/>
                <a:tabLst/>
                <a:defRPr/>
              </a:pPr>
              <a:endParaRPr kumimoji="0" lang="en-US" sz="1400" b="0" i="0" u="none" strike="noStrike" kern="1200" cap="none" spc="0" normalizeH="0" baseline="30000" noProof="0" dirty="0">
                <a:ln>
                  <a:noFill/>
                </a:ln>
                <a:solidFill>
                  <a:srgbClr val="DEDDE1">
                    <a:lumMod val="25000"/>
                  </a:srgbClr>
                </a:solidFill>
                <a:effectLst/>
                <a:uLnTx/>
                <a:uFillTx/>
                <a:latin typeface="Montserrat "/>
                <a:ea typeface="+mn-ea"/>
                <a:cs typeface="+mn-cs"/>
              </a:endParaRPr>
            </a:p>
          </p:txBody>
        </p:sp>
        <p:sp>
          <p:nvSpPr>
            <p:cNvPr id="15" name="Rettangolo 14">
              <a:extLst>
                <a:ext uri="{FF2B5EF4-FFF2-40B4-BE49-F238E27FC236}">
                  <a16:creationId xmlns:a16="http://schemas.microsoft.com/office/drawing/2014/main" id="{768FA221-F020-BC28-4796-A1DF5B25082A}"/>
                </a:ext>
              </a:extLst>
            </p:cNvPr>
            <p:cNvSpPr/>
            <p:nvPr/>
          </p:nvSpPr>
          <p:spPr bwMode="gray">
            <a:xfrm>
              <a:off x="2645041" y="1894869"/>
              <a:ext cx="2250899" cy="914751"/>
            </a:xfrm>
            <a:prstGeom prst="rect">
              <a:avLst/>
            </a:prstGeom>
            <a:solidFill>
              <a:srgbClr val="0E2841"/>
            </a:solidFill>
            <a:ln w="12700" cap="flat" cmpd="sng" algn="ctr">
              <a:solidFill>
                <a:srgbClr val="0E2841"/>
              </a:solidFill>
              <a:prstDash val="solid"/>
              <a:miter lim="800000"/>
            </a:ln>
            <a:effectLst/>
          </p:spPr>
          <p:txBody>
            <a:bodyPr lIns="72000" tIns="72000" rIns="72000" bIns="72000"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HelveticaNeueLT Std" panose="020B0604020202020204" pitchFamily="34" charset="0"/>
                  <a:ea typeface="+mn-ea"/>
                  <a:cs typeface="+mn-cs"/>
                </a:rPr>
                <a:t>ANTIBODY DRUG CONJUGATED (ADCS)</a:t>
              </a:r>
            </a:p>
          </p:txBody>
        </p:sp>
      </p:grpSp>
      <p:grpSp>
        <p:nvGrpSpPr>
          <p:cNvPr id="16" name="Gruppo 15">
            <a:extLst>
              <a:ext uri="{FF2B5EF4-FFF2-40B4-BE49-F238E27FC236}">
                <a16:creationId xmlns:a16="http://schemas.microsoft.com/office/drawing/2014/main" id="{CD4D544D-6591-3CD0-337E-56D32A9C080F}"/>
              </a:ext>
            </a:extLst>
          </p:cNvPr>
          <p:cNvGrpSpPr/>
          <p:nvPr/>
        </p:nvGrpSpPr>
        <p:grpSpPr>
          <a:xfrm>
            <a:off x="6267793" y="1113259"/>
            <a:ext cx="2250899" cy="4156560"/>
            <a:chOff x="9621549" y="1893414"/>
            <a:chExt cx="2250899" cy="4300189"/>
          </a:xfrm>
          <a:effectLst>
            <a:outerShdw blurRad="50800" dist="38100" dir="2700000" algn="tl" rotWithShape="0">
              <a:prstClr val="black">
                <a:alpha val="40000"/>
              </a:prstClr>
            </a:outerShdw>
          </a:effectLst>
        </p:grpSpPr>
        <p:sp>
          <p:nvSpPr>
            <p:cNvPr id="17" name="Rettangolo 16">
              <a:extLst>
                <a:ext uri="{FF2B5EF4-FFF2-40B4-BE49-F238E27FC236}">
                  <a16:creationId xmlns:a16="http://schemas.microsoft.com/office/drawing/2014/main" id="{78DDF6BC-F27C-89DD-71D4-F90BC9E056E7}"/>
                </a:ext>
              </a:extLst>
            </p:cNvPr>
            <p:cNvSpPr/>
            <p:nvPr/>
          </p:nvSpPr>
          <p:spPr bwMode="gray">
            <a:xfrm>
              <a:off x="9621549" y="2809982"/>
              <a:ext cx="2250899" cy="3383621"/>
            </a:xfrm>
            <a:prstGeom prst="rect">
              <a:avLst/>
            </a:prstGeom>
            <a:solidFill>
              <a:sysClr val="window" lastClr="FFFFFF"/>
            </a:solidFill>
            <a:ln w="12700" cap="flat" cmpd="sng" algn="ctr">
              <a:solidFill>
                <a:srgbClr val="0E2841"/>
              </a:solidFill>
              <a:prstDash val="solid"/>
              <a:miter lim="800000"/>
            </a:ln>
            <a:effectLst/>
          </p:spPr>
          <p:txBody>
            <a:bodyPr lIns="72000" tIns="72000" rIns="72000" bIns="72000" rtlCol="0" anchor="t"/>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600"/>
                </a:spcAft>
                <a:buClrTx/>
                <a:buSzTx/>
                <a:buFontTx/>
                <a:buNone/>
                <a:tabLst/>
                <a:defRPr/>
              </a:pPr>
              <a:endParaRPr kumimoji="0" lang="en-US" sz="1600" b="0" i="0" u="none" strike="noStrike" kern="1200" cap="none" spc="0" normalizeH="0" baseline="0" noProof="0" dirty="0">
                <a:ln>
                  <a:noFill/>
                </a:ln>
                <a:solidFill>
                  <a:srgbClr val="DEDDE1">
                    <a:lumMod val="25000"/>
                  </a:srgbClr>
                </a:solidFill>
                <a:effectLst/>
                <a:uLnTx/>
                <a:uFillTx/>
                <a:latin typeface="Montserrat "/>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DEDDE1">
                      <a:lumMod val="25000"/>
                    </a:srgbClr>
                  </a:solidFill>
                  <a:effectLst/>
                  <a:uLnTx/>
                  <a:uFillTx/>
                  <a:latin typeface="Montserrat "/>
                  <a:ea typeface="+mn-ea"/>
                  <a:cs typeface="+mn-cs"/>
                </a:rPr>
                <a:t>Paclitaxel/pembro </a:t>
              </a:r>
              <a:r>
                <a:rPr kumimoji="0" lang="en-US" sz="1400" b="0" i="0" u="none" strike="noStrike" kern="1200" cap="none" spc="0" normalizeH="0" baseline="30000" noProof="0" dirty="0">
                  <a:ln>
                    <a:noFill/>
                  </a:ln>
                  <a:solidFill>
                    <a:srgbClr val="DEDDE1">
                      <a:lumMod val="25000"/>
                    </a:srgbClr>
                  </a:solidFill>
                  <a:effectLst/>
                  <a:uLnTx/>
                  <a:uFillTx/>
                  <a:latin typeface="Montserrat "/>
                  <a:ea typeface="+mn-ea"/>
                  <a:cs typeface="+mn-cs"/>
                </a:rPr>
                <a:t>11</a:t>
              </a: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DEDDE1">
                    <a:lumMod val="25000"/>
                  </a:srgbClr>
                </a:solidFill>
                <a:effectLst/>
                <a:uLnTx/>
                <a:uFillTx/>
                <a:latin typeface="Montserrat "/>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DEDDE1">
                      <a:lumMod val="25000"/>
                    </a:srgbClr>
                  </a:solidFill>
                  <a:effectLst/>
                  <a:uLnTx/>
                  <a:uFillTx/>
                  <a:latin typeface="Montserrat "/>
                  <a:ea typeface="+mn-ea"/>
                  <a:cs typeface="+mn-cs"/>
                </a:rPr>
                <a:t>UBAMATAMAB </a:t>
              </a:r>
              <a:r>
                <a:rPr kumimoji="0" lang="en-US" sz="1400" b="0" i="0" u="none" strike="noStrike" kern="1200" cap="none" spc="0" normalizeH="0" baseline="30000" noProof="0" dirty="0">
                  <a:ln>
                    <a:noFill/>
                  </a:ln>
                  <a:solidFill>
                    <a:srgbClr val="DEDDE1">
                      <a:lumMod val="25000"/>
                    </a:srgbClr>
                  </a:solidFill>
                  <a:effectLst/>
                  <a:uLnTx/>
                  <a:uFillTx/>
                  <a:latin typeface="Montserrat "/>
                  <a:ea typeface="+mn-ea"/>
                  <a:cs typeface="+mn-cs"/>
                </a:rPr>
                <a:t>12</a:t>
              </a: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DEDDE1">
                    <a:lumMod val="25000"/>
                  </a:srgbClr>
                </a:solidFill>
                <a:effectLst/>
                <a:uLnTx/>
                <a:uFillTx/>
                <a:latin typeface="Montserrat "/>
                <a:ea typeface="+mn-ea"/>
                <a:cs typeface="+mn-cs"/>
              </a:endParaRPr>
            </a:p>
          </p:txBody>
        </p:sp>
        <p:sp>
          <p:nvSpPr>
            <p:cNvPr id="18" name="Rettangolo 17">
              <a:extLst>
                <a:ext uri="{FF2B5EF4-FFF2-40B4-BE49-F238E27FC236}">
                  <a16:creationId xmlns:a16="http://schemas.microsoft.com/office/drawing/2014/main" id="{F1326FA9-9F30-DACE-1DA3-A44081ED585C}"/>
                </a:ext>
              </a:extLst>
            </p:cNvPr>
            <p:cNvSpPr/>
            <p:nvPr/>
          </p:nvSpPr>
          <p:spPr bwMode="gray">
            <a:xfrm>
              <a:off x="9621549" y="1893414"/>
              <a:ext cx="2250899" cy="914751"/>
            </a:xfrm>
            <a:prstGeom prst="rect">
              <a:avLst/>
            </a:prstGeom>
            <a:solidFill>
              <a:srgbClr val="0E2841"/>
            </a:solidFill>
            <a:ln w="12700" cap="flat" cmpd="sng" algn="ctr">
              <a:solidFill>
                <a:srgbClr val="0E2841"/>
              </a:solidFill>
              <a:prstDash val="solid"/>
              <a:miter lim="800000"/>
            </a:ln>
            <a:effectLst/>
          </p:spPr>
          <p:txBody>
            <a:bodyPr lIns="72000" tIns="72000" rIns="72000" bIns="72000"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HelveticaNeueLT Std" panose="020B0604020202020204" pitchFamily="34" charset="0"/>
                  <a:ea typeface="+mn-ea"/>
                  <a:cs typeface="+mn-cs"/>
                </a:rPr>
                <a:t>IMMUNOTHERAPY</a:t>
              </a:r>
            </a:p>
          </p:txBody>
        </p:sp>
      </p:grpSp>
      <p:pic>
        <p:nvPicPr>
          <p:cNvPr id="22" name="Immagine 21">
            <a:extLst>
              <a:ext uri="{FF2B5EF4-FFF2-40B4-BE49-F238E27FC236}">
                <a16:creationId xmlns:a16="http://schemas.microsoft.com/office/drawing/2014/main" id="{DEF4190E-E205-7A28-C3AD-1CFBA05A5B9B}"/>
              </a:ext>
            </a:extLst>
          </p:cNvPr>
          <p:cNvPicPr>
            <a:picLocks noChangeAspect="1"/>
          </p:cNvPicPr>
          <p:nvPr/>
        </p:nvPicPr>
        <p:blipFill>
          <a:blip r:embed="rId3">
            <a:alphaModFix/>
          </a:blip>
          <a:stretch>
            <a:fillRect/>
          </a:stretch>
        </p:blipFill>
        <p:spPr>
          <a:xfrm>
            <a:off x="8767841" y="3786294"/>
            <a:ext cx="1949875" cy="1358003"/>
          </a:xfrm>
          <a:prstGeom prst="rect">
            <a:avLst/>
          </a:prstGeom>
        </p:spPr>
      </p:pic>
      <p:grpSp>
        <p:nvGrpSpPr>
          <p:cNvPr id="23" name="Gruppo 22">
            <a:extLst>
              <a:ext uri="{FF2B5EF4-FFF2-40B4-BE49-F238E27FC236}">
                <a16:creationId xmlns:a16="http://schemas.microsoft.com/office/drawing/2014/main" id="{DDB44E1B-0728-C0E3-B740-EAE0EAEE8229}"/>
              </a:ext>
            </a:extLst>
          </p:cNvPr>
          <p:cNvGrpSpPr/>
          <p:nvPr/>
        </p:nvGrpSpPr>
        <p:grpSpPr>
          <a:xfrm>
            <a:off x="3819103" y="1113259"/>
            <a:ext cx="2250899" cy="4155104"/>
            <a:chOff x="4982885" y="1867017"/>
            <a:chExt cx="2250899" cy="4298683"/>
          </a:xfrm>
          <a:effectLst>
            <a:outerShdw blurRad="50800" dist="38100" dir="2700000" algn="tl" rotWithShape="0">
              <a:prstClr val="black">
                <a:alpha val="40000"/>
              </a:prstClr>
            </a:outerShdw>
          </a:effectLst>
        </p:grpSpPr>
        <p:sp>
          <p:nvSpPr>
            <p:cNvPr id="24" name="Rettangolo 23">
              <a:extLst>
                <a:ext uri="{FF2B5EF4-FFF2-40B4-BE49-F238E27FC236}">
                  <a16:creationId xmlns:a16="http://schemas.microsoft.com/office/drawing/2014/main" id="{D7D7DA8F-4B53-CC34-3774-317B93F0CA7C}"/>
                </a:ext>
              </a:extLst>
            </p:cNvPr>
            <p:cNvSpPr/>
            <p:nvPr/>
          </p:nvSpPr>
          <p:spPr bwMode="gray">
            <a:xfrm>
              <a:off x="4982885" y="1867017"/>
              <a:ext cx="2250899" cy="914751"/>
            </a:xfrm>
            <a:prstGeom prst="rect">
              <a:avLst/>
            </a:prstGeom>
            <a:solidFill>
              <a:srgbClr val="0E2841"/>
            </a:solidFill>
            <a:ln w="12700" cap="flat" cmpd="sng" algn="ctr">
              <a:solidFill>
                <a:srgbClr val="0E2841"/>
              </a:solidFill>
              <a:prstDash val="solid"/>
              <a:miter lim="800000"/>
            </a:ln>
            <a:effectLst>
              <a:outerShdw blurRad="50800" dist="38100" dir="2700000" algn="tl" rotWithShape="0">
                <a:prstClr val="black">
                  <a:alpha val="40000"/>
                </a:prstClr>
              </a:outerShdw>
            </a:effectLst>
          </p:spPr>
          <p:txBody>
            <a:bodyPr lIns="72000" tIns="72000" rIns="72000" bIns="72000"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HelveticaNeueLT Std" panose="020B0604020202020204" pitchFamily="34" charset="0"/>
                  <a:ea typeface="+mn-ea"/>
                  <a:cs typeface="+mn-cs"/>
                </a:rPr>
                <a:t>CELL CYCLE REGULATION AND DNA REPAIR</a:t>
              </a:r>
            </a:p>
          </p:txBody>
        </p:sp>
        <p:sp>
          <p:nvSpPr>
            <p:cNvPr id="25" name="Rettangolo 24">
              <a:extLst>
                <a:ext uri="{FF2B5EF4-FFF2-40B4-BE49-F238E27FC236}">
                  <a16:creationId xmlns:a16="http://schemas.microsoft.com/office/drawing/2014/main" id="{D4E5C677-D116-1EF7-7906-F4FCF72ACC08}"/>
                </a:ext>
              </a:extLst>
            </p:cNvPr>
            <p:cNvSpPr/>
            <p:nvPr/>
          </p:nvSpPr>
          <p:spPr bwMode="gray">
            <a:xfrm>
              <a:off x="4982885" y="2780310"/>
              <a:ext cx="2250899" cy="3385390"/>
            </a:xfrm>
            <a:prstGeom prst="rect">
              <a:avLst/>
            </a:prstGeom>
            <a:solidFill>
              <a:sysClr val="window" lastClr="FFFFFF"/>
            </a:solidFill>
            <a:ln w="12700" cap="flat" cmpd="sng" algn="ctr">
              <a:solidFill>
                <a:srgbClr val="0E2841"/>
              </a:solidFill>
              <a:prstDash val="solid"/>
              <a:miter lim="800000"/>
            </a:ln>
            <a:effectLst/>
          </p:spPr>
          <p:txBody>
            <a:bodyPr lIns="72000" tIns="72000" rIns="72000" bIns="72000" rtlCol="0" anchor="t"/>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600"/>
                </a:spcAft>
                <a:buClrTx/>
                <a:buSzTx/>
                <a:buFontTx/>
                <a:buNone/>
                <a:tabLst/>
                <a:defRPr/>
              </a:pPr>
              <a:endParaRPr kumimoji="0" lang="en-US" sz="1400" b="0" i="0" u="none" strike="noStrike" kern="1200" cap="none" spc="0" normalizeH="0" baseline="0" noProof="0" dirty="0">
                <a:ln>
                  <a:noFill/>
                </a:ln>
                <a:solidFill>
                  <a:srgbClr val="DEDDE1">
                    <a:lumMod val="25000"/>
                  </a:srgbClr>
                </a:solidFill>
                <a:effectLst/>
                <a:uLnTx/>
                <a:uFillTx/>
                <a:latin typeface="Montserrat "/>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DEDDE1">
                      <a:lumMod val="25000"/>
                    </a:srgbClr>
                  </a:solidFill>
                  <a:effectLst/>
                  <a:uLnTx/>
                  <a:uFillTx/>
                  <a:latin typeface="Montserrat "/>
                  <a:ea typeface="+mn-ea"/>
                  <a:cs typeface="+mn-cs"/>
                </a:rPr>
                <a:t>ADAVOSERTIB </a:t>
              </a:r>
              <a:r>
                <a:rPr kumimoji="0" lang="en-US" sz="1400" b="0" i="0" u="none" strike="noStrike" kern="1200" cap="none" spc="0" normalizeH="0" baseline="30000" noProof="0" dirty="0">
                  <a:ln>
                    <a:noFill/>
                  </a:ln>
                  <a:solidFill>
                    <a:srgbClr val="DEDDE1">
                      <a:lumMod val="25000"/>
                    </a:srgbClr>
                  </a:solidFill>
                  <a:effectLst/>
                  <a:uLnTx/>
                  <a:uFillTx/>
                  <a:latin typeface="Montserrat "/>
                  <a:ea typeface="+mn-ea"/>
                  <a:cs typeface="+mn-cs"/>
                </a:rPr>
                <a:t>8</a:t>
              </a: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DEDDE1">
                    <a:lumMod val="25000"/>
                  </a:srgbClr>
                </a:solidFill>
                <a:effectLst/>
                <a:uLnTx/>
                <a:uFillTx/>
                <a:latin typeface="Montserrat "/>
                <a:ea typeface="+mn-ea"/>
                <a:cs typeface="+mn-cs"/>
              </a:endParaRPr>
            </a:p>
            <a:p>
              <a:pPr marL="0" marR="0" lvl="0" indent="0" algn="ctr" defTabSz="914377"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DEDDE1">
                      <a:lumMod val="25000"/>
                    </a:srgbClr>
                  </a:solidFill>
                  <a:effectLst/>
                  <a:uLnTx/>
                  <a:uFillTx/>
                  <a:latin typeface="Montserrat "/>
                  <a:ea typeface="+mn-ea"/>
                  <a:cs typeface="+mn-cs"/>
                </a:rPr>
                <a:t>azenosertib</a:t>
              </a:r>
              <a:r>
                <a:rPr kumimoji="0" lang="en-US" sz="1400" b="0" i="0" u="none" strike="noStrike" kern="1200" cap="none" spc="0" normalizeH="0" baseline="30000" noProof="0" dirty="0">
                  <a:ln>
                    <a:noFill/>
                  </a:ln>
                  <a:solidFill>
                    <a:srgbClr val="DEDDE1">
                      <a:lumMod val="25000"/>
                    </a:srgbClr>
                  </a:solidFill>
                  <a:effectLst/>
                  <a:uLnTx/>
                  <a:uFillTx/>
                  <a:latin typeface="Montserrat "/>
                  <a:ea typeface="+mn-ea"/>
                  <a:cs typeface="+mn-cs"/>
                </a:rPr>
                <a:t>9</a:t>
              </a:r>
              <a:r>
                <a:rPr kumimoji="0" lang="en-US" sz="1400" b="0" i="0" u="none" strike="noStrike" kern="1200" cap="none" spc="0" normalizeH="0" baseline="0" noProof="0" dirty="0">
                  <a:ln>
                    <a:noFill/>
                  </a:ln>
                  <a:solidFill>
                    <a:srgbClr val="DEDDE1">
                      <a:lumMod val="25000"/>
                    </a:srgbClr>
                  </a:solidFill>
                  <a:effectLst/>
                  <a:uLnTx/>
                  <a:uFillTx/>
                  <a:latin typeface="Montserrat "/>
                  <a:ea typeface="+mn-ea"/>
                  <a:cs typeface="+mn-cs"/>
                </a:rPr>
                <a:t> </a:t>
              </a:r>
            </a:p>
            <a:p>
              <a:pPr marL="0" marR="0" lvl="0" indent="0" algn="ctr" defTabSz="914377"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DEDDE1">
                      <a:lumMod val="25000"/>
                    </a:srgbClr>
                  </a:solidFill>
                  <a:effectLst/>
                  <a:uLnTx/>
                  <a:uFillTx/>
                  <a:latin typeface="Montserrat "/>
                  <a:ea typeface="+mn-ea"/>
                  <a:cs typeface="+mn-cs"/>
                </a:rPr>
                <a:t>CDK2i </a:t>
              </a:r>
              <a:r>
                <a:rPr kumimoji="0" lang="en-US" sz="1400" b="0" i="0" u="none" strike="noStrike" kern="1200" cap="none" spc="0" normalizeH="0" baseline="30000" noProof="0" dirty="0">
                  <a:ln>
                    <a:noFill/>
                  </a:ln>
                  <a:solidFill>
                    <a:srgbClr val="DEDDE1">
                      <a:lumMod val="25000"/>
                    </a:srgbClr>
                  </a:solidFill>
                  <a:effectLst/>
                  <a:uLnTx/>
                  <a:uFillTx/>
                  <a:latin typeface="Montserrat "/>
                  <a:ea typeface="+mn-ea"/>
                  <a:cs typeface="+mn-cs"/>
                </a:rPr>
                <a:t>10</a:t>
              </a:r>
            </a:p>
            <a:p>
              <a:pPr marL="0" marR="0" lvl="0" indent="0" algn="ctr" defTabSz="914377" rtl="0" eaLnBrk="1" fontAlgn="auto" latinLnBrk="0" hangingPunct="1">
                <a:lnSpc>
                  <a:spcPct val="100000"/>
                </a:lnSpc>
                <a:spcBef>
                  <a:spcPts val="0"/>
                </a:spcBef>
                <a:spcAft>
                  <a:spcPts val="600"/>
                </a:spcAft>
                <a:buClrTx/>
                <a:buSzTx/>
                <a:buFontTx/>
                <a:buNone/>
                <a:tabLst/>
                <a:defRPr/>
              </a:pPr>
              <a:endParaRPr kumimoji="0" lang="en-US" sz="1400" b="0" i="0" u="none" strike="noStrike" kern="1200" cap="none" spc="0" normalizeH="0" baseline="0" noProof="0" dirty="0">
                <a:ln>
                  <a:noFill/>
                </a:ln>
                <a:solidFill>
                  <a:srgbClr val="DEDDE1">
                    <a:lumMod val="25000"/>
                  </a:srgbClr>
                </a:solidFill>
                <a:effectLst/>
                <a:uLnTx/>
                <a:uFillTx/>
                <a:latin typeface="Montserrat "/>
                <a:ea typeface="+mn-ea"/>
                <a:cs typeface="+mn-cs"/>
              </a:endParaRPr>
            </a:p>
          </p:txBody>
        </p:sp>
      </p:grpSp>
      <p:pic>
        <p:nvPicPr>
          <p:cNvPr id="26" name="Immagine 25">
            <a:extLst>
              <a:ext uri="{FF2B5EF4-FFF2-40B4-BE49-F238E27FC236}">
                <a16:creationId xmlns:a16="http://schemas.microsoft.com/office/drawing/2014/main" id="{FB9A62EB-4B5D-65FC-C2FD-B376E5FDD2E9}"/>
              </a:ext>
            </a:extLst>
          </p:cNvPr>
          <p:cNvPicPr>
            <a:picLocks noChangeAspect="1"/>
          </p:cNvPicPr>
          <p:nvPr/>
        </p:nvPicPr>
        <p:blipFill rotWithShape="1">
          <a:blip r:embed="rId4"/>
          <a:srcRect l="1476" t="8154" r="65225" b="28786"/>
          <a:stretch/>
        </p:blipFill>
        <p:spPr>
          <a:xfrm>
            <a:off x="1465942" y="4087633"/>
            <a:ext cx="1570459" cy="1183635"/>
          </a:xfrm>
          <a:prstGeom prst="rect">
            <a:avLst/>
          </a:prstGeom>
        </p:spPr>
      </p:pic>
      <p:pic>
        <p:nvPicPr>
          <p:cNvPr id="28" name="object 8">
            <a:extLst>
              <a:ext uri="{FF2B5EF4-FFF2-40B4-BE49-F238E27FC236}">
                <a16:creationId xmlns:a16="http://schemas.microsoft.com/office/drawing/2014/main" id="{69F3AD31-077A-733E-20EB-E37E19FF9F2E}"/>
              </a:ext>
            </a:extLst>
          </p:cNvPr>
          <p:cNvPicPr/>
          <p:nvPr/>
        </p:nvPicPr>
        <p:blipFill>
          <a:blip r:embed="rId5" cstate="print"/>
          <a:stretch>
            <a:fillRect/>
          </a:stretch>
        </p:blipFill>
        <p:spPr>
          <a:xfrm>
            <a:off x="6374981" y="4043393"/>
            <a:ext cx="2057539" cy="877729"/>
          </a:xfrm>
          <a:prstGeom prst="rect">
            <a:avLst/>
          </a:prstGeom>
        </p:spPr>
      </p:pic>
      <p:pic>
        <p:nvPicPr>
          <p:cNvPr id="29" name="Immagine 28" descr="Immagine che contiene testo, cerchio, schermata, Carattere&#10;&#10;Descrizione generata automaticamente">
            <a:extLst>
              <a:ext uri="{FF2B5EF4-FFF2-40B4-BE49-F238E27FC236}">
                <a16:creationId xmlns:a16="http://schemas.microsoft.com/office/drawing/2014/main" id="{3F889ABB-DCE6-B439-19F5-EE7A780B66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74087" y="3625804"/>
            <a:ext cx="2140931" cy="1568903"/>
          </a:xfrm>
          <a:prstGeom prst="rect">
            <a:avLst/>
          </a:prstGeom>
        </p:spPr>
      </p:pic>
      <p:sp>
        <p:nvSpPr>
          <p:cNvPr id="2" name="Rettangolo 1">
            <a:extLst>
              <a:ext uri="{FF2B5EF4-FFF2-40B4-BE49-F238E27FC236}">
                <a16:creationId xmlns:a16="http://schemas.microsoft.com/office/drawing/2014/main" id="{D1AA7184-8623-4ED3-9FFC-C71FCBBAEE22}"/>
              </a:ext>
            </a:extLst>
          </p:cNvPr>
          <p:cNvSpPr/>
          <p:nvPr/>
        </p:nvSpPr>
        <p:spPr>
          <a:xfrm>
            <a:off x="1018309" y="1007918"/>
            <a:ext cx="2714622" cy="4436918"/>
          </a:xfrm>
          <a:prstGeom prst="rect">
            <a:avLst/>
          </a:prstGeom>
          <a:ln w="38100">
            <a:solidFill>
              <a:srgbClr val="81104F"/>
            </a:solidFill>
          </a:ln>
        </p:spPr>
        <p:txBody>
          <a:bodyPr wrap="square" rtlCol="0" anchor="ctr">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endParaRPr>
          </a:p>
        </p:txBody>
      </p:sp>
      <p:sp>
        <p:nvSpPr>
          <p:cNvPr id="5" name="TextBox 4">
            <a:extLst>
              <a:ext uri="{FF2B5EF4-FFF2-40B4-BE49-F238E27FC236}">
                <a16:creationId xmlns:a16="http://schemas.microsoft.com/office/drawing/2014/main" id="{591B4E5F-1336-BBA9-149E-E5CE0066E85D}"/>
              </a:ext>
            </a:extLst>
          </p:cNvPr>
          <p:cNvSpPr txBox="1"/>
          <p:nvPr/>
        </p:nvSpPr>
        <p:spPr>
          <a:xfrm>
            <a:off x="9059604" y="6494872"/>
            <a:ext cx="3132396"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Courtesy of Nicoletta Colombo, MD</a:t>
            </a:r>
          </a:p>
        </p:txBody>
      </p:sp>
    </p:spTree>
    <p:extLst>
      <p:ext uri="{BB962C8B-B14F-4D97-AF65-F5344CB8AC3E}">
        <p14:creationId xmlns:p14="http://schemas.microsoft.com/office/powerpoint/2010/main" val="3564367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38965F3-ED6D-3FBF-C1AD-D85BE6320887}"/>
              </a:ext>
            </a:extLst>
          </p:cNvPr>
          <p:cNvSpPr>
            <a:spLocks noGrp="1"/>
          </p:cNvSpPr>
          <p:nvPr>
            <p:ph type="title"/>
          </p:nvPr>
        </p:nvSpPr>
        <p:spPr>
          <a:xfrm>
            <a:off x="608400" y="552120"/>
            <a:ext cx="9570580" cy="553998"/>
          </a:xfrm>
        </p:spPr>
        <p:txBody>
          <a:bodyPr/>
          <a:lstStyle/>
          <a:p>
            <a:r>
              <a:rPr lang="en-US" sz="3200" cap="none" dirty="0">
                <a:latin typeface="Calibri" panose="020F0502020204030204" pitchFamily="34" charset="0"/>
                <a:ea typeface="Calibri" panose="020F0502020204030204" pitchFamily="34" charset="0"/>
                <a:cs typeface="Calibri" panose="020F0502020204030204" pitchFamily="34" charset="0"/>
              </a:rPr>
              <a:t>Antibody Drug Conjugates in ovarian cancer</a:t>
            </a:r>
          </a:p>
        </p:txBody>
      </p:sp>
      <p:sp>
        <p:nvSpPr>
          <p:cNvPr id="3" name="Marcador de texto 2">
            <a:extLst>
              <a:ext uri="{FF2B5EF4-FFF2-40B4-BE49-F238E27FC236}">
                <a16:creationId xmlns:a16="http://schemas.microsoft.com/office/drawing/2014/main" id="{8AA1543F-3876-8682-2793-F7DB350B6C77}"/>
              </a:ext>
            </a:extLst>
          </p:cNvPr>
          <p:cNvSpPr>
            <a:spLocks noGrp="1"/>
          </p:cNvSpPr>
          <p:nvPr>
            <p:ph type="body" sz="quarter" idx="10"/>
          </p:nvPr>
        </p:nvSpPr>
        <p:spPr>
          <a:xfrm>
            <a:off x="759354" y="3217369"/>
            <a:ext cx="8028000" cy="488795"/>
          </a:xfrm>
        </p:spPr>
        <p:txBody>
          <a:bodyPr/>
          <a:lstStyle/>
          <a:p>
            <a:r>
              <a:rPr lang="en-US" b="1" dirty="0">
                <a:solidFill>
                  <a:srgbClr val="003865"/>
                </a:solidFill>
                <a:latin typeface="Arial" panose="020B0604020202020204" pitchFamily="34" charset="0"/>
                <a:cs typeface="Arial" panose="020B0604020202020204" pitchFamily="34" charset="0"/>
              </a:rPr>
              <a:t>Future?</a:t>
            </a:r>
          </a:p>
        </p:txBody>
      </p:sp>
      <p:sp>
        <p:nvSpPr>
          <p:cNvPr id="5" name="Marcador de texto 4">
            <a:extLst>
              <a:ext uri="{FF2B5EF4-FFF2-40B4-BE49-F238E27FC236}">
                <a16:creationId xmlns:a16="http://schemas.microsoft.com/office/drawing/2014/main" id="{7AC8A6EB-D394-ECC9-9257-388F68E41AF0}"/>
              </a:ext>
            </a:extLst>
          </p:cNvPr>
          <p:cNvSpPr>
            <a:spLocks noGrp="1"/>
          </p:cNvSpPr>
          <p:nvPr>
            <p:ph type="body" idx="13"/>
          </p:nvPr>
        </p:nvSpPr>
        <p:spPr>
          <a:xfrm>
            <a:off x="608399" y="6300580"/>
            <a:ext cx="2887275" cy="407804"/>
          </a:xfrm>
        </p:spPr>
        <p:txBody>
          <a:bodyPr/>
          <a:lstStyle/>
          <a:p>
            <a:r>
              <a:rPr lang="en-US" dirty="0"/>
              <a:t>With permission of Ainhoa Madariaga</a:t>
            </a:r>
          </a:p>
        </p:txBody>
      </p:sp>
      <p:grpSp>
        <p:nvGrpSpPr>
          <p:cNvPr id="34" name="Grupo 33">
            <a:extLst>
              <a:ext uri="{FF2B5EF4-FFF2-40B4-BE49-F238E27FC236}">
                <a16:creationId xmlns:a16="http://schemas.microsoft.com/office/drawing/2014/main" id="{7A6A944A-0FA3-54B6-A336-8AE3F095347F}"/>
              </a:ext>
            </a:extLst>
          </p:cNvPr>
          <p:cNvGrpSpPr/>
          <p:nvPr/>
        </p:nvGrpSpPr>
        <p:grpSpPr>
          <a:xfrm>
            <a:off x="3325509" y="1786578"/>
            <a:ext cx="7905750" cy="4517571"/>
            <a:chOff x="3325509" y="1786578"/>
            <a:chExt cx="7905750" cy="4517571"/>
          </a:xfrm>
        </p:grpSpPr>
        <p:pic>
          <p:nvPicPr>
            <p:cNvPr id="20" name="Imagen 19" descr="Una caricatura de una playa&#10;&#10;Descripción generada automáticamente">
              <a:extLst>
                <a:ext uri="{FF2B5EF4-FFF2-40B4-BE49-F238E27FC236}">
                  <a16:creationId xmlns:a16="http://schemas.microsoft.com/office/drawing/2014/main" id="{DA6784E8-2C86-7EFA-89C4-AD594910D01D}"/>
                </a:ext>
              </a:extLst>
            </p:cNvPr>
            <p:cNvPicPr>
              <a:picLocks noChangeAspect="1"/>
            </p:cNvPicPr>
            <p:nvPr/>
          </p:nvPicPr>
          <p:blipFill>
            <a:blip r:embed="rId3"/>
            <a:stretch>
              <a:fillRect/>
            </a:stretch>
          </p:blipFill>
          <p:spPr>
            <a:xfrm>
              <a:off x="3325509" y="1786578"/>
              <a:ext cx="7905750" cy="4517571"/>
            </a:xfrm>
            <a:prstGeom prst="rect">
              <a:avLst/>
            </a:prstGeom>
          </p:spPr>
        </p:pic>
        <p:sp>
          <p:nvSpPr>
            <p:cNvPr id="21" name="Rectángulo 20">
              <a:extLst>
                <a:ext uri="{FF2B5EF4-FFF2-40B4-BE49-F238E27FC236}">
                  <a16:creationId xmlns:a16="http://schemas.microsoft.com/office/drawing/2014/main" id="{DB0DEC3A-2DBE-102D-93F4-3BE987FEADD8}"/>
                </a:ext>
              </a:extLst>
            </p:cNvPr>
            <p:cNvSpPr/>
            <p:nvPr/>
          </p:nvSpPr>
          <p:spPr>
            <a:xfrm>
              <a:off x="8806083" y="5157616"/>
              <a:ext cx="556564" cy="369332"/>
            </a:xfrm>
            <a:prstGeom prst="rect">
              <a:avLst/>
            </a:prstGeom>
          </p:spPr>
          <p:txBody>
            <a:bodyPr wrap="none" rtlCol="0" anchor="ctr">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Narrow"/>
                  <a:ea typeface="MS PGothic" panose="020B0600070205080204" pitchFamily="34" charset="-128"/>
                  <a:cs typeface="+mn-cs"/>
                </a:rPr>
                <a:t>FRα</a:t>
              </a:r>
            </a:p>
          </p:txBody>
        </p:sp>
        <p:sp>
          <p:nvSpPr>
            <p:cNvPr id="22" name="Rectángulo 21">
              <a:extLst>
                <a:ext uri="{FF2B5EF4-FFF2-40B4-BE49-F238E27FC236}">
                  <a16:creationId xmlns:a16="http://schemas.microsoft.com/office/drawing/2014/main" id="{F439A6AE-89E6-E2B3-9EF7-1F449877B080}"/>
                </a:ext>
              </a:extLst>
            </p:cNvPr>
            <p:cNvSpPr/>
            <p:nvPr/>
          </p:nvSpPr>
          <p:spPr>
            <a:xfrm>
              <a:off x="6562519" y="4127259"/>
              <a:ext cx="816250" cy="369332"/>
            </a:xfrm>
            <a:prstGeom prst="rect">
              <a:avLst/>
            </a:prstGeom>
          </p:spPr>
          <p:txBody>
            <a:bodyPr wrap="none" rtlCol="0" anchor="ctr">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white">
                      <a:lumMod val="95000"/>
                    </a:prstClr>
                  </a:solidFill>
                  <a:effectLst/>
                  <a:uLnTx/>
                  <a:uFillTx/>
                  <a:latin typeface="Arial Narrow"/>
                  <a:ea typeface="MS PGothic" panose="020B0600070205080204" pitchFamily="34" charset="-128"/>
                  <a:cs typeface="+mn-cs"/>
                </a:rPr>
                <a:t>TROP2</a:t>
              </a:r>
            </a:p>
          </p:txBody>
        </p:sp>
        <p:sp>
          <p:nvSpPr>
            <p:cNvPr id="23" name="Rectángulo 22">
              <a:extLst>
                <a:ext uri="{FF2B5EF4-FFF2-40B4-BE49-F238E27FC236}">
                  <a16:creationId xmlns:a16="http://schemas.microsoft.com/office/drawing/2014/main" id="{BFF183E5-147E-4ACB-6397-EC15396DCA6B}"/>
                </a:ext>
              </a:extLst>
            </p:cNvPr>
            <p:cNvSpPr/>
            <p:nvPr/>
          </p:nvSpPr>
          <p:spPr>
            <a:xfrm>
              <a:off x="8543004" y="3876471"/>
              <a:ext cx="689612" cy="369332"/>
            </a:xfrm>
            <a:prstGeom prst="rect">
              <a:avLst/>
            </a:prstGeom>
          </p:spPr>
          <p:txBody>
            <a:bodyPr wrap="none" rtlCol="0" anchor="ctr">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white">
                      <a:lumMod val="95000"/>
                    </a:prstClr>
                  </a:solidFill>
                  <a:effectLst/>
                  <a:uLnTx/>
                  <a:uFillTx/>
                  <a:latin typeface="Arial Narrow"/>
                  <a:ea typeface="MS PGothic" panose="020B0600070205080204" pitchFamily="34" charset="-128"/>
                  <a:cs typeface="+mn-cs"/>
                </a:rPr>
                <a:t>HER2</a:t>
              </a:r>
            </a:p>
          </p:txBody>
        </p:sp>
        <p:sp>
          <p:nvSpPr>
            <p:cNvPr id="24" name="Rectángulo 23">
              <a:extLst>
                <a:ext uri="{FF2B5EF4-FFF2-40B4-BE49-F238E27FC236}">
                  <a16:creationId xmlns:a16="http://schemas.microsoft.com/office/drawing/2014/main" id="{1F4720F6-D743-2D9D-1F8E-57813A9EDB6F}"/>
                </a:ext>
              </a:extLst>
            </p:cNvPr>
            <p:cNvSpPr/>
            <p:nvPr/>
          </p:nvSpPr>
          <p:spPr>
            <a:xfrm>
              <a:off x="5868098" y="5008159"/>
              <a:ext cx="699230" cy="369332"/>
            </a:xfrm>
            <a:prstGeom prst="rect">
              <a:avLst/>
            </a:prstGeom>
          </p:spPr>
          <p:txBody>
            <a:bodyPr wrap="none" rtlCol="0" anchor="ctr">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white">
                      <a:lumMod val="95000"/>
                    </a:prstClr>
                  </a:solidFill>
                  <a:effectLst/>
                  <a:uLnTx/>
                  <a:uFillTx/>
                  <a:latin typeface="Arial Narrow"/>
                  <a:ea typeface="MS PGothic" panose="020B0600070205080204" pitchFamily="34" charset="-128"/>
                  <a:cs typeface="+mn-cs"/>
                </a:rPr>
                <a:t>CDH6</a:t>
              </a:r>
            </a:p>
          </p:txBody>
        </p:sp>
        <p:sp>
          <p:nvSpPr>
            <p:cNvPr id="25" name="Rectángulo 24">
              <a:extLst>
                <a:ext uri="{FF2B5EF4-FFF2-40B4-BE49-F238E27FC236}">
                  <a16:creationId xmlns:a16="http://schemas.microsoft.com/office/drawing/2014/main" id="{C2B9D351-067C-70DB-F496-067FE731AB2F}"/>
                </a:ext>
              </a:extLst>
            </p:cNvPr>
            <p:cNvSpPr/>
            <p:nvPr/>
          </p:nvSpPr>
          <p:spPr>
            <a:xfrm>
              <a:off x="8053954" y="4294693"/>
              <a:ext cx="814647" cy="369332"/>
            </a:xfrm>
            <a:prstGeom prst="rect">
              <a:avLst/>
            </a:prstGeom>
          </p:spPr>
          <p:txBody>
            <a:bodyPr wrap="none" rtlCol="0" anchor="ctr">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white">
                      <a:lumMod val="95000"/>
                    </a:prstClr>
                  </a:solidFill>
                  <a:effectLst/>
                  <a:uLnTx/>
                  <a:uFillTx/>
                  <a:latin typeface="Arial Narrow"/>
                  <a:ea typeface="MS PGothic" panose="020B0600070205080204" pitchFamily="34" charset="-128"/>
                  <a:cs typeface="+mn-cs"/>
                </a:rPr>
                <a:t>CLDN6</a:t>
              </a:r>
            </a:p>
          </p:txBody>
        </p:sp>
        <p:sp>
          <p:nvSpPr>
            <p:cNvPr id="29" name="Rectángulo 28">
              <a:extLst>
                <a:ext uri="{FF2B5EF4-FFF2-40B4-BE49-F238E27FC236}">
                  <a16:creationId xmlns:a16="http://schemas.microsoft.com/office/drawing/2014/main" id="{739A4EC3-BEC7-F94B-F6AD-6617E21F7AA4}"/>
                </a:ext>
              </a:extLst>
            </p:cNvPr>
            <p:cNvSpPr/>
            <p:nvPr/>
          </p:nvSpPr>
          <p:spPr>
            <a:xfrm>
              <a:off x="5523813" y="3828830"/>
              <a:ext cx="955711" cy="307777"/>
            </a:xfrm>
            <a:prstGeom prst="rect">
              <a:avLst/>
            </a:prstGeom>
          </p:spPr>
          <p:txBody>
            <a:bodyPr wrap="none" rtlCol="0" anchor="ctr">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Narrow"/>
                  <a:ea typeface="MS PGothic" panose="020B0600070205080204" pitchFamily="34" charset="-128"/>
                  <a:cs typeface="+mn-cs"/>
                </a:rPr>
                <a:t>Mesothelin</a:t>
              </a:r>
            </a:p>
          </p:txBody>
        </p:sp>
        <p:sp>
          <p:nvSpPr>
            <p:cNvPr id="30" name="Rectángulo 29">
              <a:extLst>
                <a:ext uri="{FF2B5EF4-FFF2-40B4-BE49-F238E27FC236}">
                  <a16:creationId xmlns:a16="http://schemas.microsoft.com/office/drawing/2014/main" id="{71E6A918-BFA0-81A2-C9A4-8548E10F2D9E}"/>
                </a:ext>
              </a:extLst>
            </p:cNvPr>
            <p:cNvSpPr/>
            <p:nvPr/>
          </p:nvSpPr>
          <p:spPr>
            <a:xfrm>
              <a:off x="4090154" y="4158036"/>
              <a:ext cx="683200" cy="307777"/>
            </a:xfrm>
            <a:prstGeom prst="rect">
              <a:avLst/>
            </a:prstGeom>
          </p:spPr>
          <p:txBody>
            <a:bodyPr wrap="none" rtlCol="0" anchor="ctr">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Narrow"/>
                  <a:ea typeface="MS PGothic" panose="020B0600070205080204" pitchFamily="34" charset="-128"/>
                  <a:cs typeface="+mn-cs"/>
                </a:rPr>
                <a:t>MUC16</a:t>
              </a:r>
            </a:p>
          </p:txBody>
        </p:sp>
        <p:sp>
          <p:nvSpPr>
            <p:cNvPr id="31" name="Rectángulo 30">
              <a:extLst>
                <a:ext uri="{FF2B5EF4-FFF2-40B4-BE49-F238E27FC236}">
                  <a16:creationId xmlns:a16="http://schemas.microsoft.com/office/drawing/2014/main" id="{E95204C4-E1AA-7F09-207A-4FDA93E505EC}"/>
                </a:ext>
              </a:extLst>
            </p:cNvPr>
            <p:cNvSpPr/>
            <p:nvPr/>
          </p:nvSpPr>
          <p:spPr>
            <a:xfrm>
              <a:off x="6967808" y="3626619"/>
              <a:ext cx="364203" cy="307777"/>
            </a:xfrm>
            <a:prstGeom prst="rect">
              <a:avLst/>
            </a:prstGeom>
          </p:spPr>
          <p:txBody>
            <a:bodyPr wrap="none" rtlCol="0" anchor="ctr">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Narrow"/>
                  <a:ea typeface="MS PGothic" panose="020B0600070205080204" pitchFamily="34" charset="-128"/>
                  <a:cs typeface="+mn-cs"/>
                </a:rPr>
                <a:t>TF</a:t>
              </a:r>
            </a:p>
          </p:txBody>
        </p:sp>
        <p:sp>
          <p:nvSpPr>
            <p:cNvPr id="32" name="Rectángulo 31">
              <a:extLst>
                <a:ext uri="{FF2B5EF4-FFF2-40B4-BE49-F238E27FC236}">
                  <a16:creationId xmlns:a16="http://schemas.microsoft.com/office/drawing/2014/main" id="{5A776FB5-347E-309A-5704-6CCE51D60AE4}"/>
                </a:ext>
              </a:extLst>
            </p:cNvPr>
            <p:cNvSpPr/>
            <p:nvPr/>
          </p:nvSpPr>
          <p:spPr>
            <a:xfrm>
              <a:off x="9945871" y="4245803"/>
              <a:ext cx="609462" cy="307777"/>
            </a:xfrm>
            <a:prstGeom prst="rect">
              <a:avLst/>
            </a:prstGeom>
          </p:spPr>
          <p:txBody>
            <a:bodyPr wrap="none" rtlCol="0" anchor="ctr">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Narrow"/>
                  <a:ea typeface="MS PGothic" panose="020B0600070205080204" pitchFamily="34" charset="-128"/>
                  <a:cs typeface="+mn-cs"/>
                </a:rPr>
                <a:t>B7-H4</a:t>
              </a:r>
            </a:p>
          </p:txBody>
        </p:sp>
        <p:sp>
          <p:nvSpPr>
            <p:cNvPr id="33" name="Rectángulo 32">
              <a:extLst>
                <a:ext uri="{FF2B5EF4-FFF2-40B4-BE49-F238E27FC236}">
                  <a16:creationId xmlns:a16="http://schemas.microsoft.com/office/drawing/2014/main" id="{F5578140-FE52-7CB5-E16E-9FE36B4FA301}"/>
                </a:ext>
              </a:extLst>
            </p:cNvPr>
            <p:cNvSpPr/>
            <p:nvPr/>
          </p:nvSpPr>
          <p:spPr>
            <a:xfrm>
              <a:off x="9682743" y="3668227"/>
              <a:ext cx="683200" cy="307777"/>
            </a:xfrm>
            <a:prstGeom prst="rect">
              <a:avLst/>
            </a:prstGeom>
          </p:spPr>
          <p:txBody>
            <a:bodyPr wrap="none" rtlCol="0" anchor="ctr">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Narrow"/>
                  <a:ea typeface="MS PGothic" panose="020B0600070205080204" pitchFamily="34" charset="-128"/>
                  <a:cs typeface="+mn-cs"/>
                </a:rPr>
                <a:t>NaPi2b</a:t>
              </a:r>
            </a:p>
          </p:txBody>
        </p:sp>
      </p:grpSp>
      <p:pic>
        <p:nvPicPr>
          <p:cNvPr id="7" name="Imagen 6">
            <a:extLst>
              <a:ext uri="{FF2B5EF4-FFF2-40B4-BE49-F238E27FC236}">
                <a16:creationId xmlns:a16="http://schemas.microsoft.com/office/drawing/2014/main" id="{5A4AD859-9AF0-787E-F3FF-3C4BF1578A68}"/>
              </a:ext>
            </a:extLst>
          </p:cNvPr>
          <p:cNvPicPr>
            <a:picLocks noChangeAspect="1"/>
          </p:cNvPicPr>
          <p:nvPr/>
        </p:nvPicPr>
        <p:blipFill>
          <a:blip r:embed="rId4"/>
          <a:stretch>
            <a:fillRect/>
          </a:stretch>
        </p:blipFill>
        <p:spPr>
          <a:xfrm>
            <a:off x="462601" y="1727331"/>
            <a:ext cx="5093153" cy="1354222"/>
          </a:xfrm>
          <a:prstGeom prst="rect">
            <a:avLst/>
          </a:prstGeom>
        </p:spPr>
      </p:pic>
      <p:sp>
        <p:nvSpPr>
          <p:cNvPr id="19" name="CasellaDiTesto 18">
            <a:extLst>
              <a:ext uri="{FF2B5EF4-FFF2-40B4-BE49-F238E27FC236}">
                <a16:creationId xmlns:a16="http://schemas.microsoft.com/office/drawing/2014/main" id="{26047E30-8227-4A12-979C-D23CBCAE037F}"/>
              </a:ext>
            </a:extLst>
          </p:cNvPr>
          <p:cNvSpPr txBox="1"/>
          <p:nvPr/>
        </p:nvSpPr>
        <p:spPr>
          <a:xfrm>
            <a:off x="9163594" y="3300101"/>
            <a:ext cx="860749" cy="338554"/>
          </a:xfrm>
          <a:prstGeom prst="rect">
            <a:avLst/>
          </a:prstGeom>
          <a:noFill/>
        </p:spPr>
        <p:txBody>
          <a:bodyPr wrap="square">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Narrow"/>
                <a:ea typeface="MS PGothic" panose="020B0600070205080204" pitchFamily="34" charset="-128"/>
                <a:cs typeface="+mn-cs"/>
              </a:rPr>
              <a:t>CLDN6</a:t>
            </a:r>
          </a:p>
        </p:txBody>
      </p:sp>
      <p:sp>
        <p:nvSpPr>
          <p:cNvPr id="4" name="TextBox 3">
            <a:extLst>
              <a:ext uri="{FF2B5EF4-FFF2-40B4-BE49-F238E27FC236}">
                <a16:creationId xmlns:a16="http://schemas.microsoft.com/office/drawing/2014/main" id="{F33D5189-9EF6-819E-4D12-57C60CA22B79}"/>
              </a:ext>
            </a:extLst>
          </p:cNvPr>
          <p:cNvSpPr txBox="1"/>
          <p:nvPr/>
        </p:nvSpPr>
        <p:spPr>
          <a:xfrm>
            <a:off x="9059604" y="6494872"/>
            <a:ext cx="3132396"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Courtesy of Nicoletta Colombo, MD</a:t>
            </a:r>
          </a:p>
        </p:txBody>
      </p:sp>
    </p:spTree>
    <p:extLst>
      <p:ext uri="{BB962C8B-B14F-4D97-AF65-F5344CB8AC3E}">
        <p14:creationId xmlns:p14="http://schemas.microsoft.com/office/powerpoint/2010/main" val="17746493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96515-D3F9-4662-CDF6-82871CC3D397}"/>
              </a:ext>
            </a:extLst>
          </p:cNvPr>
          <p:cNvSpPr>
            <a:spLocks noGrp="1"/>
          </p:cNvSpPr>
          <p:nvPr>
            <p:ph type="title"/>
          </p:nvPr>
        </p:nvSpPr>
        <p:spPr/>
        <p:txBody>
          <a:bodyPr>
            <a:normAutofit fontScale="90000"/>
          </a:bodyPr>
          <a:lstStyle/>
          <a:p>
            <a:r>
              <a:rPr lang="en-US" dirty="0"/>
              <a:t>Targeting FRα: RAINFOL-01</a:t>
            </a:r>
            <a:br>
              <a:rPr lang="en-US" dirty="0"/>
            </a:br>
            <a:r>
              <a:rPr lang="en-US" dirty="0"/>
              <a:t>Phase 1/2 Study (NCT05579366)</a:t>
            </a:r>
          </a:p>
        </p:txBody>
      </p:sp>
      <p:grpSp>
        <p:nvGrpSpPr>
          <p:cNvPr id="3" name="Gruppo 2">
            <a:extLst>
              <a:ext uri="{FF2B5EF4-FFF2-40B4-BE49-F238E27FC236}">
                <a16:creationId xmlns:a16="http://schemas.microsoft.com/office/drawing/2014/main" id="{25FE9B62-E861-4B99-8D28-419CC26B0EF6}"/>
              </a:ext>
            </a:extLst>
          </p:cNvPr>
          <p:cNvGrpSpPr/>
          <p:nvPr/>
        </p:nvGrpSpPr>
        <p:grpSpPr>
          <a:xfrm>
            <a:off x="648503" y="866010"/>
            <a:ext cx="4039112" cy="2603416"/>
            <a:chOff x="648502" y="880972"/>
            <a:chExt cx="4921515" cy="4854977"/>
          </a:xfrm>
        </p:grpSpPr>
        <p:grpSp>
          <p:nvGrpSpPr>
            <p:cNvPr id="6" name="Group 5">
              <a:extLst>
                <a:ext uri="{FF2B5EF4-FFF2-40B4-BE49-F238E27FC236}">
                  <a16:creationId xmlns:a16="http://schemas.microsoft.com/office/drawing/2014/main" id="{369578D6-7C3E-51CF-6853-DE24E9A0DCBC}"/>
                </a:ext>
              </a:extLst>
            </p:cNvPr>
            <p:cNvGrpSpPr/>
            <p:nvPr/>
          </p:nvGrpSpPr>
          <p:grpSpPr>
            <a:xfrm>
              <a:off x="648502" y="880972"/>
              <a:ext cx="4921515" cy="4854977"/>
              <a:chOff x="4654340" y="813195"/>
              <a:chExt cx="3691136" cy="3641232"/>
            </a:xfrm>
          </p:grpSpPr>
          <p:grpSp>
            <p:nvGrpSpPr>
              <p:cNvPr id="7" name="Group 6">
                <a:extLst>
                  <a:ext uri="{FF2B5EF4-FFF2-40B4-BE49-F238E27FC236}">
                    <a16:creationId xmlns:a16="http://schemas.microsoft.com/office/drawing/2014/main" id="{5E7C9C1D-BD03-C848-B48A-BABE05A3F28F}"/>
                  </a:ext>
                </a:extLst>
              </p:cNvPr>
              <p:cNvGrpSpPr/>
              <p:nvPr/>
            </p:nvGrpSpPr>
            <p:grpSpPr>
              <a:xfrm>
                <a:off x="4654340" y="889346"/>
                <a:ext cx="3532231" cy="3565081"/>
                <a:chOff x="5149193" y="1038668"/>
                <a:chExt cx="3532231" cy="3565081"/>
              </a:xfrm>
            </p:grpSpPr>
            <p:sp>
              <p:nvSpPr>
                <p:cNvPr id="13" name="Freeform 12">
                  <a:extLst>
                    <a:ext uri="{FF2B5EF4-FFF2-40B4-BE49-F238E27FC236}">
                      <a16:creationId xmlns:a16="http://schemas.microsoft.com/office/drawing/2014/main" id="{D86B4599-C374-4B53-3CBB-609C04AB0879}"/>
                    </a:ext>
                  </a:extLst>
                </p:cNvPr>
                <p:cNvSpPr/>
                <p:nvPr/>
              </p:nvSpPr>
              <p:spPr>
                <a:xfrm>
                  <a:off x="5149193" y="1038668"/>
                  <a:ext cx="3532231" cy="3565081"/>
                </a:xfrm>
                <a:custGeom>
                  <a:avLst/>
                  <a:gdLst>
                    <a:gd name="connsiteX0" fmla="*/ 0 w 3305566"/>
                    <a:gd name="connsiteY0" fmla="*/ 330557 h 4064000"/>
                    <a:gd name="connsiteX1" fmla="*/ 330557 w 3305566"/>
                    <a:gd name="connsiteY1" fmla="*/ 0 h 4064000"/>
                    <a:gd name="connsiteX2" fmla="*/ 2975009 w 3305566"/>
                    <a:gd name="connsiteY2" fmla="*/ 0 h 4064000"/>
                    <a:gd name="connsiteX3" fmla="*/ 3305566 w 3305566"/>
                    <a:gd name="connsiteY3" fmla="*/ 330557 h 4064000"/>
                    <a:gd name="connsiteX4" fmla="*/ 3305566 w 3305566"/>
                    <a:gd name="connsiteY4" fmla="*/ 3733443 h 4064000"/>
                    <a:gd name="connsiteX5" fmla="*/ 2975009 w 3305566"/>
                    <a:gd name="connsiteY5" fmla="*/ 4064000 h 4064000"/>
                    <a:gd name="connsiteX6" fmla="*/ 330557 w 3305566"/>
                    <a:gd name="connsiteY6" fmla="*/ 4064000 h 4064000"/>
                    <a:gd name="connsiteX7" fmla="*/ 0 w 3305566"/>
                    <a:gd name="connsiteY7" fmla="*/ 3733443 h 4064000"/>
                    <a:gd name="connsiteX8" fmla="*/ 0 w 3305566"/>
                    <a:gd name="connsiteY8" fmla="*/ 330557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05566" h="4064000">
                      <a:moveTo>
                        <a:pt x="0" y="330557"/>
                      </a:moveTo>
                      <a:cubicBezTo>
                        <a:pt x="0" y="147995"/>
                        <a:pt x="147995" y="0"/>
                        <a:pt x="330557" y="0"/>
                      </a:cubicBezTo>
                      <a:lnTo>
                        <a:pt x="2975009" y="0"/>
                      </a:lnTo>
                      <a:cubicBezTo>
                        <a:pt x="3157571" y="0"/>
                        <a:pt x="3305566" y="147995"/>
                        <a:pt x="3305566" y="330557"/>
                      </a:cubicBezTo>
                      <a:lnTo>
                        <a:pt x="3305566" y="3733443"/>
                      </a:lnTo>
                      <a:cubicBezTo>
                        <a:pt x="3305566" y="3916005"/>
                        <a:pt x="3157571" y="4064000"/>
                        <a:pt x="2975009" y="4064000"/>
                      </a:cubicBezTo>
                      <a:lnTo>
                        <a:pt x="330557" y="4064000"/>
                      </a:lnTo>
                      <a:cubicBezTo>
                        <a:pt x="147995" y="4064000"/>
                        <a:pt x="0" y="3916005"/>
                        <a:pt x="0" y="3733443"/>
                      </a:cubicBezTo>
                      <a:lnTo>
                        <a:pt x="0" y="330557"/>
                      </a:lnTo>
                      <a:close/>
                    </a:path>
                  </a:pathLst>
                </a:custGeom>
              </p:spPr>
              <p:style>
                <a:lnRef idx="1">
                  <a:schemeClr val="accent1"/>
                </a:lnRef>
                <a:fillRef idx="2">
                  <a:schemeClr val="accent1"/>
                </a:fillRef>
                <a:effectRef idx="1">
                  <a:schemeClr val="accent1"/>
                </a:effectRef>
                <a:fontRef idx="minor">
                  <a:schemeClr val="dk1"/>
                </a:fontRef>
              </p:style>
              <p:txBody>
                <a:bodyPr spcFirstLastPara="0" vert="horz" wrap="square" lIns="91440" tIns="91440" rIns="91440" bIns="3884507" numCol="1" spcCol="1270" anchor="ctr" anchorCtr="0">
                  <a:noAutofit/>
                </a:bodyPr>
                <a:lstStyle/>
                <a:p>
                  <a:pPr marL="0" marR="0" lvl="0" indent="0" algn="ctr" defTabSz="1066773" rtl="0" eaLnBrk="1" fontAlgn="auto" latinLnBrk="0" hangingPunct="1">
                    <a:lnSpc>
                      <a:spcPct val="90000"/>
                    </a:lnSpc>
                    <a:spcBef>
                      <a:spcPct val="0"/>
                    </a:spcBef>
                    <a:spcAft>
                      <a:spcPct val="35000"/>
                    </a:spcAft>
                    <a:buClrTx/>
                    <a:buSzTx/>
                    <a:buFontTx/>
                    <a:buNone/>
                    <a:tabLst/>
                    <a:defRPr/>
                  </a:pPr>
                  <a:endParaRPr kumimoji="0" lang="en-US" sz="2400" b="1" i="0" u="none" strike="noStrike" kern="1200" cap="none" spc="0" normalizeH="0" baseline="0" noProof="0" dirty="0">
                    <a:ln>
                      <a:noFill/>
                    </a:ln>
                    <a:solidFill>
                      <a:srgbClr val="09345A"/>
                    </a:solidFill>
                    <a:effectLst/>
                    <a:uLnTx/>
                    <a:uFillTx/>
                    <a:latin typeface="Arial"/>
                    <a:ea typeface="+mn-ea"/>
                    <a:cs typeface="+mn-cs"/>
                  </a:endParaRPr>
                </a:p>
              </p:txBody>
            </p:sp>
            <p:sp>
              <p:nvSpPr>
                <p:cNvPr id="14" name="Freeform 13">
                  <a:extLst>
                    <a:ext uri="{FF2B5EF4-FFF2-40B4-BE49-F238E27FC236}">
                      <a16:creationId xmlns:a16="http://schemas.microsoft.com/office/drawing/2014/main" id="{56EBFA3D-B0AB-7C79-2F0B-0DBE8DA2DAAD}"/>
                    </a:ext>
                  </a:extLst>
                </p:cNvPr>
                <p:cNvSpPr/>
                <p:nvPr/>
              </p:nvSpPr>
              <p:spPr>
                <a:xfrm>
                  <a:off x="5356223" y="1759049"/>
                  <a:ext cx="3118170" cy="592038"/>
                </a:xfrm>
                <a:custGeom>
                  <a:avLst/>
                  <a:gdLst>
                    <a:gd name="connsiteX0" fmla="*/ 0 w 2644453"/>
                    <a:gd name="connsiteY0" fmla="*/ 59204 h 592038"/>
                    <a:gd name="connsiteX1" fmla="*/ 59204 w 2644453"/>
                    <a:gd name="connsiteY1" fmla="*/ 0 h 592038"/>
                    <a:gd name="connsiteX2" fmla="*/ 2585249 w 2644453"/>
                    <a:gd name="connsiteY2" fmla="*/ 0 h 592038"/>
                    <a:gd name="connsiteX3" fmla="*/ 2644453 w 2644453"/>
                    <a:gd name="connsiteY3" fmla="*/ 59204 h 592038"/>
                    <a:gd name="connsiteX4" fmla="*/ 2644453 w 2644453"/>
                    <a:gd name="connsiteY4" fmla="*/ 532834 h 592038"/>
                    <a:gd name="connsiteX5" fmla="*/ 2585249 w 2644453"/>
                    <a:gd name="connsiteY5" fmla="*/ 592038 h 592038"/>
                    <a:gd name="connsiteX6" fmla="*/ 59204 w 2644453"/>
                    <a:gd name="connsiteY6" fmla="*/ 592038 h 592038"/>
                    <a:gd name="connsiteX7" fmla="*/ 0 w 2644453"/>
                    <a:gd name="connsiteY7" fmla="*/ 532834 h 592038"/>
                    <a:gd name="connsiteX8" fmla="*/ 0 w 2644453"/>
                    <a:gd name="connsiteY8" fmla="*/ 59204 h 592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4453" h="592038">
                      <a:moveTo>
                        <a:pt x="0" y="59204"/>
                      </a:moveTo>
                      <a:cubicBezTo>
                        <a:pt x="0" y="26507"/>
                        <a:pt x="26507" y="0"/>
                        <a:pt x="59204" y="0"/>
                      </a:cubicBezTo>
                      <a:lnTo>
                        <a:pt x="2585249" y="0"/>
                      </a:lnTo>
                      <a:cubicBezTo>
                        <a:pt x="2617946" y="0"/>
                        <a:pt x="2644453" y="26507"/>
                        <a:pt x="2644453" y="59204"/>
                      </a:cubicBezTo>
                      <a:lnTo>
                        <a:pt x="2644453" y="532834"/>
                      </a:lnTo>
                      <a:cubicBezTo>
                        <a:pt x="2644453" y="565531"/>
                        <a:pt x="2617946" y="592038"/>
                        <a:pt x="2585249" y="592038"/>
                      </a:cubicBezTo>
                      <a:lnTo>
                        <a:pt x="59204" y="592038"/>
                      </a:lnTo>
                      <a:cubicBezTo>
                        <a:pt x="26507" y="592038"/>
                        <a:pt x="0" y="565531"/>
                        <a:pt x="0" y="532834"/>
                      </a:cubicBezTo>
                      <a:lnTo>
                        <a:pt x="0" y="59204"/>
                      </a:lnTo>
                      <a:close/>
                    </a:path>
                  </a:pathLst>
                </a:custGeom>
              </p:spPr>
              <p:style>
                <a:lnRef idx="1">
                  <a:schemeClr val="accent1"/>
                </a:lnRef>
                <a:fillRef idx="3">
                  <a:schemeClr val="accent1"/>
                </a:fillRef>
                <a:effectRef idx="2">
                  <a:schemeClr val="accent1"/>
                </a:effectRef>
                <a:fontRef idx="minor">
                  <a:schemeClr val="lt1"/>
                </a:fontRef>
              </p:style>
              <p:txBody>
                <a:bodyPr spcFirstLastPara="0" vert="horz" wrap="square" lIns="53600" tIns="45980" rIns="53600" bIns="45980" numCol="1" spcCol="1270" anchor="ctr" anchorCtr="0">
                  <a:noAutofit/>
                </a:bodyPr>
                <a:lstStyle/>
                <a:p>
                  <a:pPr marL="0" marR="0" lvl="0" indent="0" algn="ctr" defTabSz="533387"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a:ea typeface="+mn-ea"/>
                      <a:cs typeface="+mn-cs"/>
                    </a:rPr>
                    <a:t>Novel FRα-directed ADC</a:t>
                  </a:r>
                </a:p>
              </p:txBody>
            </p:sp>
            <p:sp>
              <p:nvSpPr>
                <p:cNvPr id="15" name="Freeform 14">
                  <a:extLst>
                    <a:ext uri="{FF2B5EF4-FFF2-40B4-BE49-F238E27FC236}">
                      <a16:creationId xmlns:a16="http://schemas.microsoft.com/office/drawing/2014/main" id="{5EB77F5E-DEBF-9373-EB0E-1DF62D35844F}"/>
                    </a:ext>
                  </a:extLst>
                </p:cNvPr>
                <p:cNvSpPr/>
                <p:nvPr/>
              </p:nvSpPr>
              <p:spPr>
                <a:xfrm>
                  <a:off x="5356223" y="2442170"/>
                  <a:ext cx="3118170" cy="592038"/>
                </a:xfrm>
                <a:custGeom>
                  <a:avLst/>
                  <a:gdLst>
                    <a:gd name="connsiteX0" fmla="*/ 0 w 2644453"/>
                    <a:gd name="connsiteY0" fmla="*/ 59204 h 592038"/>
                    <a:gd name="connsiteX1" fmla="*/ 59204 w 2644453"/>
                    <a:gd name="connsiteY1" fmla="*/ 0 h 592038"/>
                    <a:gd name="connsiteX2" fmla="*/ 2585249 w 2644453"/>
                    <a:gd name="connsiteY2" fmla="*/ 0 h 592038"/>
                    <a:gd name="connsiteX3" fmla="*/ 2644453 w 2644453"/>
                    <a:gd name="connsiteY3" fmla="*/ 59204 h 592038"/>
                    <a:gd name="connsiteX4" fmla="*/ 2644453 w 2644453"/>
                    <a:gd name="connsiteY4" fmla="*/ 532834 h 592038"/>
                    <a:gd name="connsiteX5" fmla="*/ 2585249 w 2644453"/>
                    <a:gd name="connsiteY5" fmla="*/ 592038 h 592038"/>
                    <a:gd name="connsiteX6" fmla="*/ 59204 w 2644453"/>
                    <a:gd name="connsiteY6" fmla="*/ 592038 h 592038"/>
                    <a:gd name="connsiteX7" fmla="*/ 0 w 2644453"/>
                    <a:gd name="connsiteY7" fmla="*/ 532834 h 592038"/>
                    <a:gd name="connsiteX8" fmla="*/ 0 w 2644453"/>
                    <a:gd name="connsiteY8" fmla="*/ 59204 h 592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4453" h="592038">
                      <a:moveTo>
                        <a:pt x="0" y="59204"/>
                      </a:moveTo>
                      <a:cubicBezTo>
                        <a:pt x="0" y="26507"/>
                        <a:pt x="26507" y="0"/>
                        <a:pt x="59204" y="0"/>
                      </a:cubicBezTo>
                      <a:lnTo>
                        <a:pt x="2585249" y="0"/>
                      </a:lnTo>
                      <a:cubicBezTo>
                        <a:pt x="2617946" y="0"/>
                        <a:pt x="2644453" y="26507"/>
                        <a:pt x="2644453" y="59204"/>
                      </a:cubicBezTo>
                      <a:lnTo>
                        <a:pt x="2644453" y="532834"/>
                      </a:lnTo>
                      <a:cubicBezTo>
                        <a:pt x="2644453" y="565531"/>
                        <a:pt x="2617946" y="592038"/>
                        <a:pt x="2585249" y="592038"/>
                      </a:cubicBezTo>
                      <a:lnTo>
                        <a:pt x="59204" y="592038"/>
                      </a:lnTo>
                      <a:cubicBezTo>
                        <a:pt x="26507" y="592038"/>
                        <a:pt x="0" y="565531"/>
                        <a:pt x="0" y="532834"/>
                      </a:cubicBezTo>
                      <a:lnTo>
                        <a:pt x="0" y="59204"/>
                      </a:lnTo>
                      <a:close/>
                    </a:path>
                  </a:pathLst>
                </a:custGeom>
              </p:spPr>
              <p:style>
                <a:lnRef idx="1">
                  <a:schemeClr val="accent1"/>
                </a:lnRef>
                <a:fillRef idx="3">
                  <a:schemeClr val="accent1"/>
                </a:fillRef>
                <a:effectRef idx="2">
                  <a:schemeClr val="accent1"/>
                </a:effectRef>
                <a:fontRef idx="minor">
                  <a:schemeClr val="lt1"/>
                </a:fontRef>
              </p:style>
              <p:txBody>
                <a:bodyPr spcFirstLastPara="0" vert="horz" wrap="square" lIns="53600" tIns="45980" rIns="53600" bIns="45980" numCol="1" spcCol="1270" anchor="ctr" anchorCtr="0">
                  <a:noAutofit/>
                </a:bodyPr>
                <a:lstStyle/>
                <a:p>
                  <a:pPr marL="228594" marR="0" lvl="0" indent="-228594" algn="ctr" defTabSz="533387"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rPr>
                    <a:t>Highly hydrophilic linker, sesutecan</a:t>
                  </a:r>
                </a:p>
                <a:p>
                  <a:pPr marL="228594" marR="0" lvl="0" indent="-228594" algn="ctr" defTabSz="533387"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rPr>
                    <a:t>Topoisomerase 1 inhibitor payload</a:t>
                  </a:r>
                </a:p>
              </p:txBody>
            </p:sp>
          </p:grpSp>
          <p:grpSp>
            <p:nvGrpSpPr>
              <p:cNvPr id="8" name="Group 7">
                <a:extLst>
                  <a:ext uri="{FF2B5EF4-FFF2-40B4-BE49-F238E27FC236}">
                    <a16:creationId xmlns:a16="http://schemas.microsoft.com/office/drawing/2014/main" id="{C655C53C-3D50-1242-5DE9-4E277FEA0D60}"/>
                  </a:ext>
                </a:extLst>
              </p:cNvPr>
              <p:cNvGrpSpPr/>
              <p:nvPr/>
            </p:nvGrpSpPr>
            <p:grpSpPr>
              <a:xfrm>
                <a:off x="4861370" y="813195"/>
                <a:ext cx="3484106" cy="903982"/>
                <a:chOff x="4831097" y="1182151"/>
                <a:chExt cx="3484106" cy="903982"/>
              </a:xfrm>
            </p:grpSpPr>
            <p:grpSp>
              <p:nvGrpSpPr>
                <p:cNvPr id="9" name="Group 8">
                  <a:extLst>
                    <a:ext uri="{FF2B5EF4-FFF2-40B4-BE49-F238E27FC236}">
                      <a16:creationId xmlns:a16="http://schemas.microsoft.com/office/drawing/2014/main" id="{F6A54D01-AAEC-8746-3925-C77DFFAF7106}"/>
                    </a:ext>
                  </a:extLst>
                </p:cNvPr>
                <p:cNvGrpSpPr/>
                <p:nvPr/>
              </p:nvGrpSpPr>
              <p:grpSpPr>
                <a:xfrm>
                  <a:off x="4831097" y="1329033"/>
                  <a:ext cx="593082" cy="592699"/>
                  <a:chOff x="243672" y="1024303"/>
                  <a:chExt cx="1091827" cy="1091122"/>
                </a:xfrm>
              </p:grpSpPr>
              <p:sp>
                <p:nvSpPr>
                  <p:cNvPr id="11" name="Rounded Rectangle 10">
                    <a:extLst>
                      <a:ext uri="{FF2B5EF4-FFF2-40B4-BE49-F238E27FC236}">
                        <a16:creationId xmlns:a16="http://schemas.microsoft.com/office/drawing/2014/main" id="{1A6AE51C-F5E1-F7CA-7EED-6C71A91FF92C}"/>
                      </a:ext>
                    </a:extLst>
                  </p:cNvPr>
                  <p:cNvSpPr/>
                  <p:nvPr/>
                </p:nvSpPr>
                <p:spPr>
                  <a:xfrm>
                    <a:off x="243672" y="1024303"/>
                    <a:ext cx="1091827" cy="1091122"/>
                  </a:xfrm>
                  <a:prstGeom prst="roundRect">
                    <a:avLst/>
                  </a:prstGeom>
                  <a:solidFill>
                    <a:schemeClr val="bg1"/>
                  </a:solidFill>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n-ea"/>
                      <a:cs typeface="+mn-cs"/>
                    </a:endParaRPr>
                  </a:p>
                </p:txBody>
              </p:sp>
              <p:pic>
                <p:nvPicPr>
                  <p:cNvPr id="12" name="Picture 11">
                    <a:extLst>
                      <a:ext uri="{FF2B5EF4-FFF2-40B4-BE49-F238E27FC236}">
                        <a16:creationId xmlns:a16="http://schemas.microsoft.com/office/drawing/2014/main" id="{60982FD1-B53C-6BC5-9B50-745B8FC826E0}"/>
                      </a:ext>
                    </a:extLst>
                  </p:cNvPr>
                  <p:cNvPicPr>
                    <a:picLocks noChangeAspect="1"/>
                  </p:cNvPicPr>
                  <p:nvPr/>
                </p:nvPicPr>
                <p:blipFill>
                  <a:blip r:embed="rId3"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332689" y="1117480"/>
                    <a:ext cx="913791" cy="913791"/>
                  </a:xfrm>
                  <a:prstGeom prst="rect">
                    <a:avLst/>
                  </a:prstGeom>
                </p:spPr>
              </p:pic>
            </p:grpSp>
            <p:sp>
              <p:nvSpPr>
                <p:cNvPr id="10" name="TextBox 9">
                  <a:extLst>
                    <a:ext uri="{FF2B5EF4-FFF2-40B4-BE49-F238E27FC236}">
                      <a16:creationId xmlns:a16="http://schemas.microsoft.com/office/drawing/2014/main" id="{389F2B15-B2AD-C88E-2219-003FA1BDFB31}"/>
                    </a:ext>
                  </a:extLst>
                </p:cNvPr>
                <p:cNvSpPr txBox="1"/>
                <p:nvPr/>
              </p:nvSpPr>
              <p:spPr>
                <a:xfrm>
                  <a:off x="5376053" y="1182151"/>
                  <a:ext cx="2939150" cy="903982"/>
                </a:xfrm>
                <a:prstGeom prst="rect">
                  <a:avLst/>
                </a:prstGeom>
                <a:noFill/>
              </p:spPr>
              <p:txBody>
                <a:bodyPr wrap="square" rtlCol="0" anchor="ctr">
                  <a:spAutoFit/>
                </a:bodyPr>
                <a:lstStyle/>
                <a:p>
                  <a:pPr marL="0" marR="0" lvl="0" indent="0" algn="l" defTabSz="1066773"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dirty="0">
                      <a:ln>
                        <a:noFill/>
                      </a:ln>
                      <a:solidFill>
                        <a:srgbClr val="09345A"/>
                      </a:solidFill>
                      <a:effectLst/>
                      <a:uLnTx/>
                      <a:uFillTx/>
                      <a:latin typeface="Arial"/>
                      <a:ea typeface="MS PGothic" panose="020B0600070205080204" pitchFamily="34" charset="-128"/>
                      <a:cs typeface="+mn-cs"/>
                    </a:rPr>
                    <a:t>Rinatabart sesutecan (Rina-S)</a:t>
                  </a:r>
                </a:p>
              </p:txBody>
            </p:sp>
          </p:grpSp>
        </p:grpSp>
        <p:pic>
          <p:nvPicPr>
            <p:cNvPr id="18" name="Picture 17">
              <a:extLst>
                <a:ext uri="{FF2B5EF4-FFF2-40B4-BE49-F238E27FC236}">
                  <a16:creationId xmlns:a16="http://schemas.microsoft.com/office/drawing/2014/main" id="{D60C9FE2-9DB2-33E6-5B71-173EA10D4A5F}"/>
                </a:ext>
              </a:extLst>
            </p:cNvPr>
            <p:cNvPicPr>
              <a:picLocks noChangeAspect="1"/>
            </p:cNvPicPr>
            <p:nvPr/>
          </p:nvPicPr>
          <p:blipFill>
            <a:blip r:embed="rId4"/>
            <a:stretch>
              <a:fillRect/>
            </a:stretch>
          </p:blipFill>
          <p:spPr>
            <a:xfrm>
              <a:off x="924543" y="3899269"/>
              <a:ext cx="4049743" cy="1655807"/>
            </a:xfrm>
            <a:prstGeom prst="rect">
              <a:avLst/>
            </a:prstGeom>
          </p:spPr>
        </p:pic>
      </p:grpSp>
      <p:sp>
        <p:nvSpPr>
          <p:cNvPr id="22" name="Footer Placeholder 5">
            <a:extLst>
              <a:ext uri="{FF2B5EF4-FFF2-40B4-BE49-F238E27FC236}">
                <a16:creationId xmlns:a16="http://schemas.microsoft.com/office/drawing/2014/main" id="{609AAB97-D59C-996B-D009-31E214B5304D}"/>
              </a:ext>
            </a:extLst>
          </p:cNvPr>
          <p:cNvSpPr>
            <a:spLocks noGrp="1"/>
          </p:cNvSpPr>
          <p:nvPr>
            <p:ph type="ftr" sz="quarter" idx="3"/>
          </p:nvPr>
        </p:nvSpPr>
        <p:spPr>
          <a:xfrm>
            <a:off x="238540" y="6329510"/>
            <a:ext cx="11648659" cy="415301"/>
          </a:xfrm>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1. https://clinicaltrials.gov/study/NCT05579366. 2. Lee, EK et al. SGO 2025 Abstract #809034</a:t>
            </a:r>
          </a:p>
        </p:txBody>
      </p:sp>
      <p:pic>
        <p:nvPicPr>
          <p:cNvPr id="24" name="Immagine 23">
            <a:extLst>
              <a:ext uri="{FF2B5EF4-FFF2-40B4-BE49-F238E27FC236}">
                <a16:creationId xmlns:a16="http://schemas.microsoft.com/office/drawing/2014/main" id="{09BE9CD6-B41A-4E91-9BF0-CB4741D3CAC8}"/>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Lst>
          </a:blip>
          <a:srcRect t="14991"/>
          <a:stretch/>
        </p:blipFill>
        <p:spPr>
          <a:xfrm>
            <a:off x="335665" y="4172532"/>
            <a:ext cx="5330310" cy="2166860"/>
          </a:xfrm>
          <a:prstGeom prst="rect">
            <a:avLst/>
          </a:prstGeom>
        </p:spPr>
      </p:pic>
      <p:pic>
        <p:nvPicPr>
          <p:cNvPr id="26" name="Immagine 25">
            <a:extLst>
              <a:ext uri="{FF2B5EF4-FFF2-40B4-BE49-F238E27FC236}">
                <a16:creationId xmlns:a16="http://schemas.microsoft.com/office/drawing/2014/main" id="{533D8D12-B025-48F3-A2C1-B18847675E3B}"/>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Layer>
                </a14:imgProps>
              </a:ext>
            </a:extLst>
          </a:blip>
          <a:srcRect r="1494"/>
          <a:stretch>
            <a:fillRect/>
          </a:stretch>
        </p:blipFill>
        <p:spPr>
          <a:xfrm>
            <a:off x="5495481" y="379687"/>
            <a:ext cx="6243801" cy="3109374"/>
          </a:xfrm>
          <a:prstGeom prst="rect">
            <a:avLst/>
          </a:prstGeom>
        </p:spPr>
      </p:pic>
      <p:pic>
        <p:nvPicPr>
          <p:cNvPr id="28" name="Immagine 27">
            <a:extLst>
              <a:ext uri="{FF2B5EF4-FFF2-40B4-BE49-F238E27FC236}">
                <a16:creationId xmlns:a16="http://schemas.microsoft.com/office/drawing/2014/main" id="{5B17D658-BAD7-4D11-B8AA-D35950906E0C}"/>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Layer>
                </a14:imgProps>
              </a:ext>
            </a:extLst>
          </a:blip>
          <a:stretch>
            <a:fillRect/>
          </a:stretch>
        </p:blipFill>
        <p:spPr>
          <a:xfrm>
            <a:off x="6096000" y="3847726"/>
            <a:ext cx="5618444" cy="2858507"/>
          </a:xfrm>
          <a:prstGeom prst="rect">
            <a:avLst/>
          </a:prstGeom>
        </p:spPr>
      </p:pic>
      <p:sp>
        <p:nvSpPr>
          <p:cNvPr id="32" name="CasellaDiTesto 31">
            <a:extLst>
              <a:ext uri="{FF2B5EF4-FFF2-40B4-BE49-F238E27FC236}">
                <a16:creationId xmlns:a16="http://schemas.microsoft.com/office/drawing/2014/main" id="{2A676CDA-3575-45DF-A736-D8FF270A3B00}"/>
              </a:ext>
            </a:extLst>
          </p:cNvPr>
          <p:cNvSpPr txBox="1"/>
          <p:nvPr/>
        </p:nvSpPr>
        <p:spPr>
          <a:xfrm>
            <a:off x="481380" y="3545836"/>
            <a:ext cx="5014101" cy="646331"/>
          </a:xfrm>
          <a:prstGeom prst="rect">
            <a:avLst/>
          </a:prstGeom>
          <a:noFill/>
        </p:spPr>
        <p:txBody>
          <a:bodyPr wrap="square">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81104F"/>
                </a:solidFill>
                <a:effectLst/>
                <a:uLnTx/>
                <a:uFillTx/>
                <a:latin typeface="Calibri" panose="020F0502020204030204" pitchFamily="34" charset="0"/>
                <a:ea typeface="MS PGothic" panose="020B0600070205080204" pitchFamily="34" charset="-128"/>
                <a:cs typeface="+mn-cs"/>
              </a:rPr>
              <a:t>Phase I/II: Part B – Dose expansion</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81104F"/>
                </a:solidFill>
                <a:effectLst/>
                <a:uLnTx/>
                <a:uFillTx/>
                <a:latin typeface="Calibri" panose="020F0502020204030204" pitchFamily="34" charset="0"/>
                <a:ea typeface="MS PGothic" panose="020B0600070205080204" pitchFamily="34" charset="-128"/>
                <a:cs typeface="+mn-cs"/>
              </a:rPr>
              <a:t>R (1:1): Rina-S 100 or Rina-S 120 mg/m2, q 3w</a:t>
            </a:r>
          </a:p>
        </p:txBody>
      </p:sp>
      <p:sp>
        <p:nvSpPr>
          <p:cNvPr id="4" name="TextBox 3">
            <a:extLst>
              <a:ext uri="{FF2B5EF4-FFF2-40B4-BE49-F238E27FC236}">
                <a16:creationId xmlns:a16="http://schemas.microsoft.com/office/drawing/2014/main" id="{70637077-6B2B-288E-2DE6-0D86A2F6537E}"/>
              </a:ext>
            </a:extLst>
          </p:cNvPr>
          <p:cNvSpPr txBox="1"/>
          <p:nvPr/>
        </p:nvSpPr>
        <p:spPr>
          <a:xfrm>
            <a:off x="8885009" y="41133"/>
            <a:ext cx="3132396"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Courtesy of Nicoletta Colombo, MD</a:t>
            </a:r>
          </a:p>
        </p:txBody>
      </p:sp>
    </p:spTree>
    <p:extLst>
      <p:ext uri="{BB962C8B-B14F-4D97-AF65-F5344CB8AC3E}">
        <p14:creationId xmlns:p14="http://schemas.microsoft.com/office/powerpoint/2010/main" val="38461224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p:txBody>
          <a:bodyPr/>
          <a:lstStyle/>
          <a:p>
            <a:r>
              <a:rPr lang="en-US" dirty="0"/>
              <a:t>Faculty</a:t>
            </a:r>
          </a:p>
        </p:txBody>
      </p:sp>
      <p:sp>
        <p:nvSpPr>
          <p:cNvPr id="13" name="Text Box 7">
            <a:extLst>
              <a:ext uri="{FF2B5EF4-FFF2-40B4-BE49-F238E27FC236}">
                <a16:creationId xmlns:a16="http://schemas.microsoft.com/office/drawing/2014/main" id="{2BF03784-2B37-1341-BDAF-39A4D74AEF2F}"/>
              </a:ext>
            </a:extLst>
          </p:cNvPr>
          <p:cNvSpPr txBox="1">
            <a:spLocks noChangeArrowheads="1"/>
          </p:cNvSpPr>
          <p:nvPr/>
        </p:nvSpPr>
        <p:spPr bwMode="auto">
          <a:xfrm>
            <a:off x="1991542" y="1484784"/>
            <a:ext cx="3912371"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Nicoletta Colombo, MD</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Director, Gynecologic Oncology Program</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European Institute of Oncology IRCCS</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Milan, Italy</a:t>
            </a:r>
          </a:p>
        </p:txBody>
      </p:sp>
      <p:pic>
        <p:nvPicPr>
          <p:cNvPr id="15" name="Picture 14">
            <a:extLst>
              <a:ext uri="{FF2B5EF4-FFF2-40B4-BE49-F238E27FC236}">
                <a16:creationId xmlns:a16="http://schemas.microsoft.com/office/drawing/2014/main" id="{C4FFC87A-5750-8C4E-95CF-DCA3500FDB9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9376" y="1484784"/>
            <a:ext cx="1443490" cy="1443490"/>
          </a:xfrm>
          <a:prstGeom prst="rect">
            <a:avLst/>
          </a:prstGeom>
        </p:spPr>
      </p:pic>
      <p:sp>
        <p:nvSpPr>
          <p:cNvPr id="11" name="Text Box 7">
            <a:extLst>
              <a:ext uri="{FF2B5EF4-FFF2-40B4-BE49-F238E27FC236}">
                <a16:creationId xmlns:a16="http://schemas.microsoft.com/office/drawing/2014/main" id="{13693E70-1647-5C4F-BD36-3484B2ADB067}"/>
              </a:ext>
            </a:extLst>
          </p:cNvPr>
          <p:cNvSpPr txBox="1">
            <a:spLocks noChangeArrowheads="1"/>
          </p:cNvSpPr>
          <p:nvPr/>
        </p:nvSpPr>
        <p:spPr bwMode="auto">
          <a:xfrm>
            <a:off x="7865325" y="1484784"/>
            <a:ext cx="2252531"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MODERATOR</a:t>
            </a: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Neil Love, MD</a:t>
            </a:r>
            <a:br>
              <a:rPr kumimoji="0" lang="en-US" sz="1600" b="1"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Research To Practice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Miami, Florida</a:t>
            </a:r>
          </a:p>
        </p:txBody>
      </p:sp>
      <p:pic>
        <p:nvPicPr>
          <p:cNvPr id="12" name="Picture 11">
            <a:extLst>
              <a:ext uri="{FF2B5EF4-FFF2-40B4-BE49-F238E27FC236}">
                <a16:creationId xmlns:a16="http://schemas.microsoft.com/office/drawing/2014/main" id="{69CADB06-74CE-9049-9CB2-25E56A6D07C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353157" y="1484784"/>
            <a:ext cx="1443490" cy="1443490"/>
          </a:xfrm>
          <a:prstGeom prst="rect">
            <a:avLst/>
          </a:prstGeom>
        </p:spPr>
      </p:pic>
      <p:sp>
        <p:nvSpPr>
          <p:cNvPr id="3" name="Text Box 7">
            <a:extLst>
              <a:ext uri="{FF2B5EF4-FFF2-40B4-BE49-F238E27FC236}">
                <a16:creationId xmlns:a16="http://schemas.microsoft.com/office/drawing/2014/main" id="{C1A253A2-CA51-3D08-5104-42BB0ED1D3B4}"/>
              </a:ext>
            </a:extLst>
          </p:cNvPr>
          <p:cNvSpPr txBox="1">
            <a:spLocks noChangeArrowheads="1"/>
          </p:cNvSpPr>
          <p:nvPr/>
        </p:nvSpPr>
        <p:spPr bwMode="auto">
          <a:xfrm>
            <a:off x="1991542" y="4302225"/>
            <a:ext cx="4824537" cy="1143000"/>
          </a:xfrm>
          <a:prstGeom prst="rect">
            <a:avLst/>
          </a:prstGeom>
          <a:noFill/>
          <a:ln w="9525">
            <a:noFill/>
            <a:miter lim="800000"/>
            <a:headEnd/>
            <a:tailEnd/>
          </a:ln>
        </p:spPr>
        <p:txBody>
          <a:bodyPr lIns="68580" tIns="0" rIns="0" bIns="0">
            <a:prstTxWarp prst="textNoShape">
              <a:avLst/>
            </a:prstTxWarp>
          </a:bodyPr>
          <a:lstStyle/>
          <a:p>
            <a:pPr lvl="0">
              <a:defRPr/>
            </a:pPr>
            <a:r>
              <a:rPr lang="en-US" sz="1600" dirty="0">
                <a:solidFill>
                  <a:srgbClr val="000000"/>
                </a:solidFill>
                <a:latin typeface="Calibri"/>
              </a:rPr>
              <a:t>Kathleen N Moore, MD, MS</a:t>
            </a:r>
          </a:p>
          <a:p>
            <a:pPr lvl="0">
              <a:defRPr/>
            </a:pPr>
            <a:r>
              <a:rPr lang="en-US" sz="1600" b="0" dirty="0">
                <a:solidFill>
                  <a:srgbClr val="000000"/>
                </a:solidFill>
                <a:latin typeface="Calibri"/>
              </a:rPr>
              <a:t>Deputy Director and Director, Phase 1 Clinical Trials</a:t>
            </a:r>
          </a:p>
          <a:p>
            <a:pPr lvl="0">
              <a:defRPr/>
            </a:pPr>
            <a:r>
              <a:rPr lang="en-US" sz="1600" b="0" dirty="0">
                <a:solidFill>
                  <a:srgbClr val="000000"/>
                </a:solidFill>
                <a:latin typeface="Calibri"/>
              </a:rPr>
              <a:t>Fred and Pamela Buffett Cancer Center at the University of Nebraska</a:t>
            </a:r>
          </a:p>
          <a:p>
            <a:pPr lvl="0">
              <a:defRPr/>
            </a:pPr>
            <a:r>
              <a:rPr lang="en-US" sz="1600" b="0" dirty="0">
                <a:solidFill>
                  <a:srgbClr val="000000"/>
                </a:solidFill>
                <a:latin typeface="Calibri"/>
              </a:rPr>
              <a:t>Omaha, Nebraska</a:t>
            </a:r>
            <a:endParaRPr kumimoji="0" lang="en-US" sz="1600" b="0" i="0" u="none" strike="noStrike" kern="1200" cap="none" spc="0" normalizeH="0" baseline="0" noProof="0" dirty="0">
              <a:ln>
                <a:noFill/>
              </a:ln>
              <a:solidFill>
                <a:srgbClr val="000000"/>
              </a:solidFill>
              <a:effectLst/>
              <a:uLnTx/>
              <a:uFillTx/>
              <a:latin typeface="Calibri"/>
              <a:ea typeface="MS PGothic" charset="0"/>
            </a:endParaRPr>
          </a:p>
        </p:txBody>
      </p:sp>
      <p:pic>
        <p:nvPicPr>
          <p:cNvPr id="4" name="Picture 3">
            <a:extLst>
              <a:ext uri="{FF2B5EF4-FFF2-40B4-BE49-F238E27FC236}">
                <a16:creationId xmlns:a16="http://schemas.microsoft.com/office/drawing/2014/main" id="{21CF9E4A-0AB7-0328-1E26-559DA4FCE19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79376" y="4302225"/>
            <a:ext cx="1443490" cy="1443490"/>
          </a:xfrm>
          <a:prstGeom prst="rect">
            <a:avLst/>
          </a:prstGeom>
        </p:spPr>
      </p:pic>
    </p:spTree>
    <p:extLst>
      <p:ext uri="{BB962C8B-B14F-4D97-AF65-F5344CB8AC3E}">
        <p14:creationId xmlns:p14="http://schemas.microsoft.com/office/powerpoint/2010/main" val="33485613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96515-D3F9-4662-CDF6-82871CC3D397}"/>
              </a:ext>
            </a:extLst>
          </p:cNvPr>
          <p:cNvSpPr>
            <a:spLocks noGrp="1"/>
          </p:cNvSpPr>
          <p:nvPr>
            <p:ph type="title"/>
          </p:nvPr>
        </p:nvSpPr>
        <p:spPr/>
        <p:txBody>
          <a:bodyPr>
            <a:normAutofit fontScale="90000"/>
          </a:bodyPr>
          <a:lstStyle/>
          <a:p>
            <a:r>
              <a:rPr lang="en-US" dirty="0"/>
              <a:t>Targeting FRα: RAINFOL-01</a:t>
            </a:r>
            <a:br>
              <a:rPr lang="en-US" dirty="0"/>
            </a:br>
            <a:r>
              <a:rPr lang="en-US" dirty="0"/>
              <a:t>Phase 1/2 Study (NCT05579366)</a:t>
            </a:r>
          </a:p>
        </p:txBody>
      </p:sp>
      <p:sp>
        <p:nvSpPr>
          <p:cNvPr id="22" name="Footer Placeholder 5">
            <a:extLst>
              <a:ext uri="{FF2B5EF4-FFF2-40B4-BE49-F238E27FC236}">
                <a16:creationId xmlns:a16="http://schemas.microsoft.com/office/drawing/2014/main" id="{609AAB97-D59C-996B-D009-31E214B5304D}"/>
              </a:ext>
            </a:extLst>
          </p:cNvPr>
          <p:cNvSpPr>
            <a:spLocks noGrp="1"/>
          </p:cNvSpPr>
          <p:nvPr>
            <p:ph type="ftr" sz="quarter" idx="3"/>
          </p:nvPr>
        </p:nvSpPr>
        <p:spPr>
          <a:xfrm>
            <a:off x="238540" y="6329510"/>
            <a:ext cx="11648659" cy="415301"/>
          </a:xfrm>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1. https://clinicaltrials.gov/study/NCT05579366. 2. Lee, EK et al. SGO 2025 Abstract #809034</a:t>
            </a:r>
          </a:p>
        </p:txBody>
      </p:sp>
      <p:pic>
        <p:nvPicPr>
          <p:cNvPr id="5" name="Immagine 4">
            <a:extLst>
              <a:ext uri="{FF2B5EF4-FFF2-40B4-BE49-F238E27FC236}">
                <a16:creationId xmlns:a16="http://schemas.microsoft.com/office/drawing/2014/main" id="{1B498466-78BA-49EC-AC9E-02432B9032AD}"/>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r="3001"/>
          <a:stretch/>
        </p:blipFill>
        <p:spPr>
          <a:xfrm>
            <a:off x="0" y="1108138"/>
            <a:ext cx="6030897" cy="3190895"/>
          </a:xfrm>
          <a:prstGeom prst="rect">
            <a:avLst/>
          </a:prstGeom>
        </p:spPr>
      </p:pic>
      <p:pic>
        <p:nvPicPr>
          <p:cNvPr id="20" name="Immagine 19">
            <a:extLst>
              <a:ext uri="{FF2B5EF4-FFF2-40B4-BE49-F238E27FC236}">
                <a16:creationId xmlns:a16="http://schemas.microsoft.com/office/drawing/2014/main" id="{3901A85E-C6B5-4002-9C48-B421B49C879F}"/>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6161105" y="1108138"/>
            <a:ext cx="6053874" cy="3332936"/>
          </a:xfrm>
          <a:prstGeom prst="rect">
            <a:avLst/>
          </a:prstGeom>
        </p:spPr>
      </p:pic>
      <p:sp>
        <p:nvSpPr>
          <p:cNvPr id="27" name="CasellaDiTesto 26">
            <a:extLst>
              <a:ext uri="{FF2B5EF4-FFF2-40B4-BE49-F238E27FC236}">
                <a16:creationId xmlns:a16="http://schemas.microsoft.com/office/drawing/2014/main" id="{A57CFA30-EAD1-4378-8902-2B259B56704E}"/>
              </a:ext>
            </a:extLst>
          </p:cNvPr>
          <p:cNvSpPr txBox="1"/>
          <p:nvPr/>
        </p:nvSpPr>
        <p:spPr>
          <a:xfrm>
            <a:off x="238540" y="4981347"/>
            <a:ext cx="11238757" cy="830997"/>
          </a:xfrm>
          <a:prstGeom prst="rect">
            <a:avLst/>
          </a:prstGeom>
          <a:noFill/>
        </p:spPr>
        <p:txBody>
          <a:bodyPr wrap="square">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81104F"/>
                </a:solidFill>
                <a:effectLst/>
                <a:uLnTx/>
                <a:uFillTx/>
                <a:latin typeface="Calibri" panose="020F0502020204030204" pitchFamily="34" charset="0"/>
                <a:ea typeface="MS PGothic" panose="020B0600070205080204" pitchFamily="34" charset="-128"/>
                <a:cs typeface="+mn-cs"/>
              </a:rPr>
              <a:t>Rina-S was well tolerated with TEAEs of primarily </a:t>
            </a:r>
            <a:r>
              <a:rPr kumimoji="0" lang="en-US" sz="2400" b="1" i="0" u="none" strike="noStrike" kern="1200" cap="none" spc="0" normalizeH="0" baseline="0" noProof="0" dirty="0" err="1">
                <a:ln>
                  <a:noFill/>
                </a:ln>
                <a:solidFill>
                  <a:srgbClr val="81104F"/>
                </a:solidFill>
                <a:effectLst/>
                <a:uLnTx/>
                <a:uFillTx/>
                <a:latin typeface="Calibri" panose="020F0502020204030204" pitchFamily="34" charset="0"/>
                <a:ea typeface="MS PGothic" panose="020B0600070205080204" pitchFamily="34" charset="-128"/>
                <a:cs typeface="+mn-cs"/>
              </a:rPr>
              <a:t>cytopenias</a:t>
            </a:r>
            <a:r>
              <a:rPr kumimoji="0" lang="en-US" sz="2400" b="1" i="0" u="none" strike="noStrike" kern="1200" cap="none" spc="0" normalizeH="0" baseline="0" noProof="0" dirty="0">
                <a:ln>
                  <a:noFill/>
                </a:ln>
                <a:solidFill>
                  <a:srgbClr val="81104F"/>
                </a:solidFill>
                <a:effectLst/>
                <a:uLnTx/>
                <a:uFillTx/>
                <a:latin typeface="Calibri" panose="020F0502020204030204" pitchFamily="34" charset="0"/>
                <a:ea typeface="MS PGothic" panose="020B0600070205080204" pitchFamily="34" charset="-128"/>
                <a:cs typeface="+mn-cs"/>
              </a:rPr>
              <a:t> and low-grade GI events</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81104F"/>
                </a:solidFill>
                <a:effectLst/>
                <a:uLnTx/>
                <a:uFillTx/>
                <a:latin typeface="Calibri" panose="020F0502020204030204" pitchFamily="34" charset="0"/>
                <a:ea typeface="MS PGothic" panose="020B0600070205080204" pitchFamily="34" charset="-128"/>
                <a:cs typeface="+mn-cs"/>
              </a:rPr>
              <a:t>No signals of ocular toxicity, neuropathy, or ILD were observed</a:t>
            </a:r>
          </a:p>
        </p:txBody>
      </p:sp>
      <p:sp>
        <p:nvSpPr>
          <p:cNvPr id="3" name="TextBox 2">
            <a:extLst>
              <a:ext uri="{FF2B5EF4-FFF2-40B4-BE49-F238E27FC236}">
                <a16:creationId xmlns:a16="http://schemas.microsoft.com/office/drawing/2014/main" id="{2D68E0B8-5165-6EAA-8DA9-5D1E089E50CC}"/>
              </a:ext>
            </a:extLst>
          </p:cNvPr>
          <p:cNvSpPr txBox="1"/>
          <p:nvPr/>
        </p:nvSpPr>
        <p:spPr>
          <a:xfrm>
            <a:off x="9059604" y="6494872"/>
            <a:ext cx="3132396"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Courtesy of Nicoletta Colombo, MD</a:t>
            </a:r>
          </a:p>
        </p:txBody>
      </p:sp>
      <p:sp>
        <p:nvSpPr>
          <p:cNvPr id="4" name="Rectangle 3">
            <a:extLst>
              <a:ext uri="{FF2B5EF4-FFF2-40B4-BE49-F238E27FC236}">
                <a16:creationId xmlns:a16="http://schemas.microsoft.com/office/drawing/2014/main" id="{20E2F924-76C6-92C0-4A4E-C3BEFCBDAC9A}"/>
              </a:ext>
            </a:extLst>
          </p:cNvPr>
          <p:cNvSpPr/>
          <p:nvPr/>
        </p:nvSpPr>
        <p:spPr>
          <a:xfrm>
            <a:off x="5890161" y="771896"/>
            <a:ext cx="748145" cy="85502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3795507"/>
      </p:ext>
    </p:extLst>
  </p:cSld>
  <p:clrMapOvr>
    <a:masterClrMapping/>
  </p:clrMapOvr>
  <mc:AlternateContent xmlns:mc="http://schemas.openxmlformats.org/markup-compatibility/2006" xmlns:p14="http://schemas.microsoft.com/office/powerpoint/2010/main">
    <mc:Choice Requires="p14">
      <p:transition p14:dur="250" advClick="0"/>
    </mc:Choice>
    <mc:Fallback xmlns="">
      <p:transition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D707E0-A8A2-0DD7-E5D1-096E0850F1F5}"/>
            </a:ext>
          </a:extLst>
        </p:cNvPr>
        <p:cNvGrpSpPr/>
        <p:nvPr/>
      </p:nvGrpSpPr>
      <p:grpSpPr>
        <a:xfrm>
          <a:off x="0" y="0"/>
          <a:ext cx="0" cy="0"/>
          <a:chOff x="0" y="0"/>
          <a:chExt cx="0" cy="0"/>
        </a:xfrm>
      </p:grpSpPr>
      <p:pic>
        <p:nvPicPr>
          <p:cNvPr id="2" name="Image 0" descr="preencoded.png">
            <a:extLst>
              <a:ext uri="{FF2B5EF4-FFF2-40B4-BE49-F238E27FC236}">
                <a16:creationId xmlns:a16="http://schemas.microsoft.com/office/drawing/2014/main" id="{BC0DFAC7-867D-19F3-F908-FC6FE5B723D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rcRect b="2941"/>
          <a:stretch>
            <a:fillRect/>
          </a:stretch>
        </p:blipFill>
        <p:spPr>
          <a:xfrm>
            <a:off x="-1" y="1"/>
            <a:ext cx="12246429" cy="6551887"/>
          </a:xfrm>
          <a:prstGeom prst="rect">
            <a:avLst/>
          </a:prstGeom>
        </p:spPr>
      </p:pic>
      <p:sp>
        <p:nvSpPr>
          <p:cNvPr id="10" name="Rectangle 9">
            <a:extLst>
              <a:ext uri="{FF2B5EF4-FFF2-40B4-BE49-F238E27FC236}">
                <a16:creationId xmlns:a16="http://schemas.microsoft.com/office/drawing/2014/main" id="{6B3EDC9B-FFFE-F050-92F5-5187A91170B6}"/>
              </a:ext>
            </a:extLst>
          </p:cNvPr>
          <p:cNvSpPr/>
          <p:nvPr/>
        </p:nvSpPr>
        <p:spPr>
          <a:xfrm>
            <a:off x="10058400" y="4437529"/>
            <a:ext cx="2188028" cy="24204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 name="Rectangle 8">
            <a:extLst>
              <a:ext uri="{FF2B5EF4-FFF2-40B4-BE49-F238E27FC236}">
                <a16:creationId xmlns:a16="http://schemas.microsoft.com/office/drawing/2014/main" id="{005B8907-BEC6-D66B-4367-21602F9BE959}"/>
              </a:ext>
            </a:extLst>
          </p:cNvPr>
          <p:cNvSpPr/>
          <p:nvPr/>
        </p:nvSpPr>
        <p:spPr>
          <a:xfrm>
            <a:off x="8557132" y="3839135"/>
            <a:ext cx="2810435" cy="1196788"/>
          </a:xfrm>
          <a:prstGeom prst="rect">
            <a:avLst/>
          </a:prstGeom>
        </p:spPr>
        <p:style>
          <a:lnRef idx="2">
            <a:schemeClr val="dk1"/>
          </a:lnRef>
          <a:fillRef idx="1">
            <a:schemeClr val="lt1"/>
          </a:fillRef>
          <a:effectRef idx="0">
            <a:schemeClr val="dk1"/>
          </a:effectRef>
          <a:fontRef idx="minor">
            <a:schemeClr val="dk1"/>
          </a:fontRef>
        </p:style>
        <p:txBody>
          <a:bodyPr lIns="0" tIns="0" rIns="0" bIns="0"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Follow-up period</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Follow-up visits will occur every 12 weeks for up to ~1 year</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Primary endpoint: </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PFS</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Key Secondary endpoints: </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OS, ORR</a:t>
            </a:r>
          </a:p>
        </p:txBody>
      </p:sp>
      <p:sp>
        <p:nvSpPr>
          <p:cNvPr id="6" name="CasellaDiTesto 5">
            <a:extLst>
              <a:ext uri="{FF2B5EF4-FFF2-40B4-BE49-F238E27FC236}">
                <a16:creationId xmlns:a16="http://schemas.microsoft.com/office/drawing/2014/main" id="{18628603-C300-3475-A41B-B17FC6E6AC91}"/>
              </a:ext>
            </a:extLst>
          </p:cNvPr>
          <p:cNvSpPr txBox="1"/>
          <p:nvPr/>
        </p:nvSpPr>
        <p:spPr>
          <a:xfrm>
            <a:off x="5840805" y="5998723"/>
            <a:ext cx="6422912" cy="369332"/>
          </a:xfrm>
          <a:prstGeom prst="rect">
            <a:avLst/>
          </a:prstGeom>
          <a:noFill/>
        </p:spPr>
        <p:txBody>
          <a:bodyPr wrap="non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Angeles Alvarez Secord presented at ASCO 2025;Abstract TPS5627 </a:t>
            </a:r>
          </a:p>
        </p:txBody>
      </p:sp>
      <p:sp>
        <p:nvSpPr>
          <p:cNvPr id="3" name="TextBox 2">
            <a:extLst>
              <a:ext uri="{FF2B5EF4-FFF2-40B4-BE49-F238E27FC236}">
                <a16:creationId xmlns:a16="http://schemas.microsoft.com/office/drawing/2014/main" id="{5B1A4583-31A2-AA0D-2C48-2FBC21E8737C}"/>
              </a:ext>
            </a:extLst>
          </p:cNvPr>
          <p:cNvSpPr txBox="1"/>
          <p:nvPr/>
        </p:nvSpPr>
        <p:spPr>
          <a:xfrm>
            <a:off x="9427717" y="6551888"/>
            <a:ext cx="2764283" cy="307777"/>
          </a:xfrm>
          <a:prstGeom prst="rect">
            <a:avLst/>
          </a:prstGeom>
          <a:noFill/>
        </p:spPr>
        <p:txBody>
          <a:bodyPr wrap="non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Courtesy of Nicoletta Colombo, MD</a:t>
            </a:r>
          </a:p>
        </p:txBody>
      </p:sp>
    </p:spTree>
    <p:extLst>
      <p:ext uri="{BB962C8B-B14F-4D97-AF65-F5344CB8AC3E}">
        <p14:creationId xmlns:p14="http://schemas.microsoft.com/office/powerpoint/2010/main" val="37444237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44ADFA34-FE6E-879E-E7C0-3B93665BC317}"/>
              </a:ext>
            </a:extLst>
          </p:cNvPr>
          <p:cNvSpPr>
            <a:spLocks noGrp="1"/>
          </p:cNvSpPr>
          <p:nvPr>
            <p:ph type="body" sz="quarter" idx="10"/>
          </p:nvPr>
        </p:nvSpPr>
        <p:spPr>
          <a:xfrm>
            <a:off x="247648" y="450143"/>
            <a:ext cx="8474075" cy="670052"/>
          </a:xfrm>
        </p:spPr>
        <p:txBody>
          <a:bodyPr/>
          <a:lstStyle/>
          <a:p>
            <a:r>
              <a:rPr lang="en-US" sz="2667" dirty="0"/>
              <a:t>AZD5335: An FRα-targeting TOP1i ADC</a:t>
            </a:r>
          </a:p>
        </p:txBody>
      </p:sp>
      <p:sp>
        <p:nvSpPr>
          <p:cNvPr id="3" name="Espace réservé du texte 2">
            <a:extLst>
              <a:ext uri="{FF2B5EF4-FFF2-40B4-BE49-F238E27FC236}">
                <a16:creationId xmlns:a16="http://schemas.microsoft.com/office/drawing/2014/main" id="{984785B4-ECC8-AB03-8A80-579E748F5DF4}"/>
              </a:ext>
            </a:extLst>
          </p:cNvPr>
          <p:cNvSpPr>
            <a:spLocks noGrp="1"/>
          </p:cNvSpPr>
          <p:nvPr>
            <p:ph type="body" sz="quarter" idx="12"/>
          </p:nvPr>
        </p:nvSpPr>
        <p:spPr>
          <a:xfrm>
            <a:off x="885823" y="6039815"/>
            <a:ext cx="4229103" cy="498730"/>
          </a:xfrm>
        </p:spPr>
        <p:txBody>
          <a:bodyPr anchor="b" anchorCtr="0"/>
          <a:lstStyle/>
          <a:p>
            <a:r>
              <a:rPr lang="en-US" b="0" dirty="0"/>
              <a:t>ADC, antibody-drug conjugate; DAR, drug-to-antibody ratio; FRα, folate receptor α; </a:t>
            </a:r>
            <a:br>
              <a:rPr lang="en-US" b="0" dirty="0"/>
            </a:br>
            <a:r>
              <a:rPr lang="en-US" b="0" dirty="0"/>
              <a:t>OC, ovarian cancer; TOP1i, topoisomerase 1 inhibitor</a:t>
            </a:r>
          </a:p>
        </p:txBody>
      </p:sp>
      <p:sp>
        <p:nvSpPr>
          <p:cNvPr id="4" name="Espace réservé du texte 3">
            <a:extLst>
              <a:ext uri="{FF2B5EF4-FFF2-40B4-BE49-F238E27FC236}">
                <a16:creationId xmlns:a16="http://schemas.microsoft.com/office/drawing/2014/main" id="{F4171FC6-C0F4-14C3-0D82-E2DC4A144B17}"/>
              </a:ext>
            </a:extLst>
          </p:cNvPr>
          <p:cNvSpPr>
            <a:spLocks noGrp="1"/>
          </p:cNvSpPr>
          <p:nvPr>
            <p:ph type="body" sz="quarter" idx="13"/>
          </p:nvPr>
        </p:nvSpPr>
        <p:spPr>
          <a:xfrm>
            <a:off x="288645" y="1713786"/>
            <a:ext cx="7170365" cy="4289224"/>
          </a:xfrm>
        </p:spPr>
        <p:txBody>
          <a:bodyPr/>
          <a:lstStyle/>
          <a:p>
            <a:pPr marL="381019" indent="-381019">
              <a:spcAft>
                <a:spcPts val="1600"/>
              </a:spcAft>
              <a:buFont typeface="Arial" panose="020B0604020202020204" pitchFamily="34" charset="0"/>
              <a:buChar char="•"/>
            </a:pPr>
            <a:r>
              <a:rPr lang="en-US" sz="2000" dirty="0"/>
              <a:t>FRα is a cell surface protein that binds and </a:t>
            </a:r>
            <a:r>
              <a:rPr lang="en-US" sz="2000" dirty="0" err="1"/>
              <a:t>internalises</a:t>
            </a:r>
            <a:r>
              <a:rPr lang="en-US" sz="2000" dirty="0"/>
              <a:t> folate, a cofactor required for DNA synthesis, cell growth, and proliferation.</a:t>
            </a:r>
            <a:r>
              <a:rPr lang="en-US" sz="2000" baseline="30000" dirty="0"/>
              <a:t>1–3</a:t>
            </a:r>
          </a:p>
          <a:p>
            <a:pPr marL="381019" indent="-381019">
              <a:spcAft>
                <a:spcPts val="1600"/>
              </a:spcAft>
              <a:buFont typeface="Arial" panose="020B0604020202020204" pitchFamily="34" charset="0"/>
              <a:buChar char="•"/>
            </a:pPr>
            <a:r>
              <a:rPr lang="en-US" sz="2000" dirty="0"/>
              <a:t>FRα is highly expressed in multiple epithelial </a:t>
            </a:r>
            <a:r>
              <a:rPr lang="en-US" sz="2000" dirty="0" err="1"/>
              <a:t>tumours</a:t>
            </a:r>
            <a:r>
              <a:rPr lang="en-US" sz="2000" dirty="0"/>
              <a:t> and a clinically validated ADC target in HGSOC.</a:t>
            </a:r>
            <a:r>
              <a:rPr lang="en-US" sz="2000" baseline="30000" dirty="0"/>
              <a:t>2–4</a:t>
            </a:r>
            <a:r>
              <a:rPr lang="en-US" sz="2000" dirty="0"/>
              <a:t> </a:t>
            </a:r>
          </a:p>
          <a:p>
            <a:pPr marL="381019" indent="-381019">
              <a:buFont typeface="Arial" panose="020B0604020202020204" pitchFamily="34" charset="0"/>
              <a:buChar char="•"/>
            </a:pPr>
            <a:r>
              <a:rPr lang="en-US" sz="2000" dirty="0"/>
              <a:t>AZD5335 is a specific, targeted ADC with a potent TOP1i </a:t>
            </a:r>
            <a:r>
              <a:rPr lang="en-US" sz="2000" dirty="0">
                <a:latin typeface="Arial Narrow" panose="020B0606020202030204" pitchFamily="34" charset="0"/>
              </a:rPr>
              <a:t>payload (AZ14170132) that binds to FRα with high affinity.</a:t>
            </a:r>
            <a:r>
              <a:rPr lang="en-US" sz="2000" baseline="30000" dirty="0">
                <a:latin typeface="Arial Narrow" panose="020B0606020202030204" pitchFamily="34" charset="0"/>
              </a:rPr>
              <a:t>5</a:t>
            </a:r>
            <a:endParaRPr lang="en-US" sz="2000" dirty="0">
              <a:latin typeface="Arial Narrow" panose="020B0606020202030204" pitchFamily="34" charset="0"/>
            </a:endParaRPr>
          </a:p>
          <a:p>
            <a:pPr marL="876344" lvl="1" indent="-381019">
              <a:buFont typeface="Arial" panose="020B0604020202020204" pitchFamily="34" charset="0"/>
              <a:buChar char="•"/>
            </a:pPr>
            <a:r>
              <a:rPr lang="en-US" sz="2000" dirty="0">
                <a:solidFill>
                  <a:srgbClr val="00305D"/>
                </a:solidFill>
                <a:latin typeface="Arial Narrow" panose="020B0606020202030204" pitchFamily="34" charset="0"/>
              </a:rPr>
              <a:t>The cleavable peptide linker (mp-PEG8-Val-Ala) is </a:t>
            </a:r>
            <a:br>
              <a:rPr lang="en-US" sz="2000" dirty="0">
                <a:solidFill>
                  <a:srgbClr val="00305D"/>
                </a:solidFill>
                <a:latin typeface="Arial Narrow" panose="020B0606020202030204" pitchFamily="34" charset="0"/>
              </a:rPr>
            </a:br>
            <a:r>
              <a:rPr lang="en-US" sz="2000" dirty="0">
                <a:solidFill>
                  <a:srgbClr val="00305D"/>
                </a:solidFill>
                <a:latin typeface="Arial Narrow" panose="020B0606020202030204" pitchFamily="34" charset="0"/>
              </a:rPr>
              <a:t>bystander-capable and serum-stable.</a:t>
            </a:r>
          </a:p>
          <a:p>
            <a:pPr marL="876344" lvl="1" indent="-381019">
              <a:buFont typeface="Arial" panose="020B0604020202020204" pitchFamily="34" charset="0"/>
              <a:buChar char="•"/>
            </a:pPr>
            <a:r>
              <a:rPr lang="en-US" sz="2000" dirty="0">
                <a:solidFill>
                  <a:srgbClr val="00305D"/>
                </a:solidFill>
                <a:latin typeface="Arial Narrow" panose="020B0606020202030204" pitchFamily="34" charset="0"/>
              </a:rPr>
              <a:t>AZD5335 has an average DAR of 8. </a:t>
            </a:r>
          </a:p>
          <a:p>
            <a:pPr marL="876344" lvl="1" indent="-381019">
              <a:spcAft>
                <a:spcPts val="1600"/>
              </a:spcAft>
              <a:buFont typeface="Arial" panose="020B0604020202020204" pitchFamily="34" charset="0"/>
              <a:buChar char="•"/>
            </a:pPr>
            <a:endParaRPr lang="en-US" sz="1367" baseline="30000" dirty="0"/>
          </a:p>
        </p:txBody>
      </p:sp>
      <p:grpSp>
        <p:nvGrpSpPr>
          <p:cNvPr id="5" name="Group 4">
            <a:extLst>
              <a:ext uri="{FF2B5EF4-FFF2-40B4-BE49-F238E27FC236}">
                <a16:creationId xmlns:a16="http://schemas.microsoft.com/office/drawing/2014/main" id="{F428CD63-CD3D-7EA4-D04A-BCC9A81C4679}"/>
              </a:ext>
            </a:extLst>
          </p:cNvPr>
          <p:cNvGrpSpPr/>
          <p:nvPr/>
        </p:nvGrpSpPr>
        <p:grpSpPr>
          <a:xfrm>
            <a:off x="7137537" y="1970394"/>
            <a:ext cx="8639085" cy="6242361"/>
            <a:chOff x="4573506" y="5746899"/>
            <a:chExt cx="3987226" cy="3210852"/>
          </a:xfrm>
        </p:grpSpPr>
        <p:grpSp>
          <p:nvGrpSpPr>
            <p:cNvPr id="6" name="Group 5">
              <a:extLst>
                <a:ext uri="{FF2B5EF4-FFF2-40B4-BE49-F238E27FC236}">
                  <a16:creationId xmlns:a16="http://schemas.microsoft.com/office/drawing/2014/main" id="{09B5A564-70E1-BCE9-3750-D17E51818A5C}"/>
                </a:ext>
              </a:extLst>
            </p:cNvPr>
            <p:cNvGrpSpPr/>
            <p:nvPr/>
          </p:nvGrpSpPr>
          <p:grpSpPr>
            <a:xfrm>
              <a:off x="4924839" y="5746899"/>
              <a:ext cx="2353485" cy="1600592"/>
              <a:chOff x="894312" y="8580361"/>
              <a:chExt cx="2353485" cy="1600593"/>
            </a:xfrm>
          </p:grpSpPr>
          <p:grpSp>
            <p:nvGrpSpPr>
              <p:cNvPr id="8" name="Group 7">
                <a:extLst>
                  <a:ext uri="{FF2B5EF4-FFF2-40B4-BE49-F238E27FC236}">
                    <a16:creationId xmlns:a16="http://schemas.microsoft.com/office/drawing/2014/main" id="{19B4E4EB-73E6-EF04-AC2B-87AB56D1A3C9}"/>
                  </a:ext>
                </a:extLst>
              </p:cNvPr>
              <p:cNvGrpSpPr/>
              <p:nvPr/>
            </p:nvGrpSpPr>
            <p:grpSpPr>
              <a:xfrm>
                <a:off x="2047618" y="8580361"/>
                <a:ext cx="763147" cy="258506"/>
                <a:chOff x="7603433" y="4211489"/>
                <a:chExt cx="918334" cy="270555"/>
              </a:xfrm>
            </p:grpSpPr>
            <p:sp>
              <p:nvSpPr>
                <p:cNvPr id="32" name="Star: 5 Points 31">
                  <a:extLst>
                    <a:ext uri="{FF2B5EF4-FFF2-40B4-BE49-F238E27FC236}">
                      <a16:creationId xmlns:a16="http://schemas.microsoft.com/office/drawing/2014/main" id="{583FDF9C-3B13-6E0E-90CE-42974AFFCD1B}"/>
                    </a:ext>
                  </a:extLst>
                </p:cNvPr>
                <p:cNvSpPr>
                  <a:spLocks/>
                </p:cNvSpPr>
                <p:nvPr/>
              </p:nvSpPr>
              <p:spPr>
                <a:xfrm>
                  <a:off x="7603433" y="4224349"/>
                  <a:ext cx="206956" cy="180000"/>
                </a:xfrm>
                <a:prstGeom prst="star5">
                  <a:avLst>
                    <a:gd name="adj" fmla="val 24858"/>
                    <a:gd name="hf" fmla="val 105146"/>
                    <a:gd name="vf" fmla="val 110557"/>
                  </a:avLst>
                </a:prstGeom>
                <a:solidFill>
                  <a:srgbClr val="830051"/>
                </a:solidFill>
                <a:ln w="12700" cap="flat" cmpd="sng" algn="ctr">
                  <a:noFill/>
                  <a:prstDash val="solid"/>
                  <a:miter lim="800000"/>
                </a:ln>
                <a:effectLst/>
              </p:spPr>
              <p:txBody>
                <a:bodyPr rtlCol="0" anchor="ctr"/>
                <a:lstStyle/>
                <a:p>
                  <a:pPr marL="0" marR="0" lvl="0" indent="0" algn="ctr" defTabSz="304815" rtl="0" eaLnBrk="1" fontAlgn="auto" latinLnBrk="0" hangingPunct="1">
                    <a:lnSpc>
                      <a:spcPct val="100000"/>
                    </a:lnSpc>
                    <a:spcBef>
                      <a:spcPts val="0"/>
                    </a:spcBef>
                    <a:spcAft>
                      <a:spcPts val="0"/>
                    </a:spcAft>
                    <a:buClrTx/>
                    <a:buSzTx/>
                    <a:buFontTx/>
                    <a:buNone/>
                    <a:tabLst/>
                    <a:defRPr/>
                  </a:pPr>
                  <a:endParaRPr kumimoji="0" lang="en-US" sz="933" b="0" i="0" u="none" strike="noStrike" kern="0" cap="none" spc="0" normalizeH="0" baseline="0" noProof="0" dirty="0">
                    <a:ln>
                      <a:noFill/>
                    </a:ln>
                    <a:solidFill>
                      <a:prstClr val="white"/>
                    </a:solidFill>
                    <a:effectLst/>
                    <a:uLnTx/>
                    <a:uFillTx/>
                    <a:latin typeface="Calibri" panose="020F0502020204030204"/>
                    <a:ea typeface="MS PGothic" panose="020B0600070205080204" pitchFamily="34" charset="-128"/>
                    <a:cs typeface="+mn-cs"/>
                  </a:endParaRPr>
                </a:p>
              </p:txBody>
            </p:sp>
            <p:sp>
              <p:nvSpPr>
                <p:cNvPr id="33" name="TextBox 32">
                  <a:extLst>
                    <a:ext uri="{FF2B5EF4-FFF2-40B4-BE49-F238E27FC236}">
                      <a16:creationId xmlns:a16="http://schemas.microsoft.com/office/drawing/2014/main" id="{8B1070BC-AE1A-74CB-42BE-DADC06AC8D75}"/>
                    </a:ext>
                  </a:extLst>
                </p:cNvPr>
                <p:cNvSpPr txBox="1"/>
                <p:nvPr/>
              </p:nvSpPr>
              <p:spPr>
                <a:xfrm>
                  <a:off x="7644935" y="4211489"/>
                  <a:ext cx="876832" cy="270555"/>
                </a:xfrm>
                <a:prstGeom prst="rect">
                  <a:avLst/>
                </a:prstGeom>
                <a:noFill/>
              </p:spPr>
              <p:txBody>
                <a:bodyPr wrap="square">
                  <a:spAutoFit/>
                </a:bodyPr>
                <a:lstStyle/>
                <a:p>
                  <a:pPr marL="0" marR="0" lvl="1" indent="0" algn="ctr" defTabSz="304815" rtl="0" eaLnBrk="1" fontAlgn="auto" latinLnBrk="0" hangingPunct="1">
                    <a:lnSpc>
                      <a:spcPct val="100000"/>
                    </a:lnSpc>
                    <a:spcBef>
                      <a:spcPts val="0"/>
                    </a:spcBef>
                    <a:spcAft>
                      <a:spcPts val="0"/>
                    </a:spcAft>
                    <a:buClrTx/>
                    <a:buSzTx/>
                    <a:buFontTx/>
                    <a:buNone/>
                    <a:tabLst/>
                    <a:defRPr/>
                  </a:pPr>
                  <a:r>
                    <a:rPr kumimoji="0" lang="en-US" sz="1333" b="0" i="0" u="none" strike="noStrike" kern="100" cap="none" spc="0" normalizeH="0" baseline="0" noProof="0" dirty="0">
                      <a:ln>
                        <a:noFill/>
                      </a:ln>
                      <a:solidFill>
                        <a:srgbClr val="00305D"/>
                      </a:solidFill>
                      <a:effectLst/>
                      <a:uLnTx/>
                      <a:uFillTx/>
                      <a:latin typeface="Calibri" panose="020F0502020204030204"/>
                      <a:ea typeface="Calibri" panose="020F0502020204030204" pitchFamily="34" charset="0"/>
                      <a:cs typeface="Arial" panose="020B0604020202020204" pitchFamily="34" charset="0"/>
                    </a:rPr>
                    <a:t>Conjugated </a:t>
                  </a:r>
                  <a:br>
                    <a:rPr kumimoji="0" lang="en-US" sz="1333" b="0" i="0" u="none" strike="noStrike" kern="100" cap="none" spc="0" normalizeH="0" baseline="0" noProof="0" dirty="0">
                      <a:ln>
                        <a:noFill/>
                      </a:ln>
                      <a:solidFill>
                        <a:srgbClr val="00305D"/>
                      </a:solidFill>
                      <a:effectLst/>
                      <a:uLnTx/>
                      <a:uFillTx/>
                      <a:latin typeface="Calibri" panose="020F0502020204030204"/>
                      <a:ea typeface="Calibri" panose="020F0502020204030204" pitchFamily="34" charset="0"/>
                      <a:cs typeface="Arial" panose="020B0604020202020204" pitchFamily="34" charset="0"/>
                    </a:rPr>
                  </a:br>
                  <a:r>
                    <a:rPr kumimoji="0" lang="en-US" sz="1333" b="0" i="0" u="none" strike="noStrike" kern="100" cap="none" spc="0" normalizeH="0" baseline="0" noProof="0" dirty="0">
                      <a:ln>
                        <a:noFill/>
                      </a:ln>
                      <a:solidFill>
                        <a:srgbClr val="00305D"/>
                      </a:solidFill>
                      <a:effectLst/>
                      <a:uLnTx/>
                      <a:uFillTx/>
                      <a:latin typeface="Calibri" panose="020F0502020204030204"/>
                      <a:ea typeface="Calibri" panose="020F0502020204030204" pitchFamily="34" charset="0"/>
                      <a:cs typeface="Arial" panose="020B0604020202020204" pitchFamily="34" charset="0"/>
                    </a:rPr>
                    <a:t>TOP1i payload</a:t>
                  </a:r>
                  <a:endParaRPr kumimoji="0" lang="en-US" sz="1333" b="0" i="0" u="none" strike="noStrike" kern="100" cap="none" spc="0" normalizeH="0" baseline="30000" noProof="0" dirty="0">
                    <a:ln>
                      <a:noFill/>
                    </a:ln>
                    <a:solidFill>
                      <a:srgbClr val="00305D"/>
                    </a:solidFill>
                    <a:effectLst/>
                    <a:uLnTx/>
                    <a:uFillTx/>
                    <a:latin typeface="Calibri" panose="020F0502020204030204"/>
                    <a:ea typeface="Calibri" panose="020F0502020204030204" pitchFamily="34" charset="0"/>
                    <a:cs typeface="Arial" panose="020B0604020202020204" pitchFamily="34" charset="0"/>
                  </a:endParaRPr>
                </a:p>
              </p:txBody>
            </p:sp>
          </p:grpSp>
          <p:grpSp>
            <p:nvGrpSpPr>
              <p:cNvPr id="9" name="Group 8">
                <a:extLst>
                  <a:ext uri="{FF2B5EF4-FFF2-40B4-BE49-F238E27FC236}">
                    <a16:creationId xmlns:a16="http://schemas.microsoft.com/office/drawing/2014/main" id="{D35B7003-0786-4E89-A166-C90DBB21EFB4}"/>
                  </a:ext>
                </a:extLst>
              </p:cNvPr>
              <p:cNvGrpSpPr>
                <a:grpSpLocks noChangeAspect="1"/>
              </p:cNvGrpSpPr>
              <p:nvPr/>
            </p:nvGrpSpPr>
            <p:grpSpPr>
              <a:xfrm>
                <a:off x="894312" y="8785336"/>
                <a:ext cx="1132156" cy="1395618"/>
                <a:chOff x="8514162" y="2161971"/>
                <a:chExt cx="1481085" cy="1825744"/>
              </a:xfrm>
            </p:grpSpPr>
            <p:grpSp>
              <p:nvGrpSpPr>
                <p:cNvPr id="17" name="Group 16">
                  <a:extLst>
                    <a:ext uri="{FF2B5EF4-FFF2-40B4-BE49-F238E27FC236}">
                      <a16:creationId xmlns:a16="http://schemas.microsoft.com/office/drawing/2014/main" id="{8D67F02E-4A61-06C1-7B3A-895038BB3F2C}"/>
                    </a:ext>
                  </a:extLst>
                </p:cNvPr>
                <p:cNvGrpSpPr>
                  <a:grpSpLocks/>
                </p:cNvGrpSpPr>
                <p:nvPr/>
              </p:nvGrpSpPr>
              <p:grpSpPr>
                <a:xfrm>
                  <a:off x="8514162" y="2161971"/>
                  <a:ext cx="1481085" cy="1825744"/>
                  <a:chOff x="8934736" y="1737702"/>
                  <a:chExt cx="2314195" cy="2571472"/>
                </a:xfrm>
              </p:grpSpPr>
              <p:sp>
                <p:nvSpPr>
                  <p:cNvPr id="28" name="Freeform 3913">
                    <a:extLst>
                      <a:ext uri="{FF2B5EF4-FFF2-40B4-BE49-F238E27FC236}">
                        <a16:creationId xmlns:a16="http://schemas.microsoft.com/office/drawing/2014/main" id="{A24E5D55-686B-EDB6-A187-EBDB83977359}"/>
                      </a:ext>
                    </a:extLst>
                  </p:cNvPr>
                  <p:cNvSpPr/>
                  <p:nvPr/>
                </p:nvSpPr>
                <p:spPr>
                  <a:xfrm rot="11011275">
                    <a:off x="8934736" y="2151918"/>
                    <a:ext cx="740231" cy="877996"/>
                  </a:xfrm>
                  <a:custGeom>
                    <a:avLst/>
                    <a:gdLst>
                      <a:gd name="connsiteX0" fmla="*/ 87283 w 112426"/>
                      <a:gd name="connsiteY0" fmla="*/ 130904 h 133349"/>
                      <a:gd name="connsiteX1" fmla="*/ 106179 w 112426"/>
                      <a:gd name="connsiteY1" fmla="*/ 129763 h 133349"/>
                      <a:gd name="connsiteX2" fmla="*/ 108842 w 112426"/>
                      <a:gd name="connsiteY2" fmla="*/ 106579 h 133349"/>
                      <a:gd name="connsiteX3" fmla="*/ 29455 w 112426"/>
                      <a:gd name="connsiteY3" fmla="*/ 6241 h 133349"/>
                      <a:gd name="connsiteX4" fmla="*/ 6247 w 112426"/>
                      <a:gd name="connsiteY4" fmla="*/ 3581 h 133349"/>
                      <a:gd name="connsiteX5" fmla="*/ 3584 w 112426"/>
                      <a:gd name="connsiteY5" fmla="*/ 26765 h 133349"/>
                      <a:gd name="connsiteX6" fmla="*/ 82971 w 112426"/>
                      <a:gd name="connsiteY6" fmla="*/ 127103 h 133349"/>
                      <a:gd name="connsiteX7" fmla="*/ 87283 w 112426"/>
                      <a:gd name="connsiteY7" fmla="*/ 130904 h 133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426" h="133349">
                        <a:moveTo>
                          <a:pt x="87283" y="130904"/>
                        </a:moveTo>
                        <a:cubicBezTo>
                          <a:pt x="92990" y="134451"/>
                          <a:pt x="100599" y="134198"/>
                          <a:pt x="106179" y="129763"/>
                        </a:cubicBezTo>
                        <a:cubicBezTo>
                          <a:pt x="113281" y="124062"/>
                          <a:pt x="114549" y="113674"/>
                          <a:pt x="108842" y="106579"/>
                        </a:cubicBezTo>
                        <a:lnTo>
                          <a:pt x="29455" y="6241"/>
                        </a:lnTo>
                        <a:cubicBezTo>
                          <a:pt x="23875" y="-854"/>
                          <a:pt x="13349" y="-2120"/>
                          <a:pt x="6247" y="3581"/>
                        </a:cubicBezTo>
                        <a:cubicBezTo>
                          <a:pt x="-854" y="9282"/>
                          <a:pt x="-2123" y="19670"/>
                          <a:pt x="3584" y="26765"/>
                        </a:cubicBezTo>
                        <a:lnTo>
                          <a:pt x="82971" y="127103"/>
                        </a:lnTo>
                        <a:cubicBezTo>
                          <a:pt x="84239" y="128623"/>
                          <a:pt x="85635" y="130017"/>
                          <a:pt x="87283" y="130904"/>
                        </a:cubicBezTo>
                        <a:close/>
                      </a:path>
                    </a:pathLst>
                  </a:custGeom>
                  <a:solidFill>
                    <a:srgbClr val="FFFF99"/>
                  </a:solidFill>
                  <a:ln w="9511" cap="flat">
                    <a:solidFill>
                      <a:srgbClr val="C4D600"/>
                    </a:solidFill>
                    <a:prstDash val="solid"/>
                    <a:miter/>
                  </a:ln>
                </p:spPr>
                <p:txBody>
                  <a:bodyPr rtlCol="0" anchor="ctr"/>
                  <a:lstStyle/>
                  <a:p>
                    <a:pPr marL="0" marR="0" lvl="0" indent="0" algn="l" defTabSz="304815" rtl="0" eaLnBrk="1" fontAlgn="auto" latinLnBrk="0" hangingPunct="1">
                      <a:lnSpc>
                        <a:spcPct val="90000"/>
                      </a:lnSpc>
                      <a:spcBef>
                        <a:spcPts val="0"/>
                      </a:spcBef>
                      <a:spcAft>
                        <a:spcPts val="0"/>
                      </a:spcAft>
                      <a:buClrTx/>
                      <a:buSzTx/>
                      <a:buFontTx/>
                      <a:buNone/>
                      <a:tabLst/>
                      <a:defRPr/>
                    </a:pPr>
                    <a:endParaRPr kumimoji="0" lang="en-US" sz="467" b="0" i="0" u="none" strike="noStrike" kern="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29" name="Freeform 3921">
                    <a:extLst>
                      <a:ext uri="{FF2B5EF4-FFF2-40B4-BE49-F238E27FC236}">
                        <a16:creationId xmlns:a16="http://schemas.microsoft.com/office/drawing/2014/main" id="{01598023-55C8-6C2C-7989-BCE455F1B387}"/>
                      </a:ext>
                    </a:extLst>
                  </p:cNvPr>
                  <p:cNvSpPr/>
                  <p:nvPr/>
                </p:nvSpPr>
                <p:spPr>
                  <a:xfrm rot="10965913">
                    <a:off x="8990169" y="1753184"/>
                    <a:ext cx="1082311" cy="2555990"/>
                  </a:xfrm>
                  <a:custGeom>
                    <a:avLst/>
                    <a:gdLst>
                      <a:gd name="connsiteX0" fmla="*/ 139271 w 164381"/>
                      <a:gd name="connsiteY0" fmla="*/ 385796 h 388202"/>
                      <a:gd name="connsiteX1" fmla="*/ 157913 w 164381"/>
                      <a:gd name="connsiteY1" fmla="*/ 384782 h 388202"/>
                      <a:gd name="connsiteX2" fmla="*/ 160956 w 164381"/>
                      <a:gd name="connsiteY2" fmla="*/ 361598 h 388202"/>
                      <a:gd name="connsiteX3" fmla="*/ 43778 w 164381"/>
                      <a:gd name="connsiteY3" fmla="*/ 209571 h 388202"/>
                      <a:gd name="connsiteX4" fmla="*/ 32998 w 164381"/>
                      <a:gd name="connsiteY4" fmla="*/ 15609 h 388202"/>
                      <a:gd name="connsiteX5" fmla="*/ 15625 w 164381"/>
                      <a:gd name="connsiteY5" fmla="*/ 26 h 388202"/>
                      <a:gd name="connsiteX6" fmla="*/ 26 w 164381"/>
                      <a:gd name="connsiteY6" fmla="*/ 17382 h 388202"/>
                      <a:gd name="connsiteX7" fmla="*/ 11313 w 164381"/>
                      <a:gd name="connsiteY7" fmla="*/ 221479 h 388202"/>
                      <a:gd name="connsiteX8" fmla="*/ 134705 w 164381"/>
                      <a:gd name="connsiteY8" fmla="*/ 381615 h 388202"/>
                      <a:gd name="connsiteX9" fmla="*/ 139271 w 164381"/>
                      <a:gd name="connsiteY9" fmla="*/ 385669 h 388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4381" h="388202">
                        <a:moveTo>
                          <a:pt x="139271" y="385796"/>
                        </a:moveTo>
                        <a:cubicBezTo>
                          <a:pt x="144978" y="389216"/>
                          <a:pt x="152333" y="389090"/>
                          <a:pt x="157913" y="384782"/>
                        </a:cubicBezTo>
                        <a:cubicBezTo>
                          <a:pt x="165141" y="379208"/>
                          <a:pt x="166536" y="368819"/>
                          <a:pt x="160956" y="361598"/>
                        </a:cubicBezTo>
                        <a:lnTo>
                          <a:pt x="43778" y="209571"/>
                        </a:lnTo>
                        <a:lnTo>
                          <a:pt x="32998" y="15609"/>
                        </a:lnTo>
                        <a:cubicBezTo>
                          <a:pt x="32491" y="6487"/>
                          <a:pt x="24755" y="-481"/>
                          <a:pt x="15625" y="26"/>
                        </a:cubicBezTo>
                        <a:cubicBezTo>
                          <a:pt x="6494" y="533"/>
                          <a:pt x="-481" y="8261"/>
                          <a:pt x="26" y="17382"/>
                        </a:cubicBezTo>
                        <a:lnTo>
                          <a:pt x="11313" y="221479"/>
                        </a:lnTo>
                        <a:lnTo>
                          <a:pt x="134705" y="381615"/>
                        </a:lnTo>
                        <a:cubicBezTo>
                          <a:pt x="135973" y="383262"/>
                          <a:pt x="137495" y="384655"/>
                          <a:pt x="139271" y="385669"/>
                        </a:cubicBezTo>
                        <a:close/>
                      </a:path>
                    </a:pathLst>
                  </a:custGeom>
                  <a:solidFill>
                    <a:srgbClr val="CADA19"/>
                  </a:solidFill>
                  <a:ln w="9511" cap="flat">
                    <a:solidFill>
                      <a:srgbClr val="C4D600"/>
                    </a:solidFill>
                    <a:prstDash val="solid"/>
                    <a:miter/>
                  </a:ln>
                </p:spPr>
                <p:txBody>
                  <a:bodyPr rtlCol="0" anchor="ctr"/>
                  <a:lstStyle/>
                  <a:p>
                    <a:pPr marL="0" marR="0" lvl="0" indent="0" algn="l" defTabSz="304815" rtl="0" eaLnBrk="1" fontAlgn="auto" latinLnBrk="0" hangingPunct="1">
                      <a:lnSpc>
                        <a:spcPct val="90000"/>
                      </a:lnSpc>
                      <a:spcBef>
                        <a:spcPts val="0"/>
                      </a:spcBef>
                      <a:spcAft>
                        <a:spcPts val="0"/>
                      </a:spcAft>
                      <a:buClrTx/>
                      <a:buSzTx/>
                      <a:buFontTx/>
                      <a:buNone/>
                      <a:tabLst/>
                      <a:defRPr/>
                    </a:pPr>
                    <a:endParaRPr kumimoji="0" lang="en-US" sz="467" b="0" i="0" u="none" strike="noStrike" kern="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30" name="Freeform 3913">
                    <a:extLst>
                      <a:ext uri="{FF2B5EF4-FFF2-40B4-BE49-F238E27FC236}">
                        <a16:creationId xmlns:a16="http://schemas.microsoft.com/office/drawing/2014/main" id="{57FF3FFF-B3F9-5D32-70BD-1765BF10CCBB}"/>
                      </a:ext>
                    </a:extLst>
                  </p:cNvPr>
                  <p:cNvSpPr/>
                  <p:nvPr/>
                </p:nvSpPr>
                <p:spPr>
                  <a:xfrm rot="10588725" flipH="1">
                    <a:off x="10508700" y="2142484"/>
                    <a:ext cx="740231" cy="877996"/>
                  </a:xfrm>
                  <a:custGeom>
                    <a:avLst/>
                    <a:gdLst>
                      <a:gd name="connsiteX0" fmla="*/ 87283 w 112426"/>
                      <a:gd name="connsiteY0" fmla="*/ 130904 h 133349"/>
                      <a:gd name="connsiteX1" fmla="*/ 106179 w 112426"/>
                      <a:gd name="connsiteY1" fmla="*/ 129763 h 133349"/>
                      <a:gd name="connsiteX2" fmla="*/ 108842 w 112426"/>
                      <a:gd name="connsiteY2" fmla="*/ 106579 h 133349"/>
                      <a:gd name="connsiteX3" fmla="*/ 29455 w 112426"/>
                      <a:gd name="connsiteY3" fmla="*/ 6241 h 133349"/>
                      <a:gd name="connsiteX4" fmla="*/ 6247 w 112426"/>
                      <a:gd name="connsiteY4" fmla="*/ 3581 h 133349"/>
                      <a:gd name="connsiteX5" fmla="*/ 3584 w 112426"/>
                      <a:gd name="connsiteY5" fmla="*/ 26765 h 133349"/>
                      <a:gd name="connsiteX6" fmla="*/ 82971 w 112426"/>
                      <a:gd name="connsiteY6" fmla="*/ 127103 h 133349"/>
                      <a:gd name="connsiteX7" fmla="*/ 87283 w 112426"/>
                      <a:gd name="connsiteY7" fmla="*/ 130904 h 133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426" h="133349">
                        <a:moveTo>
                          <a:pt x="87283" y="130904"/>
                        </a:moveTo>
                        <a:cubicBezTo>
                          <a:pt x="92990" y="134451"/>
                          <a:pt x="100599" y="134198"/>
                          <a:pt x="106179" y="129763"/>
                        </a:cubicBezTo>
                        <a:cubicBezTo>
                          <a:pt x="113281" y="124062"/>
                          <a:pt x="114549" y="113674"/>
                          <a:pt x="108842" y="106579"/>
                        </a:cubicBezTo>
                        <a:lnTo>
                          <a:pt x="29455" y="6241"/>
                        </a:lnTo>
                        <a:cubicBezTo>
                          <a:pt x="23875" y="-854"/>
                          <a:pt x="13349" y="-2120"/>
                          <a:pt x="6247" y="3581"/>
                        </a:cubicBezTo>
                        <a:cubicBezTo>
                          <a:pt x="-854" y="9282"/>
                          <a:pt x="-2123" y="19670"/>
                          <a:pt x="3584" y="26765"/>
                        </a:cubicBezTo>
                        <a:lnTo>
                          <a:pt x="82971" y="127103"/>
                        </a:lnTo>
                        <a:cubicBezTo>
                          <a:pt x="84239" y="128623"/>
                          <a:pt x="85635" y="130017"/>
                          <a:pt x="87283" y="130904"/>
                        </a:cubicBezTo>
                        <a:close/>
                      </a:path>
                    </a:pathLst>
                  </a:custGeom>
                  <a:solidFill>
                    <a:srgbClr val="FFFF99"/>
                  </a:solidFill>
                  <a:ln w="9511" cap="flat">
                    <a:solidFill>
                      <a:srgbClr val="C4D600"/>
                    </a:solidFill>
                    <a:prstDash val="solid"/>
                    <a:miter/>
                  </a:ln>
                </p:spPr>
                <p:txBody>
                  <a:bodyPr rtlCol="0" anchor="ctr"/>
                  <a:lstStyle/>
                  <a:p>
                    <a:pPr marL="0" marR="0" lvl="0" indent="0" algn="l" defTabSz="304815" rtl="0" eaLnBrk="1" fontAlgn="auto" latinLnBrk="0" hangingPunct="1">
                      <a:lnSpc>
                        <a:spcPct val="90000"/>
                      </a:lnSpc>
                      <a:spcBef>
                        <a:spcPts val="0"/>
                      </a:spcBef>
                      <a:spcAft>
                        <a:spcPts val="0"/>
                      </a:spcAft>
                      <a:buClrTx/>
                      <a:buSzTx/>
                      <a:buFontTx/>
                      <a:buNone/>
                      <a:tabLst/>
                      <a:defRPr/>
                    </a:pPr>
                    <a:endParaRPr kumimoji="0" lang="en-US" sz="467" b="0" i="0" u="none" strike="noStrike" kern="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31" name="Freeform 3921">
                    <a:extLst>
                      <a:ext uri="{FF2B5EF4-FFF2-40B4-BE49-F238E27FC236}">
                        <a16:creationId xmlns:a16="http://schemas.microsoft.com/office/drawing/2014/main" id="{962CDB5A-EA96-89D3-2653-4CA88F23E39C}"/>
                      </a:ext>
                    </a:extLst>
                  </p:cNvPr>
                  <p:cNvSpPr/>
                  <p:nvPr/>
                </p:nvSpPr>
                <p:spPr>
                  <a:xfrm rot="10625345" flipH="1">
                    <a:off x="10117789" y="1737702"/>
                    <a:ext cx="1082311" cy="2555990"/>
                  </a:xfrm>
                  <a:custGeom>
                    <a:avLst/>
                    <a:gdLst>
                      <a:gd name="connsiteX0" fmla="*/ 139271 w 164381"/>
                      <a:gd name="connsiteY0" fmla="*/ 385796 h 388202"/>
                      <a:gd name="connsiteX1" fmla="*/ 157913 w 164381"/>
                      <a:gd name="connsiteY1" fmla="*/ 384782 h 388202"/>
                      <a:gd name="connsiteX2" fmla="*/ 160956 w 164381"/>
                      <a:gd name="connsiteY2" fmla="*/ 361598 h 388202"/>
                      <a:gd name="connsiteX3" fmla="*/ 43778 w 164381"/>
                      <a:gd name="connsiteY3" fmla="*/ 209571 h 388202"/>
                      <a:gd name="connsiteX4" fmla="*/ 32998 w 164381"/>
                      <a:gd name="connsiteY4" fmla="*/ 15609 h 388202"/>
                      <a:gd name="connsiteX5" fmla="*/ 15625 w 164381"/>
                      <a:gd name="connsiteY5" fmla="*/ 26 h 388202"/>
                      <a:gd name="connsiteX6" fmla="*/ 26 w 164381"/>
                      <a:gd name="connsiteY6" fmla="*/ 17382 h 388202"/>
                      <a:gd name="connsiteX7" fmla="*/ 11313 w 164381"/>
                      <a:gd name="connsiteY7" fmla="*/ 221479 h 388202"/>
                      <a:gd name="connsiteX8" fmla="*/ 134705 w 164381"/>
                      <a:gd name="connsiteY8" fmla="*/ 381615 h 388202"/>
                      <a:gd name="connsiteX9" fmla="*/ 139271 w 164381"/>
                      <a:gd name="connsiteY9" fmla="*/ 385669 h 388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4381" h="388202">
                        <a:moveTo>
                          <a:pt x="139271" y="385796"/>
                        </a:moveTo>
                        <a:cubicBezTo>
                          <a:pt x="144978" y="389216"/>
                          <a:pt x="152333" y="389090"/>
                          <a:pt x="157913" y="384782"/>
                        </a:cubicBezTo>
                        <a:cubicBezTo>
                          <a:pt x="165141" y="379208"/>
                          <a:pt x="166536" y="368819"/>
                          <a:pt x="160956" y="361598"/>
                        </a:cubicBezTo>
                        <a:lnTo>
                          <a:pt x="43778" y="209571"/>
                        </a:lnTo>
                        <a:lnTo>
                          <a:pt x="32998" y="15609"/>
                        </a:lnTo>
                        <a:cubicBezTo>
                          <a:pt x="32491" y="6487"/>
                          <a:pt x="24755" y="-481"/>
                          <a:pt x="15625" y="26"/>
                        </a:cubicBezTo>
                        <a:cubicBezTo>
                          <a:pt x="6494" y="533"/>
                          <a:pt x="-481" y="8261"/>
                          <a:pt x="26" y="17382"/>
                        </a:cubicBezTo>
                        <a:lnTo>
                          <a:pt x="11313" y="221479"/>
                        </a:lnTo>
                        <a:lnTo>
                          <a:pt x="134705" y="381615"/>
                        </a:lnTo>
                        <a:cubicBezTo>
                          <a:pt x="135973" y="383262"/>
                          <a:pt x="137495" y="384655"/>
                          <a:pt x="139271" y="385669"/>
                        </a:cubicBezTo>
                        <a:close/>
                      </a:path>
                    </a:pathLst>
                  </a:custGeom>
                  <a:solidFill>
                    <a:srgbClr val="CADA19"/>
                  </a:solidFill>
                  <a:ln w="9511" cap="flat">
                    <a:solidFill>
                      <a:srgbClr val="C4D600"/>
                    </a:solidFill>
                    <a:prstDash val="solid"/>
                    <a:miter/>
                  </a:ln>
                </p:spPr>
                <p:txBody>
                  <a:bodyPr rtlCol="0" anchor="ctr"/>
                  <a:lstStyle/>
                  <a:p>
                    <a:pPr marL="0" marR="0" lvl="0" indent="0" algn="l" defTabSz="304815" rtl="0" eaLnBrk="1" fontAlgn="auto" latinLnBrk="0" hangingPunct="1">
                      <a:lnSpc>
                        <a:spcPct val="90000"/>
                      </a:lnSpc>
                      <a:spcBef>
                        <a:spcPts val="0"/>
                      </a:spcBef>
                      <a:spcAft>
                        <a:spcPts val="0"/>
                      </a:spcAft>
                      <a:buClrTx/>
                      <a:buSzTx/>
                      <a:buFontTx/>
                      <a:buNone/>
                      <a:tabLst/>
                      <a:defRPr/>
                    </a:pPr>
                    <a:endParaRPr kumimoji="0" lang="en-US" sz="467" b="0" i="0" u="none" strike="noStrike" kern="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grpSp>
            <p:grpSp>
              <p:nvGrpSpPr>
                <p:cNvPr id="18" name="Group 17">
                  <a:extLst>
                    <a:ext uri="{FF2B5EF4-FFF2-40B4-BE49-F238E27FC236}">
                      <a16:creationId xmlns:a16="http://schemas.microsoft.com/office/drawing/2014/main" id="{45FFEC00-C2ED-2D5D-1770-6CA171DBB9D4}"/>
                    </a:ext>
                  </a:extLst>
                </p:cNvPr>
                <p:cNvGrpSpPr/>
                <p:nvPr/>
              </p:nvGrpSpPr>
              <p:grpSpPr>
                <a:xfrm>
                  <a:off x="9313679" y="2833626"/>
                  <a:ext cx="370536" cy="478759"/>
                  <a:chOff x="9313679" y="2833626"/>
                  <a:chExt cx="370536" cy="478759"/>
                </a:xfrm>
              </p:grpSpPr>
              <p:sp>
                <p:nvSpPr>
                  <p:cNvPr id="24" name="Star: 5 Points 23">
                    <a:extLst>
                      <a:ext uri="{FF2B5EF4-FFF2-40B4-BE49-F238E27FC236}">
                        <a16:creationId xmlns:a16="http://schemas.microsoft.com/office/drawing/2014/main" id="{E2C9F456-0D79-A73F-B312-F0CA48472AF4}"/>
                      </a:ext>
                    </a:extLst>
                  </p:cNvPr>
                  <p:cNvSpPr>
                    <a:spLocks noChangeAspect="1"/>
                  </p:cNvSpPr>
                  <p:nvPr/>
                </p:nvSpPr>
                <p:spPr>
                  <a:xfrm>
                    <a:off x="9358802" y="2833626"/>
                    <a:ext cx="144000" cy="144000"/>
                  </a:xfrm>
                  <a:prstGeom prst="star5">
                    <a:avLst>
                      <a:gd name="adj" fmla="val 24858"/>
                      <a:gd name="hf" fmla="val 105146"/>
                      <a:gd name="vf" fmla="val 110557"/>
                    </a:avLst>
                  </a:prstGeom>
                  <a:solidFill>
                    <a:srgbClr val="830051"/>
                  </a:solidFill>
                  <a:ln w="12700" cap="flat" cmpd="sng" algn="ctr">
                    <a:noFill/>
                    <a:prstDash val="solid"/>
                    <a:miter lim="800000"/>
                  </a:ln>
                  <a:effectLst/>
                </p:spPr>
                <p:txBody>
                  <a:bodyPr rtlCol="0" anchor="ctr"/>
                  <a:lstStyle/>
                  <a:p>
                    <a:pPr marL="0" marR="0" lvl="0" indent="0" algn="ctr" defTabSz="304815" rtl="0" eaLnBrk="1" fontAlgn="auto" latinLnBrk="0" hangingPunct="1">
                      <a:lnSpc>
                        <a:spcPct val="100000"/>
                      </a:lnSpc>
                      <a:spcBef>
                        <a:spcPts val="0"/>
                      </a:spcBef>
                      <a:spcAft>
                        <a:spcPts val="0"/>
                      </a:spcAft>
                      <a:buClrTx/>
                      <a:buSzTx/>
                      <a:buFontTx/>
                      <a:buNone/>
                      <a:tabLst/>
                      <a:defRPr/>
                    </a:pPr>
                    <a:endParaRPr kumimoji="0" lang="en-US" sz="933" b="0" i="0" u="none" strike="noStrike" kern="0" cap="none" spc="0" normalizeH="0" baseline="0" noProof="0" dirty="0">
                      <a:ln>
                        <a:noFill/>
                      </a:ln>
                      <a:solidFill>
                        <a:prstClr val="white"/>
                      </a:solidFill>
                      <a:effectLst/>
                      <a:uLnTx/>
                      <a:uFillTx/>
                      <a:latin typeface="Calibri" panose="020F0502020204030204"/>
                      <a:ea typeface="MS PGothic" panose="020B0600070205080204" pitchFamily="34" charset="-128"/>
                      <a:cs typeface="+mn-cs"/>
                    </a:endParaRPr>
                  </a:p>
                </p:txBody>
              </p:sp>
              <p:sp>
                <p:nvSpPr>
                  <p:cNvPr id="25" name="Star: 5 Points 24">
                    <a:extLst>
                      <a:ext uri="{FF2B5EF4-FFF2-40B4-BE49-F238E27FC236}">
                        <a16:creationId xmlns:a16="http://schemas.microsoft.com/office/drawing/2014/main" id="{2B4E3C8C-43A5-4D7B-B7A7-4353829CC354}"/>
                      </a:ext>
                    </a:extLst>
                  </p:cNvPr>
                  <p:cNvSpPr>
                    <a:spLocks noChangeAspect="1"/>
                  </p:cNvSpPr>
                  <p:nvPr/>
                </p:nvSpPr>
                <p:spPr>
                  <a:xfrm>
                    <a:off x="9540215" y="2914026"/>
                    <a:ext cx="144000" cy="144000"/>
                  </a:xfrm>
                  <a:prstGeom prst="star5">
                    <a:avLst>
                      <a:gd name="adj" fmla="val 24858"/>
                      <a:gd name="hf" fmla="val 105146"/>
                      <a:gd name="vf" fmla="val 110557"/>
                    </a:avLst>
                  </a:prstGeom>
                  <a:solidFill>
                    <a:srgbClr val="830051"/>
                  </a:solidFill>
                  <a:ln w="12700" cap="flat" cmpd="sng" algn="ctr">
                    <a:noFill/>
                    <a:prstDash val="solid"/>
                    <a:miter lim="800000"/>
                  </a:ln>
                  <a:effectLst/>
                </p:spPr>
                <p:txBody>
                  <a:bodyPr rtlCol="0" anchor="ctr"/>
                  <a:lstStyle/>
                  <a:p>
                    <a:pPr marL="0" marR="0" lvl="0" indent="0" algn="ctr" defTabSz="304815" rtl="0" eaLnBrk="1" fontAlgn="auto" latinLnBrk="0" hangingPunct="1">
                      <a:lnSpc>
                        <a:spcPct val="100000"/>
                      </a:lnSpc>
                      <a:spcBef>
                        <a:spcPts val="0"/>
                      </a:spcBef>
                      <a:spcAft>
                        <a:spcPts val="0"/>
                      </a:spcAft>
                      <a:buClrTx/>
                      <a:buSzTx/>
                      <a:buFontTx/>
                      <a:buNone/>
                      <a:tabLst/>
                      <a:defRPr/>
                    </a:pPr>
                    <a:endParaRPr kumimoji="0" lang="en-US" sz="933" b="0" i="0" u="none" strike="noStrike" kern="0" cap="none" spc="0" normalizeH="0" baseline="0" noProof="0" dirty="0">
                      <a:ln>
                        <a:noFill/>
                      </a:ln>
                      <a:solidFill>
                        <a:prstClr val="white"/>
                      </a:solidFill>
                      <a:effectLst/>
                      <a:uLnTx/>
                      <a:uFillTx/>
                      <a:latin typeface="Calibri" panose="020F0502020204030204"/>
                      <a:ea typeface="MS PGothic" panose="020B0600070205080204" pitchFamily="34" charset="-128"/>
                      <a:cs typeface="+mn-cs"/>
                    </a:endParaRPr>
                  </a:p>
                </p:txBody>
              </p:sp>
              <p:sp>
                <p:nvSpPr>
                  <p:cNvPr id="26" name="Star: 5 Points 25">
                    <a:extLst>
                      <a:ext uri="{FF2B5EF4-FFF2-40B4-BE49-F238E27FC236}">
                        <a16:creationId xmlns:a16="http://schemas.microsoft.com/office/drawing/2014/main" id="{C3D6C8AA-5270-D65F-F9AD-FE500DD6EE09}"/>
                      </a:ext>
                    </a:extLst>
                  </p:cNvPr>
                  <p:cNvSpPr>
                    <a:spLocks noChangeAspect="1"/>
                  </p:cNvSpPr>
                  <p:nvPr/>
                </p:nvSpPr>
                <p:spPr>
                  <a:xfrm>
                    <a:off x="9313679" y="2997347"/>
                    <a:ext cx="144000" cy="144000"/>
                  </a:xfrm>
                  <a:prstGeom prst="star5">
                    <a:avLst>
                      <a:gd name="adj" fmla="val 24858"/>
                      <a:gd name="hf" fmla="val 105146"/>
                      <a:gd name="vf" fmla="val 110557"/>
                    </a:avLst>
                  </a:prstGeom>
                  <a:solidFill>
                    <a:srgbClr val="830051"/>
                  </a:solidFill>
                  <a:ln w="12700" cap="flat" cmpd="sng" algn="ctr">
                    <a:noFill/>
                    <a:prstDash val="solid"/>
                    <a:miter lim="800000"/>
                  </a:ln>
                  <a:effectLst/>
                </p:spPr>
                <p:txBody>
                  <a:bodyPr rtlCol="0" anchor="ctr"/>
                  <a:lstStyle/>
                  <a:p>
                    <a:pPr marL="0" marR="0" lvl="0" indent="0" algn="ctr" defTabSz="304815" rtl="0" eaLnBrk="1" fontAlgn="auto" latinLnBrk="0" hangingPunct="1">
                      <a:lnSpc>
                        <a:spcPct val="100000"/>
                      </a:lnSpc>
                      <a:spcBef>
                        <a:spcPts val="0"/>
                      </a:spcBef>
                      <a:spcAft>
                        <a:spcPts val="0"/>
                      </a:spcAft>
                      <a:buClrTx/>
                      <a:buSzTx/>
                      <a:buFontTx/>
                      <a:buNone/>
                      <a:tabLst/>
                      <a:defRPr/>
                    </a:pPr>
                    <a:endParaRPr kumimoji="0" lang="en-US" sz="933" b="0" i="0" u="none" strike="noStrike" kern="0" cap="none" spc="0" normalizeH="0" baseline="0" noProof="0" dirty="0">
                      <a:ln>
                        <a:noFill/>
                      </a:ln>
                      <a:solidFill>
                        <a:prstClr val="white"/>
                      </a:solidFill>
                      <a:effectLst/>
                      <a:uLnTx/>
                      <a:uFillTx/>
                      <a:latin typeface="Calibri" panose="020F0502020204030204"/>
                      <a:ea typeface="MS PGothic" panose="020B0600070205080204" pitchFamily="34" charset="-128"/>
                      <a:cs typeface="+mn-cs"/>
                    </a:endParaRPr>
                  </a:p>
                </p:txBody>
              </p:sp>
              <p:sp>
                <p:nvSpPr>
                  <p:cNvPr id="27" name="Star: 5 Points 26">
                    <a:extLst>
                      <a:ext uri="{FF2B5EF4-FFF2-40B4-BE49-F238E27FC236}">
                        <a16:creationId xmlns:a16="http://schemas.microsoft.com/office/drawing/2014/main" id="{A0812FD2-C57C-58DE-13A0-77F1E874B78D}"/>
                      </a:ext>
                    </a:extLst>
                  </p:cNvPr>
                  <p:cNvSpPr>
                    <a:spLocks noChangeAspect="1"/>
                  </p:cNvSpPr>
                  <p:nvPr/>
                </p:nvSpPr>
                <p:spPr>
                  <a:xfrm>
                    <a:off x="9313679" y="3168385"/>
                    <a:ext cx="144000" cy="144000"/>
                  </a:xfrm>
                  <a:prstGeom prst="star5">
                    <a:avLst>
                      <a:gd name="adj" fmla="val 24858"/>
                      <a:gd name="hf" fmla="val 105146"/>
                      <a:gd name="vf" fmla="val 110557"/>
                    </a:avLst>
                  </a:prstGeom>
                  <a:solidFill>
                    <a:srgbClr val="830051"/>
                  </a:solidFill>
                  <a:ln w="12700" cap="flat" cmpd="sng" algn="ctr">
                    <a:noFill/>
                    <a:prstDash val="solid"/>
                    <a:miter lim="800000"/>
                  </a:ln>
                  <a:effectLst/>
                </p:spPr>
                <p:txBody>
                  <a:bodyPr rtlCol="0" anchor="ctr"/>
                  <a:lstStyle/>
                  <a:p>
                    <a:pPr marL="0" marR="0" lvl="0" indent="0" algn="ctr" defTabSz="304815" rtl="0" eaLnBrk="1" fontAlgn="auto" latinLnBrk="0" hangingPunct="1">
                      <a:lnSpc>
                        <a:spcPct val="100000"/>
                      </a:lnSpc>
                      <a:spcBef>
                        <a:spcPts val="0"/>
                      </a:spcBef>
                      <a:spcAft>
                        <a:spcPts val="0"/>
                      </a:spcAft>
                      <a:buClrTx/>
                      <a:buSzTx/>
                      <a:buFontTx/>
                      <a:buNone/>
                      <a:tabLst/>
                      <a:defRPr/>
                    </a:pPr>
                    <a:endParaRPr kumimoji="0" lang="en-US" sz="933" b="0" i="0" u="none" strike="noStrike" kern="0" cap="none" spc="0" normalizeH="0" baseline="0" noProof="0" dirty="0">
                      <a:ln>
                        <a:noFill/>
                      </a:ln>
                      <a:solidFill>
                        <a:prstClr val="white"/>
                      </a:solidFill>
                      <a:effectLst/>
                      <a:uLnTx/>
                      <a:uFillTx/>
                      <a:latin typeface="Calibri" panose="020F0502020204030204"/>
                      <a:ea typeface="MS PGothic" panose="020B0600070205080204" pitchFamily="34" charset="-128"/>
                      <a:cs typeface="+mn-cs"/>
                    </a:endParaRPr>
                  </a:p>
                </p:txBody>
              </p:sp>
            </p:grpSp>
            <p:grpSp>
              <p:nvGrpSpPr>
                <p:cNvPr id="19" name="Group 18">
                  <a:extLst>
                    <a:ext uri="{FF2B5EF4-FFF2-40B4-BE49-F238E27FC236}">
                      <a16:creationId xmlns:a16="http://schemas.microsoft.com/office/drawing/2014/main" id="{3DFBA656-7721-0BBD-4083-BD3F3B56568F}"/>
                    </a:ext>
                  </a:extLst>
                </p:cNvPr>
                <p:cNvGrpSpPr/>
                <p:nvPr/>
              </p:nvGrpSpPr>
              <p:grpSpPr>
                <a:xfrm flipH="1">
                  <a:off x="8827158" y="2833626"/>
                  <a:ext cx="370536" cy="478759"/>
                  <a:chOff x="9466079" y="2986026"/>
                  <a:chExt cx="370536" cy="478759"/>
                </a:xfrm>
              </p:grpSpPr>
              <p:sp>
                <p:nvSpPr>
                  <p:cNvPr id="20" name="Star: 5 Points 19">
                    <a:extLst>
                      <a:ext uri="{FF2B5EF4-FFF2-40B4-BE49-F238E27FC236}">
                        <a16:creationId xmlns:a16="http://schemas.microsoft.com/office/drawing/2014/main" id="{C7EE57D4-396A-C670-F842-86BD9D01B2CA}"/>
                      </a:ext>
                    </a:extLst>
                  </p:cNvPr>
                  <p:cNvSpPr>
                    <a:spLocks noChangeAspect="1"/>
                  </p:cNvSpPr>
                  <p:nvPr/>
                </p:nvSpPr>
                <p:spPr>
                  <a:xfrm flipH="1">
                    <a:off x="9511202" y="2986026"/>
                    <a:ext cx="144000" cy="144000"/>
                  </a:xfrm>
                  <a:prstGeom prst="star5">
                    <a:avLst>
                      <a:gd name="adj" fmla="val 24858"/>
                      <a:gd name="hf" fmla="val 105146"/>
                      <a:gd name="vf" fmla="val 110557"/>
                    </a:avLst>
                  </a:prstGeom>
                  <a:solidFill>
                    <a:srgbClr val="830051"/>
                  </a:solidFill>
                  <a:ln w="12700" cap="flat" cmpd="sng" algn="ctr">
                    <a:noFill/>
                    <a:prstDash val="solid"/>
                    <a:miter lim="800000"/>
                  </a:ln>
                  <a:effectLst/>
                </p:spPr>
                <p:txBody>
                  <a:bodyPr rtlCol="0" anchor="ctr"/>
                  <a:lstStyle/>
                  <a:p>
                    <a:pPr marL="0" marR="0" lvl="0" indent="0" algn="ctr" defTabSz="304815" rtl="0" eaLnBrk="1" fontAlgn="auto" latinLnBrk="0" hangingPunct="1">
                      <a:lnSpc>
                        <a:spcPct val="100000"/>
                      </a:lnSpc>
                      <a:spcBef>
                        <a:spcPts val="0"/>
                      </a:spcBef>
                      <a:spcAft>
                        <a:spcPts val="0"/>
                      </a:spcAft>
                      <a:buClrTx/>
                      <a:buSzTx/>
                      <a:buFontTx/>
                      <a:buNone/>
                      <a:tabLst/>
                      <a:defRPr/>
                    </a:pPr>
                    <a:endParaRPr kumimoji="0" lang="en-US" sz="933" b="0" i="0" u="none" strike="noStrike" kern="0" cap="none" spc="0" normalizeH="0" baseline="0" noProof="0" dirty="0">
                      <a:ln>
                        <a:noFill/>
                      </a:ln>
                      <a:solidFill>
                        <a:prstClr val="white"/>
                      </a:solidFill>
                      <a:effectLst/>
                      <a:uLnTx/>
                      <a:uFillTx/>
                      <a:latin typeface="Calibri" panose="020F0502020204030204"/>
                      <a:ea typeface="MS PGothic" panose="020B0600070205080204" pitchFamily="34" charset="-128"/>
                      <a:cs typeface="+mn-cs"/>
                    </a:endParaRPr>
                  </a:p>
                </p:txBody>
              </p:sp>
              <p:sp>
                <p:nvSpPr>
                  <p:cNvPr id="21" name="Star: 5 Points 20">
                    <a:extLst>
                      <a:ext uri="{FF2B5EF4-FFF2-40B4-BE49-F238E27FC236}">
                        <a16:creationId xmlns:a16="http://schemas.microsoft.com/office/drawing/2014/main" id="{9453D7D1-82DF-D565-6913-9925D8383064}"/>
                      </a:ext>
                    </a:extLst>
                  </p:cNvPr>
                  <p:cNvSpPr>
                    <a:spLocks noChangeAspect="1"/>
                  </p:cNvSpPr>
                  <p:nvPr/>
                </p:nvSpPr>
                <p:spPr>
                  <a:xfrm flipH="1">
                    <a:off x="9692615" y="3066426"/>
                    <a:ext cx="144000" cy="144000"/>
                  </a:xfrm>
                  <a:prstGeom prst="star5">
                    <a:avLst>
                      <a:gd name="adj" fmla="val 24858"/>
                      <a:gd name="hf" fmla="val 105146"/>
                      <a:gd name="vf" fmla="val 110557"/>
                    </a:avLst>
                  </a:prstGeom>
                  <a:solidFill>
                    <a:srgbClr val="830051"/>
                  </a:solidFill>
                  <a:ln w="12700" cap="flat" cmpd="sng" algn="ctr">
                    <a:noFill/>
                    <a:prstDash val="solid"/>
                    <a:miter lim="800000"/>
                  </a:ln>
                  <a:effectLst/>
                </p:spPr>
                <p:txBody>
                  <a:bodyPr rtlCol="0" anchor="ctr"/>
                  <a:lstStyle/>
                  <a:p>
                    <a:pPr marL="0" marR="0" lvl="0" indent="0" algn="ctr" defTabSz="304815" rtl="0" eaLnBrk="1" fontAlgn="auto" latinLnBrk="0" hangingPunct="1">
                      <a:lnSpc>
                        <a:spcPct val="100000"/>
                      </a:lnSpc>
                      <a:spcBef>
                        <a:spcPts val="0"/>
                      </a:spcBef>
                      <a:spcAft>
                        <a:spcPts val="0"/>
                      </a:spcAft>
                      <a:buClrTx/>
                      <a:buSzTx/>
                      <a:buFontTx/>
                      <a:buNone/>
                      <a:tabLst/>
                      <a:defRPr/>
                    </a:pPr>
                    <a:endParaRPr kumimoji="0" lang="en-US" sz="933" b="0" i="0" u="none" strike="noStrike" kern="0" cap="none" spc="0" normalizeH="0" baseline="0" noProof="0" dirty="0">
                      <a:ln>
                        <a:noFill/>
                      </a:ln>
                      <a:solidFill>
                        <a:prstClr val="white"/>
                      </a:solidFill>
                      <a:effectLst/>
                      <a:uLnTx/>
                      <a:uFillTx/>
                      <a:latin typeface="Calibri" panose="020F0502020204030204"/>
                      <a:ea typeface="MS PGothic" panose="020B0600070205080204" pitchFamily="34" charset="-128"/>
                      <a:cs typeface="+mn-cs"/>
                    </a:endParaRPr>
                  </a:p>
                </p:txBody>
              </p:sp>
              <p:sp>
                <p:nvSpPr>
                  <p:cNvPr id="22" name="Star: 5 Points 21">
                    <a:extLst>
                      <a:ext uri="{FF2B5EF4-FFF2-40B4-BE49-F238E27FC236}">
                        <a16:creationId xmlns:a16="http://schemas.microsoft.com/office/drawing/2014/main" id="{51FAF25F-8413-AE9E-286A-4923DB19553F}"/>
                      </a:ext>
                    </a:extLst>
                  </p:cNvPr>
                  <p:cNvSpPr>
                    <a:spLocks noChangeAspect="1"/>
                  </p:cNvSpPr>
                  <p:nvPr/>
                </p:nvSpPr>
                <p:spPr>
                  <a:xfrm flipH="1">
                    <a:off x="9466079" y="3149747"/>
                    <a:ext cx="144000" cy="144000"/>
                  </a:xfrm>
                  <a:prstGeom prst="star5">
                    <a:avLst>
                      <a:gd name="adj" fmla="val 24858"/>
                      <a:gd name="hf" fmla="val 105146"/>
                      <a:gd name="vf" fmla="val 110557"/>
                    </a:avLst>
                  </a:prstGeom>
                  <a:solidFill>
                    <a:srgbClr val="830051"/>
                  </a:solidFill>
                  <a:ln w="12700" cap="flat" cmpd="sng" algn="ctr">
                    <a:noFill/>
                    <a:prstDash val="solid"/>
                    <a:miter lim="800000"/>
                  </a:ln>
                  <a:effectLst/>
                </p:spPr>
                <p:txBody>
                  <a:bodyPr rtlCol="0" anchor="ctr"/>
                  <a:lstStyle/>
                  <a:p>
                    <a:pPr marL="0" marR="0" lvl="0" indent="0" algn="ctr" defTabSz="304815" rtl="0" eaLnBrk="1" fontAlgn="auto" latinLnBrk="0" hangingPunct="1">
                      <a:lnSpc>
                        <a:spcPct val="100000"/>
                      </a:lnSpc>
                      <a:spcBef>
                        <a:spcPts val="0"/>
                      </a:spcBef>
                      <a:spcAft>
                        <a:spcPts val="0"/>
                      </a:spcAft>
                      <a:buClrTx/>
                      <a:buSzTx/>
                      <a:buFontTx/>
                      <a:buNone/>
                      <a:tabLst/>
                      <a:defRPr/>
                    </a:pPr>
                    <a:endParaRPr kumimoji="0" lang="en-US" sz="933" b="0" i="0" u="none" strike="noStrike" kern="0" cap="none" spc="0" normalizeH="0" baseline="0" noProof="0" dirty="0">
                      <a:ln>
                        <a:noFill/>
                      </a:ln>
                      <a:solidFill>
                        <a:prstClr val="white"/>
                      </a:solidFill>
                      <a:effectLst/>
                      <a:uLnTx/>
                      <a:uFillTx/>
                      <a:latin typeface="Calibri" panose="020F0502020204030204"/>
                      <a:ea typeface="MS PGothic" panose="020B0600070205080204" pitchFamily="34" charset="-128"/>
                      <a:cs typeface="+mn-cs"/>
                    </a:endParaRPr>
                  </a:p>
                </p:txBody>
              </p:sp>
              <p:sp>
                <p:nvSpPr>
                  <p:cNvPr id="23" name="Star: 5 Points 22">
                    <a:extLst>
                      <a:ext uri="{FF2B5EF4-FFF2-40B4-BE49-F238E27FC236}">
                        <a16:creationId xmlns:a16="http://schemas.microsoft.com/office/drawing/2014/main" id="{2095C9C9-F60D-5D09-4EAB-9E2F1CECB659}"/>
                      </a:ext>
                    </a:extLst>
                  </p:cNvPr>
                  <p:cNvSpPr>
                    <a:spLocks noChangeAspect="1"/>
                  </p:cNvSpPr>
                  <p:nvPr/>
                </p:nvSpPr>
                <p:spPr>
                  <a:xfrm flipH="1">
                    <a:off x="9466079" y="3320785"/>
                    <a:ext cx="144000" cy="144000"/>
                  </a:xfrm>
                  <a:prstGeom prst="star5">
                    <a:avLst>
                      <a:gd name="adj" fmla="val 24858"/>
                      <a:gd name="hf" fmla="val 105146"/>
                      <a:gd name="vf" fmla="val 110557"/>
                    </a:avLst>
                  </a:prstGeom>
                  <a:solidFill>
                    <a:srgbClr val="830051"/>
                  </a:solidFill>
                  <a:ln w="12700" cap="flat" cmpd="sng" algn="ctr">
                    <a:noFill/>
                    <a:prstDash val="solid"/>
                    <a:miter lim="800000"/>
                  </a:ln>
                  <a:effectLst/>
                </p:spPr>
                <p:txBody>
                  <a:bodyPr rtlCol="0" anchor="ctr"/>
                  <a:lstStyle/>
                  <a:p>
                    <a:pPr marL="0" marR="0" lvl="0" indent="0" algn="ctr" defTabSz="304815" rtl="0" eaLnBrk="1" fontAlgn="auto" latinLnBrk="0" hangingPunct="1">
                      <a:lnSpc>
                        <a:spcPct val="100000"/>
                      </a:lnSpc>
                      <a:spcBef>
                        <a:spcPts val="0"/>
                      </a:spcBef>
                      <a:spcAft>
                        <a:spcPts val="0"/>
                      </a:spcAft>
                      <a:buClrTx/>
                      <a:buSzTx/>
                      <a:buFontTx/>
                      <a:buNone/>
                      <a:tabLst/>
                      <a:defRPr/>
                    </a:pPr>
                    <a:endParaRPr kumimoji="0" lang="en-US" sz="933" b="0" i="0" u="none" strike="noStrike" kern="0" cap="none" spc="0" normalizeH="0" baseline="0" noProof="0" dirty="0">
                      <a:ln>
                        <a:noFill/>
                      </a:ln>
                      <a:solidFill>
                        <a:prstClr val="white"/>
                      </a:solidFill>
                      <a:effectLst/>
                      <a:uLnTx/>
                      <a:uFillTx/>
                      <a:latin typeface="Calibri" panose="020F0502020204030204"/>
                      <a:ea typeface="MS PGothic" panose="020B0600070205080204" pitchFamily="34" charset="-128"/>
                      <a:cs typeface="+mn-cs"/>
                    </a:endParaRPr>
                  </a:p>
                </p:txBody>
              </p:sp>
            </p:grpSp>
          </p:grpSp>
          <p:sp>
            <p:nvSpPr>
              <p:cNvPr id="10" name="TextBox 9">
                <a:extLst>
                  <a:ext uri="{FF2B5EF4-FFF2-40B4-BE49-F238E27FC236}">
                    <a16:creationId xmlns:a16="http://schemas.microsoft.com/office/drawing/2014/main" id="{903E4678-69A9-8EE2-3180-29AE36B83B30}"/>
                  </a:ext>
                </a:extLst>
              </p:cNvPr>
              <p:cNvSpPr txBox="1"/>
              <p:nvPr/>
            </p:nvSpPr>
            <p:spPr>
              <a:xfrm>
                <a:off x="1625449" y="9645528"/>
                <a:ext cx="650535" cy="211014"/>
              </a:xfrm>
              <a:prstGeom prst="rect">
                <a:avLst/>
              </a:prstGeom>
              <a:noFill/>
              <a:ln>
                <a:solidFill>
                  <a:schemeClr val="bg1"/>
                </a:solidFill>
              </a:ln>
            </p:spPr>
            <p:txBody>
              <a:bodyPr wrap="square" lIns="0" tIns="0" rIns="0" bIns="0" rtlCol="0">
                <a:spAutoFit/>
              </a:bodyPr>
              <a:lstStyle/>
              <a:p>
                <a:pPr marL="0" marR="0" lvl="0" indent="0" algn="ctr" defTabSz="304815" rtl="0" eaLnBrk="1" fontAlgn="auto" latinLnBrk="0" hangingPunct="1">
                  <a:lnSpc>
                    <a:spcPct val="100000"/>
                  </a:lnSpc>
                  <a:spcBef>
                    <a:spcPts val="0"/>
                  </a:spcBef>
                  <a:spcAft>
                    <a:spcPts val="0"/>
                  </a:spcAft>
                  <a:buClrTx/>
                  <a:buSzTx/>
                  <a:buFontTx/>
                  <a:buNone/>
                  <a:tabLst/>
                  <a:defRPr/>
                </a:pPr>
                <a:r>
                  <a:rPr kumimoji="0" lang="en-US" sz="1333" b="0" i="0" u="none" strike="noStrike" kern="0" cap="none" spc="0" normalizeH="0" baseline="0" noProof="0" dirty="0">
                    <a:ln>
                      <a:noFill/>
                    </a:ln>
                    <a:solidFill>
                      <a:srgbClr val="00305D"/>
                    </a:solidFill>
                    <a:effectLst/>
                    <a:uLnTx/>
                    <a:uFillTx/>
                    <a:latin typeface="Calibri" panose="020F0502020204030204"/>
                    <a:ea typeface="MS PGothic" panose="020B0600070205080204" pitchFamily="34" charset="-128"/>
                    <a:cs typeface="Arial" panose="020B0604020202020204" pitchFamily="34" charset="0"/>
                  </a:rPr>
                  <a:t>Cleavable peptide linker</a:t>
                </a:r>
              </a:p>
            </p:txBody>
          </p:sp>
          <p:grpSp>
            <p:nvGrpSpPr>
              <p:cNvPr id="11" name="Group 10">
                <a:extLst>
                  <a:ext uri="{FF2B5EF4-FFF2-40B4-BE49-F238E27FC236}">
                    <a16:creationId xmlns:a16="http://schemas.microsoft.com/office/drawing/2014/main" id="{40FB92C1-FD23-82C0-4503-8195A71D53E2}"/>
                  </a:ext>
                </a:extLst>
              </p:cNvPr>
              <p:cNvGrpSpPr/>
              <p:nvPr/>
            </p:nvGrpSpPr>
            <p:grpSpPr>
              <a:xfrm>
                <a:off x="1606939" y="9470288"/>
                <a:ext cx="1640858" cy="249959"/>
                <a:chOff x="1606939" y="9470288"/>
                <a:chExt cx="1640858" cy="249959"/>
              </a:xfrm>
            </p:grpSpPr>
            <p:cxnSp>
              <p:nvCxnSpPr>
                <p:cNvPr id="13" name="Straight Connector 12">
                  <a:extLst>
                    <a:ext uri="{FF2B5EF4-FFF2-40B4-BE49-F238E27FC236}">
                      <a16:creationId xmlns:a16="http://schemas.microsoft.com/office/drawing/2014/main" id="{1F9DA3F1-EF3F-7133-7D1E-42908DC4C377}"/>
                    </a:ext>
                  </a:extLst>
                </p:cNvPr>
                <p:cNvCxnSpPr>
                  <a:cxnSpLocks/>
                </p:cNvCxnSpPr>
                <p:nvPr/>
              </p:nvCxnSpPr>
              <p:spPr>
                <a:xfrm>
                  <a:off x="1606939" y="9607835"/>
                  <a:ext cx="669045" cy="1850"/>
                </a:xfrm>
                <a:prstGeom prst="line">
                  <a:avLst/>
                </a:prstGeom>
                <a:noFill/>
                <a:ln w="28575" cap="flat" cmpd="sng" algn="ctr">
                  <a:solidFill>
                    <a:sysClr val="windowText" lastClr="000000"/>
                  </a:solidFill>
                  <a:prstDash val="sysDot"/>
                  <a:miter lim="800000"/>
                </a:ln>
                <a:effectLst/>
              </p:spPr>
            </p:cxnSp>
            <p:grpSp>
              <p:nvGrpSpPr>
                <p:cNvPr id="14" name="Group 13">
                  <a:extLst>
                    <a:ext uri="{FF2B5EF4-FFF2-40B4-BE49-F238E27FC236}">
                      <a16:creationId xmlns:a16="http://schemas.microsoft.com/office/drawing/2014/main" id="{A00BA745-43F9-F61E-B93C-047A3D949942}"/>
                    </a:ext>
                  </a:extLst>
                </p:cNvPr>
                <p:cNvGrpSpPr/>
                <p:nvPr/>
              </p:nvGrpSpPr>
              <p:grpSpPr>
                <a:xfrm>
                  <a:off x="2211849" y="9470288"/>
                  <a:ext cx="1035948" cy="249959"/>
                  <a:chOff x="2211849" y="9470288"/>
                  <a:chExt cx="1035948" cy="249959"/>
                </a:xfrm>
              </p:grpSpPr>
              <p:sp>
                <p:nvSpPr>
                  <p:cNvPr id="15" name="TextBox 14">
                    <a:extLst>
                      <a:ext uri="{FF2B5EF4-FFF2-40B4-BE49-F238E27FC236}">
                        <a16:creationId xmlns:a16="http://schemas.microsoft.com/office/drawing/2014/main" id="{3DCBFA46-85EE-14F2-101C-BA6FA247E2E1}"/>
                      </a:ext>
                    </a:extLst>
                  </p:cNvPr>
                  <p:cNvSpPr txBox="1"/>
                  <p:nvPr/>
                </p:nvSpPr>
                <p:spPr>
                  <a:xfrm>
                    <a:off x="2420794" y="9529541"/>
                    <a:ext cx="827003" cy="153000"/>
                  </a:xfrm>
                  <a:prstGeom prst="rect">
                    <a:avLst/>
                  </a:prstGeom>
                  <a:noFill/>
                </p:spPr>
                <p:txBody>
                  <a:bodyPr wrap="square">
                    <a:spAutoFit/>
                  </a:bodyPr>
                  <a:lstStyle/>
                  <a:p>
                    <a:pPr marL="0" marR="0" lvl="1" indent="0" algn="l" defTabSz="304815" rtl="0" eaLnBrk="1" fontAlgn="auto" latinLnBrk="0" hangingPunct="1">
                      <a:lnSpc>
                        <a:spcPct val="100000"/>
                      </a:lnSpc>
                      <a:spcBef>
                        <a:spcPts val="0"/>
                      </a:spcBef>
                      <a:spcAft>
                        <a:spcPts val="0"/>
                      </a:spcAft>
                      <a:buClrTx/>
                      <a:buSzTx/>
                      <a:buFontTx/>
                      <a:buNone/>
                      <a:tabLst/>
                      <a:defRPr/>
                    </a:pPr>
                    <a:r>
                      <a:rPr kumimoji="0" lang="en-US" sz="1333" b="0" i="0" u="none" strike="noStrike" kern="100" cap="none" spc="0" normalizeH="0" baseline="0" noProof="0" dirty="0">
                        <a:ln>
                          <a:noFill/>
                        </a:ln>
                        <a:solidFill>
                          <a:srgbClr val="00305D"/>
                        </a:solidFill>
                        <a:effectLst/>
                        <a:uLnTx/>
                        <a:uFillTx/>
                        <a:latin typeface="Calibri" panose="020F0502020204030204"/>
                        <a:ea typeface="Calibri" panose="020F0502020204030204" pitchFamily="34" charset="0"/>
                        <a:cs typeface="Arial" panose="020B0604020202020204" pitchFamily="34" charset="0"/>
                      </a:rPr>
                      <a:t>TOP1i</a:t>
                    </a:r>
                    <a:endParaRPr kumimoji="0" lang="en-US" sz="1333" b="0" i="0" u="none" strike="noStrike" kern="100" cap="none" spc="0" normalizeH="0" baseline="30000" noProof="0" dirty="0">
                      <a:ln>
                        <a:noFill/>
                      </a:ln>
                      <a:solidFill>
                        <a:srgbClr val="00305D"/>
                      </a:solidFill>
                      <a:effectLst/>
                      <a:uLnTx/>
                      <a:uFillTx/>
                      <a:latin typeface="Calibri" panose="020F0502020204030204"/>
                      <a:ea typeface="Calibri" panose="020F0502020204030204" pitchFamily="34" charset="0"/>
                      <a:cs typeface="Arial" panose="020B0604020202020204" pitchFamily="34" charset="0"/>
                    </a:endParaRPr>
                  </a:p>
                </p:txBody>
              </p:sp>
              <p:sp>
                <p:nvSpPr>
                  <p:cNvPr id="16" name="Multiplication Sign 15">
                    <a:extLst>
                      <a:ext uri="{FF2B5EF4-FFF2-40B4-BE49-F238E27FC236}">
                        <a16:creationId xmlns:a16="http://schemas.microsoft.com/office/drawing/2014/main" id="{3034D4AC-50BC-E309-AAAF-F2583D066CF6}"/>
                      </a:ext>
                    </a:extLst>
                  </p:cNvPr>
                  <p:cNvSpPr/>
                  <p:nvPr/>
                </p:nvSpPr>
                <p:spPr>
                  <a:xfrm>
                    <a:off x="2211849" y="9470288"/>
                    <a:ext cx="262138" cy="249959"/>
                  </a:xfrm>
                  <a:prstGeom prst="mathMultiply">
                    <a:avLst/>
                  </a:prstGeom>
                  <a:solidFill>
                    <a:srgbClr val="7030A0"/>
                  </a:solidFill>
                  <a:ln w="12700" cap="flat" cmpd="sng" algn="ctr">
                    <a:solidFill>
                      <a:srgbClr val="7030A0"/>
                    </a:solidFill>
                    <a:prstDash val="solid"/>
                    <a:miter lim="800000"/>
                  </a:ln>
                  <a:effectLst/>
                </p:spPr>
                <p:txBody>
                  <a:bodyPr rtlCol="0" anchor="ctr"/>
                  <a:lstStyle/>
                  <a:p>
                    <a:pPr marL="0" marR="0" lvl="0" indent="0" algn="ctr" defTabSz="304815" rtl="0" eaLnBrk="1" fontAlgn="auto" latinLnBrk="0" hangingPunct="1">
                      <a:lnSpc>
                        <a:spcPct val="100000"/>
                      </a:lnSpc>
                      <a:spcBef>
                        <a:spcPts val="0"/>
                      </a:spcBef>
                      <a:spcAft>
                        <a:spcPts val="0"/>
                      </a:spcAft>
                      <a:buClrTx/>
                      <a:buSzTx/>
                      <a:buFontTx/>
                      <a:buNone/>
                      <a:tabLst/>
                      <a:defRPr/>
                    </a:pPr>
                    <a:endParaRPr kumimoji="0" lang="en-US" sz="933" b="0" i="0" u="none" strike="noStrike" kern="0" cap="none" spc="0" normalizeH="0" baseline="0" noProof="0" dirty="0">
                      <a:ln>
                        <a:noFill/>
                      </a:ln>
                      <a:solidFill>
                        <a:prstClr val="white"/>
                      </a:solidFill>
                      <a:effectLst/>
                      <a:uLnTx/>
                      <a:uFillTx/>
                      <a:latin typeface="Calibri" panose="020F0502020204030204"/>
                      <a:ea typeface="MS PGothic" panose="020B0600070205080204" pitchFamily="34" charset="-128"/>
                      <a:cs typeface="+mn-cs"/>
                    </a:endParaRPr>
                  </a:p>
                </p:txBody>
              </p:sp>
            </p:grpSp>
          </p:grpSp>
        </p:grpSp>
        <p:sp>
          <p:nvSpPr>
            <p:cNvPr id="7" name="Text Placeholder 9">
              <a:extLst>
                <a:ext uri="{FF2B5EF4-FFF2-40B4-BE49-F238E27FC236}">
                  <a16:creationId xmlns:a16="http://schemas.microsoft.com/office/drawing/2014/main" id="{CE109B1B-78F0-A488-94DA-F5E373D9D91C}"/>
                </a:ext>
              </a:extLst>
            </p:cNvPr>
            <p:cNvSpPr txBox="1">
              <a:spLocks/>
            </p:cNvSpPr>
            <p:nvPr/>
          </p:nvSpPr>
          <p:spPr>
            <a:xfrm>
              <a:off x="4573506" y="8611583"/>
              <a:ext cx="3987226" cy="346168"/>
            </a:xfrm>
            <a:prstGeom prst="rect">
              <a:avLst/>
            </a:prstGeom>
          </p:spPr>
          <p:txBody>
            <a:bodyPr vert="horz" lIns="60960" tIns="30480" rIns="60960" bIns="30480" rtlCol="0" anchor="b">
              <a:noAutofit/>
            </a:bodyPr>
            <a:lstStyle>
              <a:lvl1pPr marL="0" indent="0" algn="l" defTabSz="914400" rtl="0" eaLnBrk="1" latinLnBrk="0" hangingPunct="1">
                <a:lnSpc>
                  <a:spcPct val="100000"/>
                </a:lnSpc>
                <a:spcBef>
                  <a:spcPts val="300"/>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1pPr>
              <a:lvl2pPr marL="538163" indent="-269875"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717550" indent="-179388" algn="l" defTabSz="914400" rtl="0" eaLnBrk="1" latinLnBrk="0" hangingPunct="1">
                <a:lnSpc>
                  <a:spcPct val="100000"/>
                </a:lnSpc>
                <a:spcBef>
                  <a:spcPts val="50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3pPr>
              <a:lvl4pPr marL="896938" indent="-179388"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1076325" indent="-179388"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133"/>
                </a:spcBef>
                <a:spcAft>
                  <a:spcPts val="0"/>
                </a:spcAft>
                <a:buClrTx/>
                <a:buSzTx/>
                <a:buFont typeface="Arial" panose="020B0604020202020204" pitchFamily="34" charset="0"/>
                <a:buNone/>
                <a:tabLst/>
                <a:defRPr/>
              </a:pPr>
              <a:endParaRPr kumimoji="0" lang="en-US" sz="5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34" name="Rectangle 33">
            <a:extLst>
              <a:ext uri="{FF2B5EF4-FFF2-40B4-BE49-F238E27FC236}">
                <a16:creationId xmlns:a16="http://schemas.microsoft.com/office/drawing/2014/main" id="{9CBD90BA-AE10-1D84-BA11-C2D3E9E73CA9}"/>
              </a:ext>
            </a:extLst>
          </p:cNvPr>
          <p:cNvSpPr/>
          <p:nvPr/>
        </p:nvSpPr>
        <p:spPr>
          <a:xfrm>
            <a:off x="7676827" y="1740949"/>
            <a:ext cx="4226528" cy="3571351"/>
          </a:xfrm>
          <a:prstGeom prst="rect">
            <a:avLst/>
          </a:prstGeom>
          <a:noFill/>
          <a:ln w="28575">
            <a:solidFill>
              <a:srgbClr val="8300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2A93BAD8-36BF-2F8B-1E9D-8F40FD80E024}"/>
              </a:ext>
            </a:extLst>
          </p:cNvPr>
          <p:cNvSpPr txBox="1"/>
          <p:nvPr/>
        </p:nvSpPr>
        <p:spPr>
          <a:xfrm>
            <a:off x="7598316" y="1423134"/>
            <a:ext cx="2507929" cy="369332"/>
          </a:xfrm>
          <a:prstGeom prst="rect">
            <a:avLst/>
          </a:prstGeom>
          <a:noFill/>
        </p:spPr>
        <p:txBody>
          <a:bodyPr wrap="square">
            <a:spAutoFit/>
          </a:bodyPr>
          <a:lstStyle/>
          <a:p>
            <a:pPr marL="0" marR="0" lvl="0" indent="0" algn="l" defTabSz="609630" rtl="0" eaLnBrk="1" fontAlgn="auto" latinLnBrk="0" hangingPunct="1">
              <a:lnSpc>
                <a:spcPct val="9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305D"/>
                </a:solidFill>
                <a:effectLst/>
                <a:uLnTx/>
                <a:uFillTx/>
                <a:latin typeface="Arial Narrow" panose="020B0606020202030204" pitchFamily="34" charset="0"/>
                <a:ea typeface="MS PGothic" panose="020B0600070205080204" pitchFamily="34" charset="-128"/>
                <a:cs typeface="+mn-cs"/>
              </a:rPr>
              <a:t>Schematic of AZD5335</a:t>
            </a:r>
          </a:p>
        </p:txBody>
      </p:sp>
      <p:sp>
        <p:nvSpPr>
          <p:cNvPr id="36" name="Espace réservé du texte 2">
            <a:extLst>
              <a:ext uri="{FF2B5EF4-FFF2-40B4-BE49-F238E27FC236}">
                <a16:creationId xmlns:a16="http://schemas.microsoft.com/office/drawing/2014/main" id="{7B4D1A77-02C7-628A-5107-957101359CC7}"/>
              </a:ext>
            </a:extLst>
          </p:cNvPr>
          <p:cNvSpPr txBox="1">
            <a:spLocks/>
          </p:cNvSpPr>
          <p:nvPr/>
        </p:nvSpPr>
        <p:spPr>
          <a:xfrm>
            <a:off x="6448929" y="5704999"/>
            <a:ext cx="3777444" cy="832255"/>
          </a:xfrm>
          <a:prstGeom prst="rect">
            <a:avLst/>
          </a:prstGeom>
        </p:spPr>
        <p:txBody>
          <a:bodyPr anchor="b" anchorCtr="0"/>
          <a:lstStyle>
            <a:lvl1pPr marL="0" indent="0" algn="l" defTabSz="914400" rtl="0" eaLnBrk="1" latinLnBrk="0" hangingPunct="1">
              <a:spcBef>
                <a:spcPct val="20000"/>
              </a:spcBef>
              <a:buFont typeface="Arial" pitchFamily="34" charset="0"/>
              <a:buNone/>
              <a:defRPr sz="1500" b="1" i="0" kern="1200">
                <a:solidFill>
                  <a:srgbClr val="00305D"/>
                </a:solidFill>
                <a:latin typeface="Arial Narrow" panose="020B0604020202020204" pitchFamily="34" charset="0"/>
                <a:ea typeface="+mn-ea"/>
                <a:cs typeface="Arial Narrow"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r" defTabSz="609630" rtl="0" eaLnBrk="1" fontAlgn="auto" latinLnBrk="0" hangingPunct="1">
              <a:lnSpc>
                <a:spcPct val="100000"/>
              </a:lnSpc>
              <a:spcBef>
                <a:spcPct val="200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00305D"/>
                </a:solidFill>
                <a:effectLst/>
                <a:uLnTx/>
                <a:uFillTx/>
                <a:latin typeface="Arial Narrow" panose="020B0604020202020204" pitchFamily="34" charset="0"/>
                <a:ea typeface="+mn-ea"/>
                <a:cs typeface="Arial Narrow" panose="020B0604020202020204" pitchFamily="34" charset="0"/>
              </a:rPr>
              <a:t>1. Kelemen LE. </a:t>
            </a:r>
            <a:r>
              <a:rPr kumimoji="0" lang="en-US" sz="1000" b="0" i="1" u="none" strike="noStrike" kern="1200" cap="none" spc="0" normalizeH="0" baseline="0" noProof="0" dirty="0">
                <a:ln>
                  <a:noFill/>
                </a:ln>
                <a:solidFill>
                  <a:srgbClr val="00305D"/>
                </a:solidFill>
                <a:effectLst/>
                <a:uLnTx/>
                <a:uFillTx/>
                <a:latin typeface="Arial Narrow" panose="020B0604020202020204" pitchFamily="34" charset="0"/>
                <a:ea typeface="+mn-ea"/>
                <a:cs typeface="Arial Narrow" panose="020B0604020202020204" pitchFamily="34" charset="0"/>
              </a:rPr>
              <a:t>Int J Cancer </a:t>
            </a:r>
            <a:r>
              <a:rPr kumimoji="0" lang="en-US" sz="1000" b="0" i="0" u="none" strike="noStrike" kern="1200" cap="none" spc="0" normalizeH="0" baseline="0" noProof="0" dirty="0">
                <a:ln>
                  <a:noFill/>
                </a:ln>
                <a:solidFill>
                  <a:srgbClr val="00305D"/>
                </a:solidFill>
                <a:effectLst/>
                <a:uLnTx/>
                <a:uFillTx/>
                <a:latin typeface="Arial Narrow" panose="020B0604020202020204" pitchFamily="34" charset="0"/>
                <a:ea typeface="+mn-ea"/>
                <a:cs typeface="Arial Narrow" panose="020B0604020202020204" pitchFamily="34" charset="0"/>
              </a:rPr>
              <a:t>2006;119:243–50; </a:t>
            </a:r>
            <a:br>
              <a:rPr kumimoji="0" lang="en-US" sz="1000" b="0" i="0" u="none" strike="noStrike" kern="1200" cap="none" spc="0" normalizeH="0" baseline="0" noProof="0" dirty="0">
                <a:ln>
                  <a:noFill/>
                </a:ln>
                <a:solidFill>
                  <a:srgbClr val="00305D"/>
                </a:solidFill>
                <a:effectLst/>
                <a:uLnTx/>
                <a:uFillTx/>
                <a:latin typeface="Arial Narrow" panose="020B0604020202020204" pitchFamily="34" charset="0"/>
                <a:ea typeface="+mn-ea"/>
                <a:cs typeface="Arial Narrow" panose="020B0604020202020204" pitchFamily="34" charset="0"/>
              </a:rPr>
            </a:br>
            <a:r>
              <a:rPr kumimoji="0" lang="en-US" sz="1000" b="0" i="0" u="none" strike="noStrike" kern="1200" cap="none" spc="0" normalizeH="0" baseline="0" noProof="0" dirty="0">
                <a:ln>
                  <a:noFill/>
                </a:ln>
                <a:solidFill>
                  <a:srgbClr val="00305D"/>
                </a:solidFill>
                <a:effectLst/>
                <a:uLnTx/>
                <a:uFillTx/>
                <a:latin typeface="Arial Narrow" panose="020B0604020202020204" pitchFamily="34" charset="0"/>
                <a:ea typeface="+mn-ea"/>
                <a:cs typeface="Arial Narrow" panose="020B0604020202020204" pitchFamily="34" charset="0"/>
              </a:rPr>
              <a:t>2. Ledermann JA, et al. </a:t>
            </a:r>
            <a:r>
              <a:rPr kumimoji="0" lang="en-US" sz="1000" b="0" i="1" u="none" strike="noStrike" kern="1200" cap="none" spc="0" normalizeH="0" baseline="0" noProof="0" dirty="0">
                <a:ln>
                  <a:noFill/>
                </a:ln>
                <a:solidFill>
                  <a:srgbClr val="00305D"/>
                </a:solidFill>
                <a:effectLst/>
                <a:uLnTx/>
                <a:uFillTx/>
                <a:latin typeface="Arial Narrow" panose="020B0604020202020204" pitchFamily="34" charset="0"/>
                <a:ea typeface="+mn-ea"/>
                <a:cs typeface="Arial Narrow" panose="020B0604020202020204" pitchFamily="34" charset="0"/>
              </a:rPr>
              <a:t>Ann Oncol</a:t>
            </a:r>
            <a:r>
              <a:rPr kumimoji="0" lang="en-US" sz="1000" b="0" i="0" u="none" strike="noStrike" kern="1200" cap="none" spc="0" normalizeH="0" baseline="0" noProof="0" dirty="0">
                <a:ln>
                  <a:noFill/>
                </a:ln>
                <a:solidFill>
                  <a:srgbClr val="00305D"/>
                </a:solidFill>
                <a:effectLst/>
                <a:uLnTx/>
                <a:uFillTx/>
                <a:latin typeface="Arial Narrow" panose="020B0604020202020204" pitchFamily="34" charset="0"/>
                <a:ea typeface="+mn-ea"/>
                <a:cs typeface="Arial Narrow" panose="020B0604020202020204" pitchFamily="34" charset="0"/>
              </a:rPr>
              <a:t> 2015;26:2034–43; </a:t>
            </a:r>
            <a:br>
              <a:rPr kumimoji="0" lang="en-US" sz="1000" b="0" i="0" u="none" strike="noStrike" kern="1200" cap="none" spc="0" normalizeH="0" baseline="0" noProof="0" dirty="0">
                <a:ln>
                  <a:noFill/>
                </a:ln>
                <a:solidFill>
                  <a:srgbClr val="00305D"/>
                </a:solidFill>
                <a:effectLst/>
                <a:uLnTx/>
                <a:uFillTx/>
                <a:latin typeface="Arial Narrow" panose="020B0604020202020204" pitchFamily="34" charset="0"/>
                <a:ea typeface="+mn-ea"/>
                <a:cs typeface="Arial Narrow" panose="020B0604020202020204" pitchFamily="34" charset="0"/>
              </a:rPr>
            </a:br>
            <a:r>
              <a:rPr kumimoji="0" lang="en-US" sz="1000" b="0" i="0" u="none" strike="noStrike" kern="1200" cap="none" spc="0" normalizeH="0" baseline="0" noProof="0" dirty="0">
                <a:ln>
                  <a:noFill/>
                </a:ln>
                <a:solidFill>
                  <a:srgbClr val="00305D"/>
                </a:solidFill>
                <a:effectLst/>
                <a:uLnTx/>
                <a:uFillTx/>
                <a:latin typeface="Arial Narrow" panose="020B0604020202020204" pitchFamily="34" charset="0"/>
                <a:ea typeface="+mn-ea"/>
                <a:cs typeface="Arial Narrow" panose="020B0604020202020204" pitchFamily="34" charset="0"/>
              </a:rPr>
              <a:t>3. </a:t>
            </a:r>
            <a:r>
              <a:rPr kumimoji="0" lang="en-US" sz="1000" b="0" i="0" u="none" strike="noStrike" kern="1200" cap="none" spc="0" normalizeH="0" baseline="0" noProof="0" dirty="0" err="1">
                <a:ln>
                  <a:noFill/>
                </a:ln>
                <a:solidFill>
                  <a:srgbClr val="00305D"/>
                </a:solidFill>
                <a:effectLst/>
                <a:uLnTx/>
                <a:uFillTx/>
                <a:latin typeface="Arial Narrow" panose="020B0604020202020204" pitchFamily="34" charset="0"/>
                <a:ea typeface="+mn-ea"/>
                <a:cs typeface="Arial Narrow" panose="020B0604020202020204" pitchFamily="34" charset="0"/>
              </a:rPr>
              <a:t>Scaranti</a:t>
            </a:r>
            <a:r>
              <a:rPr kumimoji="0" lang="en-US" sz="1000" b="0" i="0" u="none" strike="noStrike" kern="1200" cap="none" spc="0" normalizeH="0" baseline="0" noProof="0" dirty="0">
                <a:ln>
                  <a:noFill/>
                </a:ln>
                <a:solidFill>
                  <a:srgbClr val="00305D"/>
                </a:solidFill>
                <a:effectLst/>
                <a:uLnTx/>
                <a:uFillTx/>
                <a:latin typeface="Arial Narrow" panose="020B0604020202020204" pitchFamily="34" charset="0"/>
                <a:ea typeface="+mn-ea"/>
                <a:cs typeface="Arial Narrow" panose="020B0604020202020204" pitchFamily="34" charset="0"/>
              </a:rPr>
              <a:t> M, et al. </a:t>
            </a:r>
            <a:r>
              <a:rPr kumimoji="0" lang="en-US" sz="1000" b="0" i="1" u="none" strike="noStrike" kern="1200" cap="none" spc="0" normalizeH="0" baseline="0" noProof="0" dirty="0">
                <a:ln>
                  <a:noFill/>
                </a:ln>
                <a:solidFill>
                  <a:srgbClr val="00305D"/>
                </a:solidFill>
                <a:effectLst/>
                <a:uLnTx/>
                <a:uFillTx/>
                <a:latin typeface="Arial Narrow" panose="020B0604020202020204" pitchFamily="34" charset="0"/>
                <a:ea typeface="+mn-ea"/>
                <a:cs typeface="Arial Narrow" panose="020B0604020202020204" pitchFamily="34" charset="0"/>
              </a:rPr>
              <a:t>Nat Rev Clin Oncol </a:t>
            </a:r>
            <a:r>
              <a:rPr kumimoji="0" lang="en-US" sz="1000" b="0" i="0" u="none" strike="noStrike" kern="1200" cap="none" spc="0" normalizeH="0" baseline="0" noProof="0" dirty="0">
                <a:ln>
                  <a:noFill/>
                </a:ln>
                <a:solidFill>
                  <a:srgbClr val="00305D"/>
                </a:solidFill>
                <a:effectLst/>
                <a:uLnTx/>
                <a:uFillTx/>
                <a:latin typeface="Arial Narrow" panose="020B0604020202020204" pitchFamily="34" charset="0"/>
                <a:ea typeface="+mn-ea"/>
                <a:cs typeface="Arial Narrow" panose="020B0604020202020204" pitchFamily="34" charset="0"/>
              </a:rPr>
              <a:t>2020;17:349–59; </a:t>
            </a:r>
            <a:br>
              <a:rPr kumimoji="0" lang="en-US" sz="1000" b="0" i="0" u="none" strike="noStrike" kern="1200" cap="none" spc="0" normalizeH="0" baseline="0" noProof="0" dirty="0">
                <a:ln>
                  <a:noFill/>
                </a:ln>
                <a:solidFill>
                  <a:srgbClr val="00305D"/>
                </a:solidFill>
                <a:effectLst/>
                <a:uLnTx/>
                <a:uFillTx/>
                <a:latin typeface="Arial Narrow" panose="020B0604020202020204" pitchFamily="34" charset="0"/>
                <a:ea typeface="+mn-ea"/>
                <a:cs typeface="Arial Narrow" panose="020B0604020202020204" pitchFamily="34" charset="0"/>
              </a:rPr>
            </a:br>
            <a:r>
              <a:rPr kumimoji="0" lang="en-US" sz="1000" b="0" i="0" u="none" strike="noStrike" kern="1200" cap="none" spc="0" normalizeH="0" baseline="0" noProof="0" dirty="0">
                <a:ln>
                  <a:noFill/>
                </a:ln>
                <a:solidFill>
                  <a:srgbClr val="00305D"/>
                </a:solidFill>
                <a:effectLst/>
                <a:uLnTx/>
                <a:uFillTx/>
                <a:latin typeface="Arial Narrow" panose="020B0604020202020204" pitchFamily="34" charset="0"/>
                <a:ea typeface="+mn-ea"/>
                <a:cs typeface="Arial Narrow" panose="020B0604020202020204" pitchFamily="34" charset="0"/>
              </a:rPr>
              <a:t>4. Moore KN, et al. </a:t>
            </a:r>
            <a:r>
              <a:rPr kumimoji="0" lang="en-US" sz="1000" b="0" i="1" u="none" strike="noStrike" kern="1200" cap="none" spc="0" normalizeH="0" baseline="0" noProof="0" dirty="0">
                <a:ln>
                  <a:noFill/>
                </a:ln>
                <a:solidFill>
                  <a:srgbClr val="00305D"/>
                </a:solidFill>
                <a:effectLst/>
                <a:uLnTx/>
                <a:uFillTx/>
                <a:latin typeface="Arial Narrow" panose="020B0604020202020204" pitchFamily="34" charset="0"/>
                <a:ea typeface="+mn-ea"/>
                <a:cs typeface="Arial Narrow" panose="020B0604020202020204" pitchFamily="34" charset="0"/>
              </a:rPr>
              <a:t>N Engl J Med </a:t>
            </a:r>
            <a:r>
              <a:rPr kumimoji="0" lang="en-US" sz="1000" b="0" i="0" u="none" strike="noStrike" kern="1200" cap="none" spc="0" normalizeH="0" baseline="0" noProof="0" dirty="0">
                <a:ln>
                  <a:noFill/>
                </a:ln>
                <a:solidFill>
                  <a:srgbClr val="00305D"/>
                </a:solidFill>
                <a:effectLst/>
                <a:uLnTx/>
                <a:uFillTx/>
                <a:latin typeface="Arial Narrow" panose="020B0604020202020204" pitchFamily="34" charset="0"/>
                <a:ea typeface="+mn-ea"/>
                <a:cs typeface="Arial Narrow" panose="020B0604020202020204" pitchFamily="34" charset="0"/>
              </a:rPr>
              <a:t>2023;389:2162–74; </a:t>
            </a:r>
            <a:br>
              <a:rPr kumimoji="0" lang="en-US" sz="1000" b="0" i="0" u="none" strike="noStrike" kern="1200" cap="none" spc="0" normalizeH="0" baseline="0" noProof="0" dirty="0">
                <a:ln>
                  <a:noFill/>
                </a:ln>
                <a:solidFill>
                  <a:srgbClr val="00305D"/>
                </a:solidFill>
                <a:effectLst/>
                <a:uLnTx/>
                <a:uFillTx/>
                <a:latin typeface="Arial Narrow" panose="020B0604020202020204" pitchFamily="34" charset="0"/>
                <a:ea typeface="+mn-ea"/>
                <a:cs typeface="Arial Narrow" panose="020B0604020202020204" pitchFamily="34" charset="0"/>
              </a:rPr>
            </a:br>
            <a:r>
              <a:rPr kumimoji="0" lang="en-US" sz="1000" b="0" i="0" u="none" strike="noStrike" kern="1200" cap="none" spc="0" normalizeH="0" baseline="0" noProof="0" dirty="0">
                <a:ln>
                  <a:noFill/>
                </a:ln>
                <a:solidFill>
                  <a:srgbClr val="00305D"/>
                </a:solidFill>
                <a:effectLst/>
                <a:uLnTx/>
                <a:uFillTx/>
                <a:latin typeface="Arial Narrow" panose="020B0604020202020204" pitchFamily="34" charset="0"/>
                <a:ea typeface="+mn-ea"/>
                <a:cs typeface="Arial Narrow" panose="020B0604020202020204" pitchFamily="34" charset="0"/>
              </a:rPr>
              <a:t>5. </a:t>
            </a:r>
            <a:r>
              <a:rPr kumimoji="0" lang="en-US" sz="1000" b="0" i="0" u="none" strike="noStrike" kern="1200" cap="none" spc="0" normalizeH="0" baseline="0" noProof="0" dirty="0" err="1">
                <a:ln>
                  <a:noFill/>
                </a:ln>
                <a:solidFill>
                  <a:srgbClr val="00305D"/>
                </a:solidFill>
                <a:effectLst/>
                <a:uLnTx/>
                <a:uFillTx/>
                <a:latin typeface="Arial Narrow" panose="020B0604020202020204" pitchFamily="34" charset="0"/>
                <a:ea typeface="+mn-ea"/>
                <a:cs typeface="Arial Narrow" panose="020B0604020202020204" pitchFamily="34" charset="0"/>
              </a:rPr>
              <a:t>Gymnopoulos</a:t>
            </a:r>
            <a:r>
              <a:rPr kumimoji="0" lang="en-US" sz="1000" b="0" i="0" u="none" strike="noStrike" kern="1200" cap="none" spc="0" normalizeH="0" baseline="0" noProof="0" dirty="0">
                <a:ln>
                  <a:noFill/>
                </a:ln>
                <a:solidFill>
                  <a:srgbClr val="00305D"/>
                </a:solidFill>
                <a:effectLst/>
                <a:uLnTx/>
                <a:uFillTx/>
                <a:latin typeface="Arial Narrow" panose="020B0604020202020204" pitchFamily="34" charset="0"/>
                <a:ea typeface="+mn-ea"/>
                <a:cs typeface="Arial Narrow" panose="020B0604020202020204" pitchFamily="34" charset="0"/>
              </a:rPr>
              <a:t> M, et al. Poster presented at AACR 2023 (Abstract LB025).</a:t>
            </a:r>
          </a:p>
        </p:txBody>
      </p:sp>
      <p:sp>
        <p:nvSpPr>
          <p:cNvPr id="38" name="TextBox 37">
            <a:extLst>
              <a:ext uri="{FF2B5EF4-FFF2-40B4-BE49-F238E27FC236}">
                <a16:creationId xmlns:a16="http://schemas.microsoft.com/office/drawing/2014/main" id="{DEEAA8DA-84EC-D9C9-EAEB-3D6AE3428ACD}"/>
              </a:ext>
            </a:extLst>
          </p:cNvPr>
          <p:cNvSpPr txBox="1"/>
          <p:nvPr/>
        </p:nvSpPr>
        <p:spPr>
          <a:xfrm>
            <a:off x="7939084" y="5316927"/>
            <a:ext cx="4030263" cy="246221"/>
          </a:xfrm>
          <a:prstGeom prst="rect">
            <a:avLst/>
          </a:prstGeom>
          <a:noFill/>
        </p:spPr>
        <p:txBody>
          <a:bodyPr wrap="square">
            <a:spAutoFit/>
          </a:bodyPr>
          <a:lstStyle/>
          <a:p>
            <a:pPr marL="0" marR="0" lvl="0" indent="0" algn="r" defTabSz="60963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305D"/>
                </a:solidFill>
                <a:effectLst/>
                <a:uLnTx/>
                <a:uFillTx/>
                <a:latin typeface="Arial Narrow" panose="020B0606020202030204" pitchFamily="34" charset="0"/>
                <a:ea typeface="MS PGothic" panose="020B0600070205080204" pitchFamily="34" charset="-128"/>
                <a:cs typeface="+mn-cs"/>
              </a:rPr>
              <a:t>Figure adapted from </a:t>
            </a:r>
            <a:r>
              <a:rPr kumimoji="0" lang="en-US" sz="1000" b="0" i="0" u="none" strike="noStrike" kern="1200" cap="none" spc="0" normalizeH="0" baseline="0" noProof="0" dirty="0" err="1">
                <a:ln>
                  <a:noFill/>
                </a:ln>
                <a:solidFill>
                  <a:srgbClr val="00305D"/>
                </a:solidFill>
                <a:effectLst/>
                <a:uLnTx/>
                <a:uFillTx/>
                <a:latin typeface="Arial Narrow" panose="020B0606020202030204" pitchFamily="34" charset="0"/>
                <a:ea typeface="MS PGothic" panose="020B0600070205080204" pitchFamily="34" charset="-128"/>
                <a:cs typeface="+mn-cs"/>
              </a:rPr>
              <a:t>Gymnopoulos</a:t>
            </a:r>
            <a:r>
              <a:rPr kumimoji="0" lang="en-US" sz="1000" b="0" i="0" u="none" strike="noStrike" kern="1200" cap="none" spc="0" normalizeH="0" baseline="0" noProof="0" dirty="0">
                <a:ln>
                  <a:noFill/>
                </a:ln>
                <a:solidFill>
                  <a:srgbClr val="00305D"/>
                </a:solidFill>
                <a:effectLst/>
                <a:uLnTx/>
                <a:uFillTx/>
                <a:latin typeface="Arial Narrow" panose="020B0606020202030204" pitchFamily="34" charset="0"/>
                <a:ea typeface="MS PGothic" panose="020B0600070205080204" pitchFamily="34" charset="-128"/>
                <a:cs typeface="+mn-cs"/>
              </a:rPr>
              <a:t> M, et al. Presented at AACR 2023 (LB025).</a:t>
            </a:r>
          </a:p>
        </p:txBody>
      </p:sp>
      <p:sp>
        <p:nvSpPr>
          <p:cNvPr id="12" name="CasellaDiTesto 11">
            <a:extLst>
              <a:ext uri="{FF2B5EF4-FFF2-40B4-BE49-F238E27FC236}">
                <a16:creationId xmlns:a16="http://schemas.microsoft.com/office/drawing/2014/main" id="{0FB2AE3C-D25D-4615-9284-BE1B1C6044C3}"/>
              </a:ext>
            </a:extLst>
          </p:cNvPr>
          <p:cNvSpPr txBox="1"/>
          <p:nvPr/>
        </p:nvSpPr>
        <p:spPr>
          <a:xfrm>
            <a:off x="500744" y="6537254"/>
            <a:ext cx="1673728" cy="307777"/>
          </a:xfrm>
          <a:prstGeom prst="rect">
            <a:avLst/>
          </a:prstGeom>
          <a:noFill/>
        </p:spPr>
        <p:txBody>
          <a:bodyPr wrap="non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Calibri" panose="020F0502020204030204" pitchFamily="34" charset="0"/>
                <a:ea typeface="MS PGothic" panose="020B0600070205080204" pitchFamily="34" charset="-128"/>
                <a:cs typeface="+mn-cs"/>
              </a:rPr>
              <a:t>Oaknin</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 ESMO 2025 </a:t>
            </a:r>
          </a:p>
        </p:txBody>
      </p:sp>
      <p:sp>
        <p:nvSpPr>
          <p:cNvPr id="37" name="TextBox 36">
            <a:extLst>
              <a:ext uri="{FF2B5EF4-FFF2-40B4-BE49-F238E27FC236}">
                <a16:creationId xmlns:a16="http://schemas.microsoft.com/office/drawing/2014/main" id="{3310E113-A67E-4C9F-7057-EE1EB835919E}"/>
              </a:ext>
            </a:extLst>
          </p:cNvPr>
          <p:cNvSpPr txBox="1"/>
          <p:nvPr/>
        </p:nvSpPr>
        <p:spPr>
          <a:xfrm>
            <a:off x="9059604" y="6494872"/>
            <a:ext cx="3132396"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Courtesy of Nicoletta Colombo, MD</a:t>
            </a:r>
          </a:p>
        </p:txBody>
      </p:sp>
    </p:spTree>
    <p:extLst>
      <p:ext uri="{BB962C8B-B14F-4D97-AF65-F5344CB8AC3E}">
        <p14:creationId xmlns:p14="http://schemas.microsoft.com/office/powerpoint/2010/main" val="14321117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43B7BCD0-2E99-8166-7DF0-8CA4AC674568}"/>
            </a:ext>
          </a:extLst>
        </p:cNvPr>
        <p:cNvGrpSpPr/>
        <p:nvPr/>
      </p:nvGrpSpPr>
      <p:grpSpPr>
        <a:xfrm>
          <a:off x="0" y="0"/>
          <a:ext cx="0" cy="0"/>
          <a:chOff x="0" y="0"/>
          <a:chExt cx="0" cy="0"/>
        </a:xfrm>
      </p:grpSpPr>
      <p:sp>
        <p:nvSpPr>
          <p:cNvPr id="5" name="Espace réservé du texte 1">
            <a:extLst>
              <a:ext uri="{FF2B5EF4-FFF2-40B4-BE49-F238E27FC236}">
                <a16:creationId xmlns:a16="http://schemas.microsoft.com/office/drawing/2014/main" id="{2357CB70-96A3-78C3-E3D7-8EB4709ED7B2}"/>
              </a:ext>
            </a:extLst>
          </p:cNvPr>
          <p:cNvSpPr txBox="1">
            <a:spLocks/>
          </p:cNvSpPr>
          <p:nvPr/>
        </p:nvSpPr>
        <p:spPr>
          <a:xfrm>
            <a:off x="401453" y="569678"/>
            <a:ext cx="11288599" cy="670052"/>
          </a:xfrm>
          <a:prstGeom prst="rect">
            <a:avLst/>
          </a:prstGeom>
        </p:spPr>
        <p:txBody>
          <a:bodyPr/>
          <a:lstStyle>
            <a:lvl1pPr marL="0" indent="0" algn="l" defTabSz="914400" rtl="0" eaLnBrk="1" latinLnBrk="0" hangingPunct="1">
              <a:spcBef>
                <a:spcPct val="20000"/>
              </a:spcBef>
              <a:buFont typeface="Arial" pitchFamily="34" charset="0"/>
              <a:buNone/>
              <a:defRPr sz="5630" b="1" i="0" kern="1200">
                <a:solidFill>
                  <a:srgbClr val="00305D"/>
                </a:solidFill>
                <a:latin typeface="Arial Narrow" panose="020B0604020202020204" pitchFamily="34" charset="0"/>
                <a:ea typeface="+mn-ea"/>
                <a:cs typeface="Arial Narrow"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ct val="20000"/>
              </a:spcBef>
              <a:spcAft>
                <a:spcPts val="0"/>
              </a:spcAft>
              <a:buClrTx/>
              <a:buSzTx/>
              <a:buFont typeface="Arial" pitchFamily="34" charset="0"/>
              <a:buNone/>
              <a:tabLst/>
              <a:defRPr/>
            </a:pPr>
            <a:r>
              <a:rPr kumimoji="0" lang="en-US" sz="2667" b="1" i="0" u="none" strike="noStrike" kern="1200" cap="none" spc="0" normalizeH="0" baseline="0" noProof="0" dirty="0">
                <a:ln>
                  <a:noFill/>
                </a:ln>
                <a:solidFill>
                  <a:srgbClr val="00305D"/>
                </a:solidFill>
                <a:effectLst/>
                <a:uLnTx/>
                <a:uFillTx/>
                <a:latin typeface="Arial Narrow" panose="020B0604020202020204" pitchFamily="34" charset="0"/>
                <a:ea typeface="+mn-ea"/>
                <a:cs typeface="Arial Narrow" panose="020B0604020202020204" pitchFamily="34" charset="0"/>
              </a:rPr>
              <a:t>AZD5335 demonstrates efficacy across 1.6–2.4 mg/kg dose range</a:t>
            </a:r>
          </a:p>
        </p:txBody>
      </p:sp>
      <p:sp>
        <p:nvSpPr>
          <p:cNvPr id="8" name="Espace réservé du texte 3">
            <a:extLst>
              <a:ext uri="{FF2B5EF4-FFF2-40B4-BE49-F238E27FC236}">
                <a16:creationId xmlns:a16="http://schemas.microsoft.com/office/drawing/2014/main" id="{9C884D00-83DB-F3DB-EA10-03D992265BDD}"/>
              </a:ext>
            </a:extLst>
          </p:cNvPr>
          <p:cNvSpPr txBox="1">
            <a:spLocks/>
          </p:cNvSpPr>
          <p:nvPr/>
        </p:nvSpPr>
        <p:spPr>
          <a:xfrm>
            <a:off x="883272" y="5110067"/>
            <a:ext cx="10884447" cy="916298"/>
          </a:xfrm>
          <a:prstGeom prst="rect">
            <a:avLst/>
          </a:prstGeom>
        </p:spPr>
        <p:txBody>
          <a:bodyPr/>
          <a:lstStyle>
            <a:lvl1pPr marL="0" indent="0" algn="l" defTabSz="914400" rtl="0" eaLnBrk="1" latinLnBrk="0" hangingPunct="1">
              <a:spcBef>
                <a:spcPct val="20000"/>
              </a:spcBef>
              <a:buFont typeface="Arial" pitchFamily="34" charset="0"/>
              <a:buNone/>
              <a:defRPr sz="3750" b="0" i="0" kern="1200">
                <a:solidFill>
                  <a:srgbClr val="00305D"/>
                </a:solidFill>
                <a:latin typeface="Arial Narrow" panose="020B0604020202020204" pitchFamily="34" charset="0"/>
                <a:ea typeface="+mn-ea"/>
                <a:cs typeface="Arial Narrow"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ct val="20000"/>
              </a:spcBef>
              <a:spcAft>
                <a:spcPts val="400"/>
              </a:spcAft>
              <a:buClrTx/>
              <a:buSzTx/>
              <a:buFont typeface="Arial" pitchFamily="34" charset="0"/>
              <a:buNone/>
              <a:tabLst/>
              <a:defRPr/>
            </a:pPr>
            <a:r>
              <a:rPr kumimoji="0" lang="en-US" sz="2000" b="0" i="0" u="none" strike="noStrike" kern="1200" cap="none" spc="0" normalizeH="0" baseline="0" noProof="0" dirty="0">
                <a:ln>
                  <a:noFill/>
                </a:ln>
                <a:solidFill>
                  <a:srgbClr val="00305D"/>
                </a:solidFill>
                <a:effectLst/>
                <a:uLnTx/>
                <a:uFillTx/>
                <a:latin typeface="Arial Narrow" panose="020B0604020202020204" pitchFamily="34" charset="0"/>
                <a:ea typeface="+mn-ea"/>
                <a:cs typeface="Arial Narrow" panose="020B0604020202020204" pitchFamily="34" charset="0"/>
              </a:rPr>
              <a:t>Among patients who received 1.6, 2.0, or 2.4 mg/kg AZD5335 in Parts A + B1, the overall ORR* was </a:t>
            </a:r>
            <a:br>
              <a:rPr kumimoji="0" lang="en-US" sz="2000" b="0" i="0" u="none" strike="noStrike" kern="1200" cap="none" spc="0" normalizeH="0" baseline="0" noProof="0" dirty="0">
                <a:ln>
                  <a:noFill/>
                </a:ln>
                <a:solidFill>
                  <a:srgbClr val="00305D"/>
                </a:solidFill>
                <a:effectLst/>
                <a:uLnTx/>
                <a:uFillTx/>
                <a:latin typeface="Arial Narrow" panose="020B0604020202020204" pitchFamily="34" charset="0"/>
                <a:ea typeface="+mn-ea"/>
                <a:cs typeface="Arial Narrow" panose="020B0604020202020204" pitchFamily="34" charset="0"/>
              </a:rPr>
            </a:br>
            <a:r>
              <a:rPr kumimoji="0" lang="en-US" sz="2000" b="0" i="0" u="none" strike="noStrike" kern="1200" cap="none" spc="0" normalizeH="0" baseline="0" noProof="0" dirty="0">
                <a:ln>
                  <a:noFill/>
                </a:ln>
                <a:solidFill>
                  <a:srgbClr val="00305D"/>
                </a:solidFill>
                <a:effectLst/>
                <a:uLnTx/>
                <a:uFillTx/>
                <a:latin typeface="Arial Narrow" panose="020B0604020202020204" pitchFamily="34" charset="0"/>
                <a:ea typeface="+mn-ea"/>
                <a:cs typeface="Arial Narrow" panose="020B0604020202020204" pitchFamily="34" charset="0"/>
              </a:rPr>
              <a:t>53.6% (95% CI: 45.7, 61.3).</a:t>
            </a:r>
            <a:endParaRPr kumimoji="0" lang="en-US" sz="2000" b="0" i="0" u="none" strike="sngStrike" kern="1200" cap="none" spc="0" normalizeH="0" baseline="0" noProof="0" dirty="0">
              <a:ln>
                <a:noFill/>
              </a:ln>
              <a:solidFill>
                <a:srgbClr val="00305D"/>
              </a:solidFill>
              <a:effectLst/>
              <a:uLnTx/>
              <a:uFillTx/>
              <a:latin typeface="Arial Narrow" panose="020B0604020202020204" pitchFamily="34" charset="0"/>
              <a:ea typeface="+mn-ea"/>
              <a:cs typeface="Arial Narrow" panose="020B0604020202020204" pitchFamily="34" charset="0"/>
            </a:endParaRPr>
          </a:p>
        </p:txBody>
      </p:sp>
      <p:graphicFrame>
        <p:nvGraphicFramePr>
          <p:cNvPr id="7" name="Content Placeholder 6">
            <a:extLst>
              <a:ext uri="{FF2B5EF4-FFF2-40B4-BE49-F238E27FC236}">
                <a16:creationId xmlns:a16="http://schemas.microsoft.com/office/drawing/2014/main" id="{FAE449A2-BF59-AAB2-1325-81619D8FF305}"/>
              </a:ext>
            </a:extLst>
          </p:cNvPr>
          <p:cNvGraphicFramePr>
            <a:graphicFrameLocks/>
          </p:cNvGraphicFramePr>
          <p:nvPr/>
        </p:nvGraphicFramePr>
        <p:xfrm>
          <a:off x="8224762" y="1367065"/>
          <a:ext cx="3672432" cy="1179315"/>
        </p:xfrm>
        <a:graphic>
          <a:graphicData uri="http://schemas.openxmlformats.org/drawingml/2006/table">
            <a:tbl>
              <a:tblPr firstRow="1" bandRow="1">
                <a:tableStyleId>{5202B0CA-FC54-4496-8BCA-5EF66A818D29}</a:tableStyleId>
              </a:tblPr>
              <a:tblGrid>
                <a:gridCol w="918108">
                  <a:extLst>
                    <a:ext uri="{9D8B030D-6E8A-4147-A177-3AD203B41FA5}">
                      <a16:colId xmlns:a16="http://schemas.microsoft.com/office/drawing/2014/main" val="677087038"/>
                    </a:ext>
                  </a:extLst>
                </a:gridCol>
                <a:gridCol w="918108">
                  <a:extLst>
                    <a:ext uri="{9D8B030D-6E8A-4147-A177-3AD203B41FA5}">
                      <a16:colId xmlns:a16="http://schemas.microsoft.com/office/drawing/2014/main" val="16750452"/>
                    </a:ext>
                  </a:extLst>
                </a:gridCol>
                <a:gridCol w="918108">
                  <a:extLst>
                    <a:ext uri="{9D8B030D-6E8A-4147-A177-3AD203B41FA5}">
                      <a16:colId xmlns:a16="http://schemas.microsoft.com/office/drawing/2014/main" val="2739619685"/>
                    </a:ext>
                  </a:extLst>
                </a:gridCol>
                <a:gridCol w="918108">
                  <a:extLst>
                    <a:ext uri="{9D8B030D-6E8A-4147-A177-3AD203B41FA5}">
                      <a16:colId xmlns:a16="http://schemas.microsoft.com/office/drawing/2014/main" val="1997724777"/>
                    </a:ext>
                  </a:extLst>
                </a:gridCol>
              </a:tblGrid>
              <a:tr h="191281">
                <a:tc>
                  <a:txBody>
                    <a:bodyPr/>
                    <a:lstStyle/>
                    <a:p>
                      <a:endParaRPr lang="en-US" sz="1100" b="0" dirty="0">
                        <a:solidFill>
                          <a:schemeClr val="bg1"/>
                        </a:solidFill>
                        <a:latin typeface="Arial Narrow"/>
                        <a:cs typeface="Arial"/>
                      </a:endParaRPr>
                    </a:p>
                  </a:txBody>
                  <a:tcPr marL="60960" marR="60960" marT="12000" marB="12000" anchor="ctr">
                    <a:lnR w="6350" cap="flat" cmpd="sng" algn="ctr">
                      <a:solidFill>
                        <a:schemeClr val="bg1"/>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noFill/>
                      <a:prstDash val="solid"/>
                      <a:round/>
                      <a:headEnd type="none" w="med" len="med"/>
                      <a:tailEnd type="none" w="med" len="med"/>
                    </a:lnB>
                    <a:solidFill>
                      <a:srgbClr val="003865"/>
                    </a:solidFill>
                  </a:tcPr>
                </a:tc>
                <a:tc gridSpan="3">
                  <a:txBody>
                    <a:bodyPr/>
                    <a:lstStyle/>
                    <a:p>
                      <a:pPr algn="ctr"/>
                      <a:r>
                        <a:rPr lang="en-US" sz="1100" b="1" dirty="0">
                          <a:solidFill>
                            <a:schemeClr val="bg1"/>
                          </a:solidFill>
                          <a:latin typeface="Arial Narrow"/>
                          <a:cs typeface="Arial"/>
                        </a:rPr>
                        <a:t>Parts A + B1</a:t>
                      </a:r>
                    </a:p>
                  </a:txBody>
                  <a:tcPr marL="60960" marR="60960" marT="12000" marB="12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rgbClr val="003865"/>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1" dirty="0">
                        <a:solidFill>
                          <a:schemeClr val="bg1"/>
                        </a:solidFill>
                        <a:latin typeface="Arial Narrow"/>
                        <a:cs typeface="Arial"/>
                      </a:endParaRPr>
                    </a:p>
                  </a:txBody>
                  <a:tcPr marT="18000" marB="18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rgbClr val="003865"/>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1" dirty="0">
                        <a:solidFill>
                          <a:schemeClr val="bg1"/>
                        </a:solidFill>
                        <a:latin typeface="Arial Narrow"/>
                        <a:cs typeface="Arial"/>
                      </a:endParaRPr>
                    </a:p>
                  </a:txBody>
                  <a:tcPr marT="18000" marB="18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rgbClr val="003865"/>
                    </a:solidFill>
                  </a:tcPr>
                </a:tc>
                <a:extLst>
                  <a:ext uri="{0D108BD9-81ED-4DB2-BD59-A6C34878D82A}">
                    <a16:rowId xmlns:a16="http://schemas.microsoft.com/office/drawing/2014/main" val="2121766436"/>
                  </a:ext>
                </a:extLst>
              </a:tr>
              <a:tr h="460755">
                <a:tc>
                  <a:txBody>
                    <a:bodyPr/>
                    <a:lstStyle/>
                    <a:p>
                      <a:endParaRPr lang="en-US" sz="1100" b="0" dirty="0">
                        <a:solidFill>
                          <a:schemeClr val="bg1"/>
                        </a:solidFill>
                        <a:latin typeface="Arial Narrow"/>
                        <a:cs typeface="Arial"/>
                      </a:endParaRPr>
                    </a:p>
                  </a:txBody>
                  <a:tcPr marL="60960" marR="60960" marT="12000" marB="12000" anchor="ctr">
                    <a:lnR w="635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rgbClr val="003865"/>
                    </a:solidFill>
                  </a:tcPr>
                </a:tc>
                <a:tc>
                  <a:txBody>
                    <a:bodyPr/>
                    <a:lstStyle/>
                    <a:p>
                      <a:pPr algn="ctr"/>
                      <a:r>
                        <a:rPr lang="en-US" sz="1100" b="1" dirty="0">
                          <a:solidFill>
                            <a:schemeClr val="bg1"/>
                          </a:solidFill>
                          <a:latin typeface="Arial Narrow"/>
                          <a:cs typeface="Arial"/>
                        </a:rPr>
                        <a:t>1.6 mg/kg</a:t>
                      </a:r>
                    </a:p>
                    <a:p>
                      <a:pPr algn="ctr"/>
                      <a:r>
                        <a:rPr lang="en-US" sz="1100" b="1" dirty="0">
                          <a:solidFill>
                            <a:schemeClr val="bg1"/>
                          </a:solidFill>
                          <a:latin typeface="Arial Narrow"/>
                          <a:cs typeface="Arial"/>
                        </a:rPr>
                        <a:t>(n=50)</a:t>
                      </a:r>
                    </a:p>
                  </a:txBody>
                  <a:tcPr marL="60960" marR="60960" marT="12000" marB="12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rgbClr val="00386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dirty="0">
                          <a:solidFill>
                            <a:schemeClr val="bg1"/>
                          </a:solidFill>
                          <a:latin typeface="Arial Narrow"/>
                          <a:cs typeface="Arial"/>
                        </a:rPr>
                        <a:t>2.0 mg/kg</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dirty="0">
                          <a:solidFill>
                            <a:schemeClr val="bg1"/>
                          </a:solidFill>
                          <a:latin typeface="Arial Narrow"/>
                          <a:cs typeface="Arial"/>
                        </a:rPr>
                        <a:t>(n=57)</a:t>
                      </a:r>
                    </a:p>
                  </a:txBody>
                  <a:tcPr marL="60960" marR="60960" marT="12000" marB="12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rgbClr val="00386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dirty="0">
                          <a:solidFill>
                            <a:schemeClr val="bg1"/>
                          </a:solidFill>
                          <a:latin typeface="Arial Narrow"/>
                          <a:cs typeface="Arial"/>
                        </a:rPr>
                        <a:t>2.4 mg/kg</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dirty="0">
                          <a:solidFill>
                            <a:schemeClr val="bg1"/>
                          </a:solidFill>
                          <a:latin typeface="Arial Narrow"/>
                          <a:cs typeface="Arial"/>
                        </a:rPr>
                        <a:t>(n=61)</a:t>
                      </a:r>
                    </a:p>
                  </a:txBody>
                  <a:tcPr marL="60960" marR="60960" marT="12000" marB="12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rgbClr val="003865"/>
                    </a:solidFill>
                  </a:tcPr>
                </a:tc>
                <a:extLst>
                  <a:ext uri="{0D108BD9-81ED-4DB2-BD59-A6C34878D82A}">
                    <a16:rowId xmlns:a16="http://schemas.microsoft.com/office/drawing/2014/main" val="1806953354"/>
                  </a:ext>
                </a:extLst>
              </a:tr>
              <a:tr h="349120">
                <a:tc>
                  <a:txBody>
                    <a:bodyPr/>
                    <a:lstStyle/>
                    <a:p>
                      <a:pPr marL="179705" marR="0" lvl="0" indent="0" algn="l" defTabSz="914400" rtl="0" eaLnBrk="1" fontAlgn="auto" latinLnBrk="0" hangingPunct="1">
                        <a:lnSpc>
                          <a:spcPct val="100000"/>
                        </a:lnSpc>
                        <a:spcBef>
                          <a:spcPts val="0"/>
                        </a:spcBef>
                        <a:spcAft>
                          <a:spcPts val="0"/>
                        </a:spcAft>
                        <a:buClrTx/>
                        <a:buSzTx/>
                        <a:buFontTx/>
                        <a:buNone/>
                        <a:tabLst/>
                        <a:defRPr/>
                      </a:pPr>
                      <a:r>
                        <a:rPr lang="en-US" sz="1100" b="0" kern="1200" dirty="0">
                          <a:solidFill>
                            <a:schemeClr val="dk1"/>
                          </a:solidFill>
                          <a:latin typeface="Arial Narrow"/>
                          <a:ea typeface="+mn-ea"/>
                          <a:cs typeface="Arial"/>
                        </a:rPr>
                        <a:t>ORR*, n (%)</a:t>
                      </a:r>
                      <a:br>
                        <a:rPr lang="en-US" sz="1100" b="0" kern="1200" dirty="0">
                          <a:solidFill>
                            <a:schemeClr val="dk1"/>
                          </a:solidFill>
                          <a:latin typeface="Arial Narrow"/>
                          <a:ea typeface="+mn-ea"/>
                          <a:cs typeface="Arial"/>
                        </a:rPr>
                      </a:br>
                      <a:r>
                        <a:rPr lang="en-US" sz="1100" b="0" kern="1200" dirty="0">
                          <a:solidFill>
                            <a:schemeClr val="dk1"/>
                          </a:solidFill>
                          <a:latin typeface="Arial Narrow"/>
                          <a:ea typeface="+mn-ea"/>
                          <a:cs typeface="Arial"/>
                        </a:rPr>
                        <a:t>[95% CI]</a:t>
                      </a:r>
                    </a:p>
                  </a:txBody>
                  <a:tcPr marL="60960" marR="60960" marT="12000" marB="12000" anchor="ctr">
                    <a:lnR w="6350" cap="flat" cmpd="sng" algn="ctr">
                      <a:solidFill>
                        <a:schemeClr val="bg1"/>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noFill/>
                      <a:prstDash val="solid"/>
                      <a:round/>
                      <a:headEnd type="none" w="med" len="med"/>
                      <a:tailEnd type="none" w="med" len="med"/>
                    </a:lnB>
                    <a:solidFill>
                      <a:srgbClr val="CBCBCB"/>
                    </a:solidFill>
                  </a:tcPr>
                </a:tc>
                <a:tc>
                  <a:txBody>
                    <a:bodyPr/>
                    <a:lstStyle/>
                    <a:p>
                      <a:pPr algn="ctr"/>
                      <a:r>
                        <a:rPr lang="en-US" sz="1100" dirty="0">
                          <a:solidFill>
                            <a:srgbClr val="000000"/>
                          </a:solidFill>
                          <a:latin typeface="Arial Narrow"/>
                          <a:cs typeface="Arial"/>
                        </a:rPr>
                        <a:t>28 (56.0)</a:t>
                      </a:r>
                      <a:br>
                        <a:rPr lang="en-US" sz="1100" dirty="0">
                          <a:solidFill>
                            <a:srgbClr val="000000"/>
                          </a:solidFill>
                          <a:latin typeface="Arial Narrow"/>
                          <a:cs typeface="Arial"/>
                        </a:rPr>
                      </a:br>
                      <a:r>
                        <a:rPr lang="en-US" sz="1100" dirty="0">
                          <a:solidFill>
                            <a:srgbClr val="000000"/>
                          </a:solidFill>
                          <a:latin typeface="Arial Narrow"/>
                          <a:cs typeface="Arial"/>
                        </a:rPr>
                        <a:t>[41.3, 70.0]</a:t>
                      </a:r>
                    </a:p>
                  </a:txBody>
                  <a:tcPr marL="60960" marR="60960" marT="12000" marB="12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noFill/>
                      <a:prstDash val="solid"/>
                      <a:round/>
                      <a:headEnd type="none" w="med" len="med"/>
                      <a:tailEnd type="none" w="med" len="med"/>
                    </a:lnB>
                    <a:solidFill>
                      <a:srgbClr val="CBCBCB"/>
                    </a:solidFill>
                  </a:tcPr>
                </a:tc>
                <a:tc>
                  <a:txBody>
                    <a:bodyPr/>
                    <a:lstStyle/>
                    <a:p>
                      <a:pPr algn="ctr"/>
                      <a:r>
                        <a:rPr lang="en-US" sz="1100" dirty="0">
                          <a:solidFill>
                            <a:srgbClr val="000000"/>
                          </a:solidFill>
                          <a:latin typeface="Arial Narrow"/>
                          <a:cs typeface="Arial"/>
                        </a:rPr>
                        <a:t>32 (56.1)</a:t>
                      </a:r>
                      <a:br>
                        <a:rPr lang="en-US" sz="1100" dirty="0">
                          <a:solidFill>
                            <a:srgbClr val="000000"/>
                          </a:solidFill>
                          <a:latin typeface="Arial Narrow"/>
                          <a:cs typeface="Arial"/>
                        </a:rPr>
                      </a:br>
                      <a:r>
                        <a:rPr lang="en-US" sz="1100" dirty="0">
                          <a:solidFill>
                            <a:srgbClr val="000000"/>
                          </a:solidFill>
                          <a:latin typeface="Arial Narrow"/>
                          <a:cs typeface="Arial"/>
                        </a:rPr>
                        <a:t>[42.4, 69.3]</a:t>
                      </a:r>
                    </a:p>
                  </a:txBody>
                  <a:tcPr marL="60960" marR="60960" marT="12000" marB="12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noFill/>
                      <a:prstDash val="solid"/>
                      <a:round/>
                      <a:headEnd type="none" w="med" len="med"/>
                      <a:tailEnd type="none" w="med" len="med"/>
                    </a:lnB>
                    <a:solidFill>
                      <a:srgbClr val="CBCBCB"/>
                    </a:solidFill>
                  </a:tcPr>
                </a:tc>
                <a:tc>
                  <a:txBody>
                    <a:bodyPr/>
                    <a:lstStyle/>
                    <a:p>
                      <a:pPr algn="ctr"/>
                      <a:r>
                        <a:rPr lang="en-US" sz="1100" dirty="0">
                          <a:solidFill>
                            <a:srgbClr val="000000"/>
                          </a:solidFill>
                          <a:latin typeface="Arial Narrow"/>
                          <a:cs typeface="Arial"/>
                        </a:rPr>
                        <a:t>30 (49.2)</a:t>
                      </a:r>
                      <a:br>
                        <a:rPr lang="en-US" sz="1100" dirty="0">
                          <a:solidFill>
                            <a:srgbClr val="000000"/>
                          </a:solidFill>
                          <a:latin typeface="Arial Narrow"/>
                          <a:cs typeface="Arial"/>
                        </a:rPr>
                      </a:br>
                      <a:r>
                        <a:rPr lang="en-US" sz="1100" dirty="0">
                          <a:solidFill>
                            <a:srgbClr val="000000"/>
                          </a:solidFill>
                          <a:latin typeface="Arial Narrow"/>
                          <a:cs typeface="Arial"/>
                        </a:rPr>
                        <a:t>[36.1, 62.3]</a:t>
                      </a:r>
                    </a:p>
                  </a:txBody>
                  <a:tcPr marL="60960" marR="60960" marT="12000" marB="12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noFill/>
                      <a:prstDash val="solid"/>
                      <a:round/>
                      <a:headEnd type="none" w="med" len="med"/>
                      <a:tailEnd type="none" w="med" len="med"/>
                    </a:lnB>
                    <a:solidFill>
                      <a:srgbClr val="CBCBCB"/>
                    </a:solidFill>
                  </a:tcPr>
                </a:tc>
                <a:extLst>
                  <a:ext uri="{0D108BD9-81ED-4DB2-BD59-A6C34878D82A}">
                    <a16:rowId xmlns:a16="http://schemas.microsoft.com/office/drawing/2014/main" val="2902531701"/>
                  </a:ext>
                </a:extLst>
              </a:tr>
            </a:tbl>
          </a:graphicData>
        </a:graphic>
      </p:graphicFrame>
      <p:sp>
        <p:nvSpPr>
          <p:cNvPr id="2" name="Text Placeholder 5">
            <a:extLst>
              <a:ext uri="{FF2B5EF4-FFF2-40B4-BE49-F238E27FC236}">
                <a16:creationId xmlns:a16="http://schemas.microsoft.com/office/drawing/2014/main" id="{C085EA1A-0AC1-8451-7D6E-EFBB647E785E}"/>
              </a:ext>
            </a:extLst>
          </p:cNvPr>
          <p:cNvSpPr txBox="1">
            <a:spLocks/>
          </p:cNvSpPr>
          <p:nvPr/>
        </p:nvSpPr>
        <p:spPr>
          <a:xfrm>
            <a:off x="1540922" y="5445902"/>
            <a:ext cx="6486525" cy="438150"/>
          </a:xfrm>
          <a:prstGeom prst="rect">
            <a:avLst/>
          </a:prstGeom>
        </p:spPr>
        <p:txBody>
          <a:bodyPr vert="horz" lIns="60960" tIns="30480" rIns="60960" bIns="30480" rtlCol="0" anchor="b" anchorCtr="0">
            <a:noAutofit/>
          </a:bodyPr>
          <a:lstStyle>
            <a:lvl1pPr marL="228600" indent="-228600">
              <a:lnSpc>
                <a:spcPct val="100000"/>
              </a:lnSpc>
              <a:spcBef>
                <a:spcPts val="0"/>
              </a:spcBef>
              <a:spcAft>
                <a:spcPts val="300"/>
              </a:spcAft>
              <a:buFont typeface="Arial" panose="020B0604020202020204" pitchFamily="34" charset="0"/>
              <a:buNone/>
              <a:defRPr sz="800"/>
            </a:lvl1pPr>
            <a:lvl2pPr marL="630900" marR="0" indent="-342900" fontAlgn="auto">
              <a:lnSpc>
                <a:spcPct val="100000"/>
              </a:lnSpc>
              <a:spcBef>
                <a:spcPts val="0"/>
              </a:spcBef>
              <a:spcAft>
                <a:spcPts val="800"/>
              </a:spcAft>
              <a:buClrTx/>
              <a:buSzPct val="100000"/>
              <a:buFont typeface="Arial" panose="020B0604020202020204" pitchFamily="34" charset="0"/>
              <a:buChar char="•"/>
              <a:tabLst/>
              <a:defRPr lang="en-US" sz="2400" dirty="0"/>
            </a:lvl2pPr>
            <a:lvl3pPr marL="792000" indent="-216000">
              <a:lnSpc>
                <a:spcPct val="100000"/>
              </a:lnSpc>
              <a:spcBef>
                <a:spcPts val="0"/>
              </a:spcBef>
              <a:spcAft>
                <a:spcPts val="800"/>
              </a:spcAft>
              <a:buClrTx/>
              <a:buSzPct val="100000"/>
              <a:buFont typeface="Arial" panose="020B0604020202020204" pitchFamily="34" charset="0"/>
              <a:buChar char="•"/>
              <a:defRPr sz="2000"/>
            </a:lvl3pPr>
            <a:lvl4pPr marL="972000" indent="-216000">
              <a:lnSpc>
                <a:spcPct val="100000"/>
              </a:lnSpc>
              <a:spcBef>
                <a:spcPts val="0"/>
              </a:spcBef>
              <a:spcAft>
                <a:spcPts val="800"/>
              </a:spcAft>
              <a:buClrTx/>
              <a:buSzPct val="100000"/>
              <a:buFont typeface="Arial" panose="020B0604020202020204" pitchFamily="34" charset="0"/>
              <a:buChar char="•"/>
              <a:defRPr lang="en-US" sz="2000" dirty="0" smtClean="0"/>
            </a:lvl4pPr>
            <a:lvl5pPr marL="1188000" indent="-228600">
              <a:lnSpc>
                <a:spcPct val="100000"/>
              </a:lnSpc>
              <a:spcBef>
                <a:spcPts val="0"/>
              </a:spcBef>
              <a:spcAft>
                <a:spcPts val="800"/>
              </a:spcAft>
              <a:buClrTx/>
              <a:buSzPct val="100000"/>
              <a:buFont typeface="Arial" panose="020B0604020202020204" pitchFamily="34" charset="0"/>
              <a:buChar char="•"/>
              <a:defRPr sz="20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152408" marR="0" lvl="0" indent="-152408" algn="l" defTabSz="609630" rtl="0" eaLnBrk="1" fontAlgn="auto" latinLnBrk="0" hangingPunct="1">
              <a:lnSpc>
                <a:spcPct val="100000"/>
              </a:lnSpc>
              <a:spcBef>
                <a:spcPts val="0"/>
              </a:spcBef>
              <a:spcAft>
                <a:spcPts val="200"/>
              </a:spcAft>
              <a:buClrTx/>
              <a:buSzTx/>
              <a:buFont typeface="Arial" panose="020B0604020202020204" pitchFamily="34" charset="0"/>
              <a:buNone/>
              <a:tabLst/>
              <a:defRPr/>
            </a:pPr>
            <a:endParaRPr kumimoji="0" lang="en-US" sz="533"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grpSp>
        <p:nvGrpSpPr>
          <p:cNvPr id="1194" name="Graphic 5">
            <a:extLst>
              <a:ext uri="{FF2B5EF4-FFF2-40B4-BE49-F238E27FC236}">
                <a16:creationId xmlns:a16="http://schemas.microsoft.com/office/drawing/2014/main" id="{1E75D8CF-80C6-827D-4DE4-F22E07B740E7}"/>
              </a:ext>
            </a:extLst>
          </p:cNvPr>
          <p:cNvGrpSpPr/>
          <p:nvPr/>
        </p:nvGrpSpPr>
        <p:grpSpPr>
          <a:xfrm>
            <a:off x="1562735" y="2816197"/>
            <a:ext cx="8367688" cy="873815"/>
            <a:chOff x="5080107" y="5308496"/>
            <a:chExt cx="12551532" cy="1310722"/>
          </a:xfrm>
        </p:grpSpPr>
        <p:sp>
          <p:nvSpPr>
            <p:cNvPr id="1195" name="Freeform 1224">
              <a:extLst>
                <a:ext uri="{FF2B5EF4-FFF2-40B4-BE49-F238E27FC236}">
                  <a16:creationId xmlns:a16="http://schemas.microsoft.com/office/drawing/2014/main" id="{AD1097C4-CAB8-11EC-C837-AFEAD59D6DCF}"/>
                </a:ext>
              </a:extLst>
            </p:cNvPr>
            <p:cNvSpPr/>
            <p:nvPr/>
          </p:nvSpPr>
          <p:spPr>
            <a:xfrm>
              <a:off x="5080107" y="5308496"/>
              <a:ext cx="12551532" cy="12704"/>
            </a:xfrm>
            <a:custGeom>
              <a:avLst/>
              <a:gdLst>
                <a:gd name="connsiteX0" fmla="*/ 0 w 12551532"/>
                <a:gd name="connsiteY0" fmla="*/ 0 h 12704"/>
                <a:gd name="connsiteX1" fmla="*/ 12551532 w 12551532"/>
                <a:gd name="connsiteY1" fmla="*/ 0 h 12704"/>
              </a:gdLst>
              <a:ahLst/>
              <a:cxnLst>
                <a:cxn ang="0">
                  <a:pos x="connsiteX0" y="connsiteY0"/>
                </a:cxn>
                <a:cxn ang="0">
                  <a:pos x="connsiteX1" y="connsiteY1"/>
                </a:cxn>
              </a:cxnLst>
              <a:rect l="l" t="t" r="r" b="b"/>
              <a:pathLst>
                <a:path w="12551532" h="12704">
                  <a:moveTo>
                    <a:pt x="0" y="0"/>
                  </a:moveTo>
                  <a:lnTo>
                    <a:pt x="12551532" y="0"/>
                  </a:lnTo>
                </a:path>
              </a:pathLst>
            </a:custGeom>
            <a:ln w="19050" cap="flat">
              <a:solidFill>
                <a:srgbClr val="808080"/>
              </a:solidFill>
              <a:custDash>
                <a:ds d="300000" sp="150000"/>
              </a:custDash>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196" name="Freeform 1225">
              <a:extLst>
                <a:ext uri="{FF2B5EF4-FFF2-40B4-BE49-F238E27FC236}">
                  <a16:creationId xmlns:a16="http://schemas.microsoft.com/office/drawing/2014/main" id="{CE030563-F5B1-5033-E54E-F8F54B4036AE}"/>
                </a:ext>
              </a:extLst>
            </p:cNvPr>
            <p:cNvSpPr/>
            <p:nvPr/>
          </p:nvSpPr>
          <p:spPr>
            <a:xfrm>
              <a:off x="5080107" y="6619219"/>
              <a:ext cx="12551532" cy="12704"/>
            </a:xfrm>
            <a:custGeom>
              <a:avLst/>
              <a:gdLst>
                <a:gd name="connsiteX0" fmla="*/ 0 w 12551532"/>
                <a:gd name="connsiteY0" fmla="*/ 0 h 12704"/>
                <a:gd name="connsiteX1" fmla="*/ 12551532 w 12551532"/>
                <a:gd name="connsiteY1" fmla="*/ 0 h 12704"/>
              </a:gdLst>
              <a:ahLst/>
              <a:cxnLst>
                <a:cxn ang="0">
                  <a:pos x="connsiteX0" y="connsiteY0"/>
                </a:cxn>
                <a:cxn ang="0">
                  <a:pos x="connsiteX1" y="connsiteY1"/>
                </a:cxn>
              </a:cxnLst>
              <a:rect l="l" t="t" r="r" b="b"/>
              <a:pathLst>
                <a:path w="12551532" h="12704">
                  <a:moveTo>
                    <a:pt x="0" y="0"/>
                  </a:moveTo>
                  <a:lnTo>
                    <a:pt x="12551532" y="0"/>
                  </a:lnTo>
                </a:path>
              </a:pathLst>
            </a:custGeom>
            <a:ln w="19050" cap="flat">
              <a:solidFill>
                <a:srgbClr val="808080"/>
              </a:solidFill>
              <a:custDash>
                <a:ds d="300000" sp="150000"/>
              </a:custDash>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grpSp>
      <p:grpSp>
        <p:nvGrpSpPr>
          <p:cNvPr id="1197" name="Graphic 5">
            <a:extLst>
              <a:ext uri="{FF2B5EF4-FFF2-40B4-BE49-F238E27FC236}">
                <a16:creationId xmlns:a16="http://schemas.microsoft.com/office/drawing/2014/main" id="{2B1DFB2A-B5EB-DD89-A57E-9D1E42D3969E}"/>
              </a:ext>
            </a:extLst>
          </p:cNvPr>
          <p:cNvGrpSpPr/>
          <p:nvPr/>
        </p:nvGrpSpPr>
        <p:grpSpPr>
          <a:xfrm>
            <a:off x="1826650" y="2981525"/>
            <a:ext cx="7780147" cy="1930913"/>
            <a:chOff x="5475979" y="5556488"/>
            <a:chExt cx="11670221" cy="2896370"/>
          </a:xfrm>
          <a:solidFill>
            <a:srgbClr val="C80983"/>
          </a:solidFill>
        </p:grpSpPr>
        <p:sp>
          <p:nvSpPr>
            <p:cNvPr id="1198" name="Freeform 1364">
              <a:extLst>
                <a:ext uri="{FF2B5EF4-FFF2-40B4-BE49-F238E27FC236}">
                  <a16:creationId xmlns:a16="http://schemas.microsoft.com/office/drawing/2014/main" id="{84249A0B-A1CC-34D7-3892-767DBD8D8764}"/>
                </a:ext>
              </a:extLst>
            </p:cNvPr>
            <p:cNvSpPr/>
            <p:nvPr/>
          </p:nvSpPr>
          <p:spPr>
            <a:xfrm>
              <a:off x="5475979" y="5556488"/>
              <a:ext cx="46879" cy="272130"/>
            </a:xfrm>
            <a:custGeom>
              <a:avLst/>
              <a:gdLst>
                <a:gd name="connsiteX0" fmla="*/ 0 w 46879"/>
                <a:gd name="connsiteY0" fmla="*/ 0 h 272130"/>
                <a:gd name="connsiteX1" fmla="*/ 46880 w 46879"/>
                <a:gd name="connsiteY1" fmla="*/ 0 h 272130"/>
                <a:gd name="connsiteX2" fmla="*/ 46880 w 46879"/>
                <a:gd name="connsiteY2" fmla="*/ 272130 h 272130"/>
                <a:gd name="connsiteX3" fmla="*/ 0 w 46879"/>
                <a:gd name="connsiteY3" fmla="*/ 272130 h 272130"/>
              </a:gdLst>
              <a:ahLst/>
              <a:cxnLst>
                <a:cxn ang="0">
                  <a:pos x="connsiteX0" y="connsiteY0"/>
                </a:cxn>
                <a:cxn ang="0">
                  <a:pos x="connsiteX1" y="connsiteY1"/>
                </a:cxn>
                <a:cxn ang="0">
                  <a:pos x="connsiteX2" y="connsiteY2"/>
                </a:cxn>
                <a:cxn ang="0">
                  <a:pos x="connsiteX3" y="connsiteY3"/>
                </a:cxn>
              </a:cxnLst>
              <a:rect l="l" t="t" r="r" b="b"/>
              <a:pathLst>
                <a:path w="46879" h="272130">
                  <a:moveTo>
                    <a:pt x="0" y="0"/>
                  </a:moveTo>
                  <a:lnTo>
                    <a:pt x="46880" y="0"/>
                  </a:lnTo>
                  <a:lnTo>
                    <a:pt x="46880" y="272130"/>
                  </a:lnTo>
                  <a:lnTo>
                    <a:pt x="0" y="272130"/>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199" name="Freeform 1365">
              <a:extLst>
                <a:ext uri="{FF2B5EF4-FFF2-40B4-BE49-F238E27FC236}">
                  <a16:creationId xmlns:a16="http://schemas.microsoft.com/office/drawing/2014/main" id="{5AE7FAEA-9646-DD14-CAE3-77648CF11139}"/>
                </a:ext>
              </a:extLst>
            </p:cNvPr>
            <p:cNvSpPr/>
            <p:nvPr/>
          </p:nvSpPr>
          <p:spPr>
            <a:xfrm>
              <a:off x="5706058" y="5689250"/>
              <a:ext cx="46879" cy="139495"/>
            </a:xfrm>
            <a:custGeom>
              <a:avLst/>
              <a:gdLst>
                <a:gd name="connsiteX0" fmla="*/ 0 w 46879"/>
                <a:gd name="connsiteY0" fmla="*/ 0 h 139495"/>
                <a:gd name="connsiteX1" fmla="*/ 46880 w 46879"/>
                <a:gd name="connsiteY1" fmla="*/ 0 h 139495"/>
                <a:gd name="connsiteX2" fmla="*/ 46880 w 46879"/>
                <a:gd name="connsiteY2" fmla="*/ 139495 h 139495"/>
                <a:gd name="connsiteX3" fmla="*/ 0 w 46879"/>
                <a:gd name="connsiteY3" fmla="*/ 139495 h 139495"/>
              </a:gdLst>
              <a:ahLst/>
              <a:cxnLst>
                <a:cxn ang="0">
                  <a:pos x="connsiteX0" y="connsiteY0"/>
                </a:cxn>
                <a:cxn ang="0">
                  <a:pos x="connsiteX1" y="connsiteY1"/>
                </a:cxn>
                <a:cxn ang="0">
                  <a:pos x="connsiteX2" y="connsiteY2"/>
                </a:cxn>
                <a:cxn ang="0">
                  <a:pos x="connsiteX3" y="connsiteY3"/>
                </a:cxn>
              </a:cxnLst>
              <a:rect l="l" t="t" r="r" b="b"/>
              <a:pathLst>
                <a:path w="46879" h="139495">
                  <a:moveTo>
                    <a:pt x="0" y="0"/>
                  </a:moveTo>
                  <a:lnTo>
                    <a:pt x="46880" y="0"/>
                  </a:lnTo>
                  <a:lnTo>
                    <a:pt x="46880" y="139495"/>
                  </a:lnTo>
                  <a:lnTo>
                    <a:pt x="0" y="139495"/>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00" name="Freeform 1366">
              <a:extLst>
                <a:ext uri="{FF2B5EF4-FFF2-40B4-BE49-F238E27FC236}">
                  <a16:creationId xmlns:a16="http://schemas.microsoft.com/office/drawing/2014/main" id="{6C2F852C-A2C0-F204-BD2D-449119D31E64}"/>
                </a:ext>
              </a:extLst>
            </p:cNvPr>
            <p:cNvSpPr/>
            <p:nvPr/>
          </p:nvSpPr>
          <p:spPr>
            <a:xfrm>
              <a:off x="6006773" y="5828618"/>
              <a:ext cx="46879" cy="8766"/>
            </a:xfrm>
            <a:custGeom>
              <a:avLst/>
              <a:gdLst>
                <a:gd name="connsiteX0" fmla="*/ 0 w 46879"/>
                <a:gd name="connsiteY0" fmla="*/ 0 h 8766"/>
                <a:gd name="connsiteX1" fmla="*/ 46880 w 46879"/>
                <a:gd name="connsiteY1" fmla="*/ 0 h 8766"/>
                <a:gd name="connsiteX2" fmla="*/ 46880 w 46879"/>
                <a:gd name="connsiteY2" fmla="*/ 8766 h 8766"/>
                <a:gd name="connsiteX3" fmla="*/ 0 w 46879"/>
                <a:gd name="connsiteY3" fmla="*/ 8766 h 8766"/>
              </a:gdLst>
              <a:ahLst/>
              <a:cxnLst>
                <a:cxn ang="0">
                  <a:pos x="connsiteX0" y="connsiteY0"/>
                </a:cxn>
                <a:cxn ang="0">
                  <a:pos x="connsiteX1" y="connsiteY1"/>
                </a:cxn>
                <a:cxn ang="0">
                  <a:pos x="connsiteX2" y="connsiteY2"/>
                </a:cxn>
                <a:cxn ang="0">
                  <a:pos x="connsiteX3" y="connsiteY3"/>
                </a:cxn>
              </a:cxnLst>
              <a:rect l="l" t="t" r="r" b="b"/>
              <a:pathLst>
                <a:path w="46879" h="8766">
                  <a:moveTo>
                    <a:pt x="0" y="0"/>
                  </a:moveTo>
                  <a:lnTo>
                    <a:pt x="46880" y="0"/>
                  </a:lnTo>
                  <a:lnTo>
                    <a:pt x="46880" y="8766"/>
                  </a:lnTo>
                  <a:lnTo>
                    <a:pt x="0" y="8766"/>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01" name="Freeform 1367">
              <a:extLst>
                <a:ext uri="{FF2B5EF4-FFF2-40B4-BE49-F238E27FC236}">
                  <a16:creationId xmlns:a16="http://schemas.microsoft.com/office/drawing/2014/main" id="{E8DF1510-74EC-6AA1-BF23-CBB54E903691}"/>
                </a:ext>
              </a:extLst>
            </p:cNvPr>
            <p:cNvSpPr/>
            <p:nvPr/>
          </p:nvSpPr>
          <p:spPr>
            <a:xfrm>
              <a:off x="6162911" y="5828618"/>
              <a:ext cx="46879" cy="40019"/>
            </a:xfrm>
            <a:custGeom>
              <a:avLst/>
              <a:gdLst>
                <a:gd name="connsiteX0" fmla="*/ 0 w 46879"/>
                <a:gd name="connsiteY0" fmla="*/ 0 h 40019"/>
                <a:gd name="connsiteX1" fmla="*/ 46880 w 46879"/>
                <a:gd name="connsiteY1" fmla="*/ 0 h 40019"/>
                <a:gd name="connsiteX2" fmla="*/ 46880 w 46879"/>
                <a:gd name="connsiteY2" fmla="*/ 40019 h 40019"/>
                <a:gd name="connsiteX3" fmla="*/ 0 w 46879"/>
                <a:gd name="connsiteY3" fmla="*/ 40019 h 40019"/>
              </a:gdLst>
              <a:ahLst/>
              <a:cxnLst>
                <a:cxn ang="0">
                  <a:pos x="connsiteX0" y="connsiteY0"/>
                </a:cxn>
                <a:cxn ang="0">
                  <a:pos x="connsiteX1" y="connsiteY1"/>
                </a:cxn>
                <a:cxn ang="0">
                  <a:pos x="connsiteX2" y="connsiteY2"/>
                </a:cxn>
                <a:cxn ang="0">
                  <a:pos x="connsiteX3" y="connsiteY3"/>
                </a:cxn>
              </a:cxnLst>
              <a:rect l="l" t="t" r="r" b="b"/>
              <a:pathLst>
                <a:path w="46879" h="40019">
                  <a:moveTo>
                    <a:pt x="0" y="0"/>
                  </a:moveTo>
                  <a:lnTo>
                    <a:pt x="46880" y="0"/>
                  </a:lnTo>
                  <a:lnTo>
                    <a:pt x="46880" y="40019"/>
                  </a:lnTo>
                  <a:lnTo>
                    <a:pt x="0" y="40019"/>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02" name="Freeform 1368">
              <a:extLst>
                <a:ext uri="{FF2B5EF4-FFF2-40B4-BE49-F238E27FC236}">
                  <a16:creationId xmlns:a16="http://schemas.microsoft.com/office/drawing/2014/main" id="{27F4133D-8039-28DD-3D08-68F7CA3D4EB9}"/>
                </a:ext>
              </a:extLst>
            </p:cNvPr>
            <p:cNvSpPr/>
            <p:nvPr/>
          </p:nvSpPr>
          <p:spPr>
            <a:xfrm>
              <a:off x="6467184" y="5828618"/>
              <a:ext cx="46879" cy="118278"/>
            </a:xfrm>
            <a:custGeom>
              <a:avLst/>
              <a:gdLst>
                <a:gd name="connsiteX0" fmla="*/ 0 w 46879"/>
                <a:gd name="connsiteY0" fmla="*/ 0 h 118278"/>
                <a:gd name="connsiteX1" fmla="*/ 46880 w 46879"/>
                <a:gd name="connsiteY1" fmla="*/ 0 h 118278"/>
                <a:gd name="connsiteX2" fmla="*/ 46880 w 46879"/>
                <a:gd name="connsiteY2" fmla="*/ 118279 h 118278"/>
                <a:gd name="connsiteX3" fmla="*/ 0 w 46879"/>
                <a:gd name="connsiteY3" fmla="*/ 118279 h 118278"/>
              </a:gdLst>
              <a:ahLst/>
              <a:cxnLst>
                <a:cxn ang="0">
                  <a:pos x="connsiteX0" y="connsiteY0"/>
                </a:cxn>
                <a:cxn ang="0">
                  <a:pos x="connsiteX1" y="connsiteY1"/>
                </a:cxn>
                <a:cxn ang="0">
                  <a:pos x="connsiteX2" y="connsiteY2"/>
                </a:cxn>
                <a:cxn ang="0">
                  <a:pos x="connsiteX3" y="connsiteY3"/>
                </a:cxn>
              </a:cxnLst>
              <a:rect l="l" t="t" r="r" b="b"/>
              <a:pathLst>
                <a:path w="46879" h="118278">
                  <a:moveTo>
                    <a:pt x="0" y="0"/>
                  </a:moveTo>
                  <a:lnTo>
                    <a:pt x="46880" y="0"/>
                  </a:lnTo>
                  <a:lnTo>
                    <a:pt x="46880" y="118279"/>
                  </a:lnTo>
                  <a:lnTo>
                    <a:pt x="0" y="118279"/>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03" name="Freeform 1369">
              <a:extLst>
                <a:ext uri="{FF2B5EF4-FFF2-40B4-BE49-F238E27FC236}">
                  <a16:creationId xmlns:a16="http://schemas.microsoft.com/office/drawing/2014/main" id="{356F9E34-441E-0D34-08A3-1CBDF8E348C0}"/>
                </a:ext>
              </a:extLst>
            </p:cNvPr>
            <p:cNvSpPr/>
            <p:nvPr/>
          </p:nvSpPr>
          <p:spPr>
            <a:xfrm>
              <a:off x="6845524" y="5828618"/>
              <a:ext cx="46879" cy="180657"/>
            </a:xfrm>
            <a:custGeom>
              <a:avLst/>
              <a:gdLst>
                <a:gd name="connsiteX0" fmla="*/ 0 w 46879"/>
                <a:gd name="connsiteY0" fmla="*/ 0 h 180657"/>
                <a:gd name="connsiteX1" fmla="*/ 46880 w 46879"/>
                <a:gd name="connsiteY1" fmla="*/ 0 h 180657"/>
                <a:gd name="connsiteX2" fmla="*/ 46880 w 46879"/>
                <a:gd name="connsiteY2" fmla="*/ 180658 h 180657"/>
                <a:gd name="connsiteX3" fmla="*/ 0 w 46879"/>
                <a:gd name="connsiteY3" fmla="*/ 180658 h 180657"/>
              </a:gdLst>
              <a:ahLst/>
              <a:cxnLst>
                <a:cxn ang="0">
                  <a:pos x="connsiteX0" y="connsiteY0"/>
                </a:cxn>
                <a:cxn ang="0">
                  <a:pos x="connsiteX1" y="connsiteY1"/>
                </a:cxn>
                <a:cxn ang="0">
                  <a:pos x="connsiteX2" y="connsiteY2"/>
                </a:cxn>
                <a:cxn ang="0">
                  <a:pos x="connsiteX3" y="connsiteY3"/>
                </a:cxn>
              </a:cxnLst>
              <a:rect l="l" t="t" r="r" b="b"/>
              <a:pathLst>
                <a:path w="46879" h="180657">
                  <a:moveTo>
                    <a:pt x="0" y="0"/>
                  </a:moveTo>
                  <a:lnTo>
                    <a:pt x="46880" y="0"/>
                  </a:lnTo>
                  <a:lnTo>
                    <a:pt x="46880" y="180658"/>
                  </a:lnTo>
                  <a:lnTo>
                    <a:pt x="0" y="180658"/>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04" name="Freeform 1370">
              <a:extLst>
                <a:ext uri="{FF2B5EF4-FFF2-40B4-BE49-F238E27FC236}">
                  <a16:creationId xmlns:a16="http://schemas.microsoft.com/office/drawing/2014/main" id="{A3AB8498-791B-91F6-72CB-D344E6B19EC9}"/>
                </a:ext>
              </a:extLst>
            </p:cNvPr>
            <p:cNvSpPr/>
            <p:nvPr/>
          </p:nvSpPr>
          <p:spPr>
            <a:xfrm>
              <a:off x="7224245" y="5828618"/>
              <a:ext cx="46879" cy="352422"/>
            </a:xfrm>
            <a:custGeom>
              <a:avLst/>
              <a:gdLst>
                <a:gd name="connsiteX0" fmla="*/ 0 w 46879"/>
                <a:gd name="connsiteY0" fmla="*/ 0 h 352422"/>
                <a:gd name="connsiteX1" fmla="*/ 46880 w 46879"/>
                <a:gd name="connsiteY1" fmla="*/ 0 h 352422"/>
                <a:gd name="connsiteX2" fmla="*/ 46880 w 46879"/>
                <a:gd name="connsiteY2" fmla="*/ 352423 h 352422"/>
                <a:gd name="connsiteX3" fmla="*/ 0 w 46879"/>
                <a:gd name="connsiteY3" fmla="*/ 352423 h 352422"/>
              </a:gdLst>
              <a:ahLst/>
              <a:cxnLst>
                <a:cxn ang="0">
                  <a:pos x="connsiteX0" y="connsiteY0"/>
                </a:cxn>
                <a:cxn ang="0">
                  <a:pos x="connsiteX1" y="connsiteY1"/>
                </a:cxn>
                <a:cxn ang="0">
                  <a:pos x="connsiteX2" y="connsiteY2"/>
                </a:cxn>
                <a:cxn ang="0">
                  <a:pos x="connsiteX3" y="connsiteY3"/>
                </a:cxn>
              </a:cxnLst>
              <a:rect l="l" t="t" r="r" b="b"/>
              <a:pathLst>
                <a:path w="46879" h="352422">
                  <a:moveTo>
                    <a:pt x="0" y="0"/>
                  </a:moveTo>
                  <a:lnTo>
                    <a:pt x="46880" y="0"/>
                  </a:lnTo>
                  <a:lnTo>
                    <a:pt x="46880" y="352423"/>
                  </a:lnTo>
                  <a:lnTo>
                    <a:pt x="0" y="352423"/>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05" name="Freeform 1371">
              <a:extLst>
                <a:ext uri="{FF2B5EF4-FFF2-40B4-BE49-F238E27FC236}">
                  <a16:creationId xmlns:a16="http://schemas.microsoft.com/office/drawing/2014/main" id="{61F2E883-DC95-B7D3-E567-80D19FB9F05F}"/>
                </a:ext>
              </a:extLst>
            </p:cNvPr>
            <p:cNvSpPr/>
            <p:nvPr/>
          </p:nvSpPr>
          <p:spPr>
            <a:xfrm>
              <a:off x="7377715" y="5828618"/>
              <a:ext cx="46879" cy="360299"/>
            </a:xfrm>
            <a:custGeom>
              <a:avLst/>
              <a:gdLst>
                <a:gd name="connsiteX0" fmla="*/ 0 w 46879"/>
                <a:gd name="connsiteY0" fmla="*/ 0 h 360299"/>
                <a:gd name="connsiteX1" fmla="*/ 46879 w 46879"/>
                <a:gd name="connsiteY1" fmla="*/ 0 h 360299"/>
                <a:gd name="connsiteX2" fmla="*/ 46879 w 46879"/>
                <a:gd name="connsiteY2" fmla="*/ 360299 h 360299"/>
                <a:gd name="connsiteX3" fmla="*/ 0 w 46879"/>
                <a:gd name="connsiteY3" fmla="*/ 360299 h 360299"/>
              </a:gdLst>
              <a:ahLst/>
              <a:cxnLst>
                <a:cxn ang="0">
                  <a:pos x="connsiteX0" y="connsiteY0"/>
                </a:cxn>
                <a:cxn ang="0">
                  <a:pos x="connsiteX1" y="connsiteY1"/>
                </a:cxn>
                <a:cxn ang="0">
                  <a:pos x="connsiteX2" y="connsiteY2"/>
                </a:cxn>
                <a:cxn ang="0">
                  <a:pos x="connsiteX3" y="connsiteY3"/>
                </a:cxn>
              </a:cxnLst>
              <a:rect l="l" t="t" r="r" b="b"/>
              <a:pathLst>
                <a:path w="46879" h="360299">
                  <a:moveTo>
                    <a:pt x="0" y="0"/>
                  </a:moveTo>
                  <a:lnTo>
                    <a:pt x="46879" y="0"/>
                  </a:lnTo>
                  <a:lnTo>
                    <a:pt x="46879" y="360299"/>
                  </a:lnTo>
                  <a:lnTo>
                    <a:pt x="0" y="360299"/>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06" name="Freeform 1372">
              <a:extLst>
                <a:ext uri="{FF2B5EF4-FFF2-40B4-BE49-F238E27FC236}">
                  <a16:creationId xmlns:a16="http://schemas.microsoft.com/office/drawing/2014/main" id="{280D0FBC-F5B2-6B21-FCA9-D9E0D6B41A76}"/>
                </a:ext>
              </a:extLst>
            </p:cNvPr>
            <p:cNvSpPr/>
            <p:nvPr/>
          </p:nvSpPr>
          <p:spPr>
            <a:xfrm>
              <a:off x="7450766" y="5828618"/>
              <a:ext cx="46879" cy="360299"/>
            </a:xfrm>
            <a:custGeom>
              <a:avLst/>
              <a:gdLst>
                <a:gd name="connsiteX0" fmla="*/ 0 w 46879"/>
                <a:gd name="connsiteY0" fmla="*/ 0 h 360299"/>
                <a:gd name="connsiteX1" fmla="*/ 46879 w 46879"/>
                <a:gd name="connsiteY1" fmla="*/ 0 h 360299"/>
                <a:gd name="connsiteX2" fmla="*/ 46879 w 46879"/>
                <a:gd name="connsiteY2" fmla="*/ 360299 h 360299"/>
                <a:gd name="connsiteX3" fmla="*/ 0 w 46879"/>
                <a:gd name="connsiteY3" fmla="*/ 360299 h 360299"/>
              </a:gdLst>
              <a:ahLst/>
              <a:cxnLst>
                <a:cxn ang="0">
                  <a:pos x="connsiteX0" y="connsiteY0"/>
                </a:cxn>
                <a:cxn ang="0">
                  <a:pos x="connsiteX1" y="connsiteY1"/>
                </a:cxn>
                <a:cxn ang="0">
                  <a:pos x="connsiteX2" y="connsiteY2"/>
                </a:cxn>
                <a:cxn ang="0">
                  <a:pos x="connsiteX3" y="connsiteY3"/>
                </a:cxn>
              </a:cxnLst>
              <a:rect l="l" t="t" r="r" b="b"/>
              <a:pathLst>
                <a:path w="46879" h="360299">
                  <a:moveTo>
                    <a:pt x="0" y="0"/>
                  </a:moveTo>
                  <a:lnTo>
                    <a:pt x="46879" y="0"/>
                  </a:lnTo>
                  <a:lnTo>
                    <a:pt x="46879" y="360299"/>
                  </a:lnTo>
                  <a:lnTo>
                    <a:pt x="0" y="360299"/>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07" name="Freeform 1373">
              <a:extLst>
                <a:ext uri="{FF2B5EF4-FFF2-40B4-BE49-F238E27FC236}">
                  <a16:creationId xmlns:a16="http://schemas.microsoft.com/office/drawing/2014/main" id="{0D9DBBE1-703D-64DF-6A0F-EFC0AB23F9B6}"/>
                </a:ext>
              </a:extLst>
            </p:cNvPr>
            <p:cNvSpPr/>
            <p:nvPr/>
          </p:nvSpPr>
          <p:spPr>
            <a:xfrm>
              <a:off x="7833425" y="5828618"/>
              <a:ext cx="46879" cy="461681"/>
            </a:xfrm>
            <a:custGeom>
              <a:avLst/>
              <a:gdLst>
                <a:gd name="connsiteX0" fmla="*/ 0 w 46879"/>
                <a:gd name="connsiteY0" fmla="*/ 0 h 461681"/>
                <a:gd name="connsiteX1" fmla="*/ 46880 w 46879"/>
                <a:gd name="connsiteY1" fmla="*/ 0 h 461681"/>
                <a:gd name="connsiteX2" fmla="*/ 46880 w 46879"/>
                <a:gd name="connsiteY2" fmla="*/ 461681 h 461681"/>
                <a:gd name="connsiteX3" fmla="*/ 0 w 46879"/>
                <a:gd name="connsiteY3" fmla="*/ 461681 h 461681"/>
              </a:gdLst>
              <a:ahLst/>
              <a:cxnLst>
                <a:cxn ang="0">
                  <a:pos x="connsiteX0" y="connsiteY0"/>
                </a:cxn>
                <a:cxn ang="0">
                  <a:pos x="connsiteX1" y="connsiteY1"/>
                </a:cxn>
                <a:cxn ang="0">
                  <a:pos x="connsiteX2" y="connsiteY2"/>
                </a:cxn>
                <a:cxn ang="0">
                  <a:pos x="connsiteX3" y="connsiteY3"/>
                </a:cxn>
              </a:cxnLst>
              <a:rect l="l" t="t" r="r" b="b"/>
              <a:pathLst>
                <a:path w="46879" h="461681">
                  <a:moveTo>
                    <a:pt x="0" y="0"/>
                  </a:moveTo>
                  <a:lnTo>
                    <a:pt x="46880" y="0"/>
                  </a:lnTo>
                  <a:lnTo>
                    <a:pt x="46880" y="461681"/>
                  </a:lnTo>
                  <a:lnTo>
                    <a:pt x="0" y="461681"/>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08" name="Freeform 1374">
              <a:extLst>
                <a:ext uri="{FF2B5EF4-FFF2-40B4-BE49-F238E27FC236}">
                  <a16:creationId xmlns:a16="http://schemas.microsoft.com/office/drawing/2014/main" id="{CFA2EEEC-1983-8968-683F-96179D9FB72A}"/>
                </a:ext>
              </a:extLst>
            </p:cNvPr>
            <p:cNvSpPr/>
            <p:nvPr/>
          </p:nvSpPr>
          <p:spPr>
            <a:xfrm>
              <a:off x="7911431" y="5828618"/>
              <a:ext cx="46879" cy="477307"/>
            </a:xfrm>
            <a:custGeom>
              <a:avLst/>
              <a:gdLst>
                <a:gd name="connsiteX0" fmla="*/ 0 w 46879"/>
                <a:gd name="connsiteY0" fmla="*/ 0 h 477307"/>
                <a:gd name="connsiteX1" fmla="*/ 46880 w 46879"/>
                <a:gd name="connsiteY1" fmla="*/ 0 h 477307"/>
                <a:gd name="connsiteX2" fmla="*/ 46880 w 46879"/>
                <a:gd name="connsiteY2" fmla="*/ 477308 h 477307"/>
                <a:gd name="connsiteX3" fmla="*/ 0 w 46879"/>
                <a:gd name="connsiteY3" fmla="*/ 477308 h 477307"/>
              </a:gdLst>
              <a:ahLst/>
              <a:cxnLst>
                <a:cxn ang="0">
                  <a:pos x="connsiteX0" y="connsiteY0"/>
                </a:cxn>
                <a:cxn ang="0">
                  <a:pos x="connsiteX1" y="connsiteY1"/>
                </a:cxn>
                <a:cxn ang="0">
                  <a:pos x="connsiteX2" y="connsiteY2"/>
                </a:cxn>
                <a:cxn ang="0">
                  <a:pos x="connsiteX3" y="connsiteY3"/>
                </a:cxn>
              </a:cxnLst>
              <a:rect l="l" t="t" r="r" b="b"/>
              <a:pathLst>
                <a:path w="46879" h="477307">
                  <a:moveTo>
                    <a:pt x="0" y="0"/>
                  </a:moveTo>
                  <a:lnTo>
                    <a:pt x="46880" y="0"/>
                  </a:lnTo>
                  <a:lnTo>
                    <a:pt x="46880" y="477308"/>
                  </a:lnTo>
                  <a:lnTo>
                    <a:pt x="0" y="477308"/>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09" name="Freeform 1375">
              <a:extLst>
                <a:ext uri="{FF2B5EF4-FFF2-40B4-BE49-F238E27FC236}">
                  <a16:creationId xmlns:a16="http://schemas.microsoft.com/office/drawing/2014/main" id="{FFCA84C6-370E-359E-1DBD-82C6828E668A}"/>
                </a:ext>
              </a:extLst>
            </p:cNvPr>
            <p:cNvSpPr/>
            <p:nvPr/>
          </p:nvSpPr>
          <p:spPr>
            <a:xfrm>
              <a:off x="8059946" y="5828618"/>
              <a:ext cx="46879" cy="531937"/>
            </a:xfrm>
            <a:custGeom>
              <a:avLst/>
              <a:gdLst>
                <a:gd name="connsiteX0" fmla="*/ 0 w 46879"/>
                <a:gd name="connsiteY0" fmla="*/ 0 h 531937"/>
                <a:gd name="connsiteX1" fmla="*/ 46880 w 46879"/>
                <a:gd name="connsiteY1" fmla="*/ 0 h 531937"/>
                <a:gd name="connsiteX2" fmla="*/ 46880 w 46879"/>
                <a:gd name="connsiteY2" fmla="*/ 531937 h 531937"/>
                <a:gd name="connsiteX3" fmla="*/ 0 w 46879"/>
                <a:gd name="connsiteY3" fmla="*/ 531937 h 531937"/>
              </a:gdLst>
              <a:ahLst/>
              <a:cxnLst>
                <a:cxn ang="0">
                  <a:pos x="connsiteX0" y="connsiteY0"/>
                </a:cxn>
                <a:cxn ang="0">
                  <a:pos x="connsiteX1" y="connsiteY1"/>
                </a:cxn>
                <a:cxn ang="0">
                  <a:pos x="connsiteX2" y="connsiteY2"/>
                </a:cxn>
                <a:cxn ang="0">
                  <a:pos x="connsiteX3" y="connsiteY3"/>
                </a:cxn>
              </a:cxnLst>
              <a:rect l="l" t="t" r="r" b="b"/>
              <a:pathLst>
                <a:path w="46879" h="531937">
                  <a:moveTo>
                    <a:pt x="0" y="0"/>
                  </a:moveTo>
                  <a:lnTo>
                    <a:pt x="46880" y="0"/>
                  </a:lnTo>
                  <a:lnTo>
                    <a:pt x="46880" y="531937"/>
                  </a:lnTo>
                  <a:lnTo>
                    <a:pt x="0" y="531937"/>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10" name="Freeform 1376">
              <a:extLst>
                <a:ext uri="{FF2B5EF4-FFF2-40B4-BE49-F238E27FC236}">
                  <a16:creationId xmlns:a16="http://schemas.microsoft.com/office/drawing/2014/main" id="{8FDE8CE1-6E97-5968-68FB-A4EC74D15088}"/>
                </a:ext>
              </a:extLst>
            </p:cNvPr>
            <p:cNvSpPr/>
            <p:nvPr/>
          </p:nvSpPr>
          <p:spPr>
            <a:xfrm>
              <a:off x="8137825" y="5828618"/>
              <a:ext cx="46879" cy="531937"/>
            </a:xfrm>
            <a:custGeom>
              <a:avLst/>
              <a:gdLst>
                <a:gd name="connsiteX0" fmla="*/ 0 w 46879"/>
                <a:gd name="connsiteY0" fmla="*/ 0 h 531937"/>
                <a:gd name="connsiteX1" fmla="*/ 46880 w 46879"/>
                <a:gd name="connsiteY1" fmla="*/ 0 h 531937"/>
                <a:gd name="connsiteX2" fmla="*/ 46880 w 46879"/>
                <a:gd name="connsiteY2" fmla="*/ 531937 h 531937"/>
                <a:gd name="connsiteX3" fmla="*/ 0 w 46879"/>
                <a:gd name="connsiteY3" fmla="*/ 531937 h 531937"/>
              </a:gdLst>
              <a:ahLst/>
              <a:cxnLst>
                <a:cxn ang="0">
                  <a:pos x="connsiteX0" y="connsiteY0"/>
                </a:cxn>
                <a:cxn ang="0">
                  <a:pos x="connsiteX1" y="connsiteY1"/>
                </a:cxn>
                <a:cxn ang="0">
                  <a:pos x="connsiteX2" y="connsiteY2"/>
                </a:cxn>
                <a:cxn ang="0">
                  <a:pos x="connsiteX3" y="connsiteY3"/>
                </a:cxn>
              </a:cxnLst>
              <a:rect l="l" t="t" r="r" b="b"/>
              <a:pathLst>
                <a:path w="46879" h="531937">
                  <a:moveTo>
                    <a:pt x="0" y="0"/>
                  </a:moveTo>
                  <a:lnTo>
                    <a:pt x="46880" y="0"/>
                  </a:lnTo>
                  <a:lnTo>
                    <a:pt x="46880" y="531937"/>
                  </a:lnTo>
                  <a:lnTo>
                    <a:pt x="0" y="531937"/>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11" name="Freeform 1377">
              <a:extLst>
                <a:ext uri="{FF2B5EF4-FFF2-40B4-BE49-F238E27FC236}">
                  <a16:creationId xmlns:a16="http://schemas.microsoft.com/office/drawing/2014/main" id="{1EB10526-CCA7-B210-0D93-D2EB69590AD6}"/>
                </a:ext>
              </a:extLst>
            </p:cNvPr>
            <p:cNvSpPr/>
            <p:nvPr/>
          </p:nvSpPr>
          <p:spPr>
            <a:xfrm>
              <a:off x="8286213" y="5828618"/>
              <a:ext cx="46879" cy="547563"/>
            </a:xfrm>
            <a:custGeom>
              <a:avLst/>
              <a:gdLst>
                <a:gd name="connsiteX0" fmla="*/ 0 w 46879"/>
                <a:gd name="connsiteY0" fmla="*/ 0 h 547563"/>
                <a:gd name="connsiteX1" fmla="*/ 46880 w 46879"/>
                <a:gd name="connsiteY1" fmla="*/ 0 h 547563"/>
                <a:gd name="connsiteX2" fmla="*/ 46880 w 46879"/>
                <a:gd name="connsiteY2" fmla="*/ 547564 h 547563"/>
                <a:gd name="connsiteX3" fmla="*/ 0 w 46879"/>
                <a:gd name="connsiteY3" fmla="*/ 547564 h 547563"/>
              </a:gdLst>
              <a:ahLst/>
              <a:cxnLst>
                <a:cxn ang="0">
                  <a:pos x="connsiteX0" y="connsiteY0"/>
                </a:cxn>
                <a:cxn ang="0">
                  <a:pos x="connsiteX1" y="connsiteY1"/>
                </a:cxn>
                <a:cxn ang="0">
                  <a:pos x="connsiteX2" y="connsiteY2"/>
                </a:cxn>
                <a:cxn ang="0">
                  <a:pos x="connsiteX3" y="connsiteY3"/>
                </a:cxn>
              </a:cxnLst>
              <a:rect l="l" t="t" r="r" b="b"/>
              <a:pathLst>
                <a:path w="46879" h="547563">
                  <a:moveTo>
                    <a:pt x="0" y="0"/>
                  </a:moveTo>
                  <a:lnTo>
                    <a:pt x="46880" y="0"/>
                  </a:lnTo>
                  <a:lnTo>
                    <a:pt x="46880" y="547564"/>
                  </a:lnTo>
                  <a:lnTo>
                    <a:pt x="0" y="547564"/>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12" name="Freeform 1378">
              <a:extLst>
                <a:ext uri="{FF2B5EF4-FFF2-40B4-BE49-F238E27FC236}">
                  <a16:creationId xmlns:a16="http://schemas.microsoft.com/office/drawing/2014/main" id="{16A263B4-98AC-53D3-8D9C-10DDFFF4D669}"/>
                </a:ext>
              </a:extLst>
            </p:cNvPr>
            <p:cNvSpPr/>
            <p:nvPr/>
          </p:nvSpPr>
          <p:spPr>
            <a:xfrm>
              <a:off x="9351866" y="5828618"/>
              <a:ext cx="46879" cy="735081"/>
            </a:xfrm>
            <a:custGeom>
              <a:avLst/>
              <a:gdLst>
                <a:gd name="connsiteX0" fmla="*/ 0 w 46879"/>
                <a:gd name="connsiteY0" fmla="*/ 0 h 735081"/>
                <a:gd name="connsiteX1" fmla="*/ 46880 w 46879"/>
                <a:gd name="connsiteY1" fmla="*/ 0 h 735081"/>
                <a:gd name="connsiteX2" fmla="*/ 46880 w 46879"/>
                <a:gd name="connsiteY2" fmla="*/ 735082 h 735081"/>
                <a:gd name="connsiteX3" fmla="*/ 0 w 46879"/>
                <a:gd name="connsiteY3" fmla="*/ 735082 h 735081"/>
              </a:gdLst>
              <a:ahLst/>
              <a:cxnLst>
                <a:cxn ang="0">
                  <a:pos x="connsiteX0" y="connsiteY0"/>
                </a:cxn>
                <a:cxn ang="0">
                  <a:pos x="connsiteX1" y="connsiteY1"/>
                </a:cxn>
                <a:cxn ang="0">
                  <a:pos x="connsiteX2" y="connsiteY2"/>
                </a:cxn>
                <a:cxn ang="0">
                  <a:pos x="connsiteX3" y="connsiteY3"/>
                </a:cxn>
              </a:cxnLst>
              <a:rect l="l" t="t" r="r" b="b"/>
              <a:pathLst>
                <a:path w="46879" h="735081">
                  <a:moveTo>
                    <a:pt x="0" y="0"/>
                  </a:moveTo>
                  <a:lnTo>
                    <a:pt x="46880" y="0"/>
                  </a:lnTo>
                  <a:lnTo>
                    <a:pt x="46880" y="735082"/>
                  </a:lnTo>
                  <a:lnTo>
                    <a:pt x="0" y="735082"/>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13" name="Freeform 1379">
              <a:extLst>
                <a:ext uri="{FF2B5EF4-FFF2-40B4-BE49-F238E27FC236}">
                  <a16:creationId xmlns:a16="http://schemas.microsoft.com/office/drawing/2014/main" id="{6EB8F32F-EACE-BFC8-8336-CCF34E6F1B2D}"/>
                </a:ext>
              </a:extLst>
            </p:cNvPr>
            <p:cNvSpPr/>
            <p:nvPr/>
          </p:nvSpPr>
          <p:spPr>
            <a:xfrm>
              <a:off x="9425680" y="5828618"/>
              <a:ext cx="46879" cy="773957"/>
            </a:xfrm>
            <a:custGeom>
              <a:avLst/>
              <a:gdLst>
                <a:gd name="connsiteX0" fmla="*/ 0 w 46879"/>
                <a:gd name="connsiteY0" fmla="*/ 0 h 773957"/>
                <a:gd name="connsiteX1" fmla="*/ 46880 w 46879"/>
                <a:gd name="connsiteY1" fmla="*/ 0 h 773957"/>
                <a:gd name="connsiteX2" fmla="*/ 46880 w 46879"/>
                <a:gd name="connsiteY2" fmla="*/ 773958 h 773957"/>
                <a:gd name="connsiteX3" fmla="*/ 0 w 46879"/>
                <a:gd name="connsiteY3" fmla="*/ 773958 h 773957"/>
              </a:gdLst>
              <a:ahLst/>
              <a:cxnLst>
                <a:cxn ang="0">
                  <a:pos x="connsiteX0" y="connsiteY0"/>
                </a:cxn>
                <a:cxn ang="0">
                  <a:pos x="connsiteX1" y="connsiteY1"/>
                </a:cxn>
                <a:cxn ang="0">
                  <a:pos x="connsiteX2" y="connsiteY2"/>
                </a:cxn>
                <a:cxn ang="0">
                  <a:pos x="connsiteX3" y="connsiteY3"/>
                </a:cxn>
              </a:cxnLst>
              <a:rect l="l" t="t" r="r" b="b"/>
              <a:pathLst>
                <a:path w="46879" h="773957">
                  <a:moveTo>
                    <a:pt x="0" y="0"/>
                  </a:moveTo>
                  <a:lnTo>
                    <a:pt x="46880" y="0"/>
                  </a:lnTo>
                  <a:lnTo>
                    <a:pt x="46880" y="773958"/>
                  </a:lnTo>
                  <a:lnTo>
                    <a:pt x="0" y="773958"/>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14" name="Freeform 1380">
              <a:extLst>
                <a:ext uri="{FF2B5EF4-FFF2-40B4-BE49-F238E27FC236}">
                  <a16:creationId xmlns:a16="http://schemas.microsoft.com/office/drawing/2014/main" id="{DDE3504E-A616-B5F4-EAA2-74B945C865D1}"/>
                </a:ext>
              </a:extLst>
            </p:cNvPr>
            <p:cNvSpPr/>
            <p:nvPr/>
          </p:nvSpPr>
          <p:spPr>
            <a:xfrm>
              <a:off x="9956600" y="5828618"/>
              <a:ext cx="46879" cy="820710"/>
            </a:xfrm>
            <a:custGeom>
              <a:avLst/>
              <a:gdLst>
                <a:gd name="connsiteX0" fmla="*/ 0 w 46879"/>
                <a:gd name="connsiteY0" fmla="*/ 0 h 820710"/>
                <a:gd name="connsiteX1" fmla="*/ 46880 w 46879"/>
                <a:gd name="connsiteY1" fmla="*/ 0 h 820710"/>
                <a:gd name="connsiteX2" fmla="*/ 46880 w 46879"/>
                <a:gd name="connsiteY2" fmla="*/ 820710 h 820710"/>
                <a:gd name="connsiteX3" fmla="*/ 0 w 46879"/>
                <a:gd name="connsiteY3" fmla="*/ 820710 h 820710"/>
              </a:gdLst>
              <a:ahLst/>
              <a:cxnLst>
                <a:cxn ang="0">
                  <a:pos x="connsiteX0" y="connsiteY0"/>
                </a:cxn>
                <a:cxn ang="0">
                  <a:pos x="connsiteX1" y="connsiteY1"/>
                </a:cxn>
                <a:cxn ang="0">
                  <a:pos x="connsiteX2" y="connsiteY2"/>
                </a:cxn>
                <a:cxn ang="0">
                  <a:pos x="connsiteX3" y="connsiteY3"/>
                </a:cxn>
              </a:cxnLst>
              <a:rect l="l" t="t" r="r" b="b"/>
              <a:pathLst>
                <a:path w="46879" h="820710">
                  <a:moveTo>
                    <a:pt x="0" y="0"/>
                  </a:moveTo>
                  <a:lnTo>
                    <a:pt x="46880" y="0"/>
                  </a:lnTo>
                  <a:lnTo>
                    <a:pt x="46880" y="820710"/>
                  </a:lnTo>
                  <a:lnTo>
                    <a:pt x="0" y="820710"/>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15" name="Freeform 1381">
              <a:extLst>
                <a:ext uri="{FF2B5EF4-FFF2-40B4-BE49-F238E27FC236}">
                  <a16:creationId xmlns:a16="http://schemas.microsoft.com/office/drawing/2014/main" id="{4A7A3AD9-EA38-AC79-D912-120F5A1BA610}"/>
                </a:ext>
              </a:extLst>
            </p:cNvPr>
            <p:cNvSpPr/>
            <p:nvPr/>
          </p:nvSpPr>
          <p:spPr>
            <a:xfrm>
              <a:off x="10261127" y="5828618"/>
              <a:ext cx="46879" cy="883089"/>
            </a:xfrm>
            <a:custGeom>
              <a:avLst/>
              <a:gdLst>
                <a:gd name="connsiteX0" fmla="*/ 0 w 46879"/>
                <a:gd name="connsiteY0" fmla="*/ 0 h 883089"/>
                <a:gd name="connsiteX1" fmla="*/ 46880 w 46879"/>
                <a:gd name="connsiteY1" fmla="*/ 0 h 883089"/>
                <a:gd name="connsiteX2" fmla="*/ 46880 w 46879"/>
                <a:gd name="connsiteY2" fmla="*/ 883089 h 883089"/>
                <a:gd name="connsiteX3" fmla="*/ 0 w 46879"/>
                <a:gd name="connsiteY3" fmla="*/ 883089 h 883089"/>
              </a:gdLst>
              <a:ahLst/>
              <a:cxnLst>
                <a:cxn ang="0">
                  <a:pos x="connsiteX0" y="connsiteY0"/>
                </a:cxn>
                <a:cxn ang="0">
                  <a:pos x="connsiteX1" y="connsiteY1"/>
                </a:cxn>
                <a:cxn ang="0">
                  <a:pos x="connsiteX2" y="connsiteY2"/>
                </a:cxn>
                <a:cxn ang="0">
                  <a:pos x="connsiteX3" y="connsiteY3"/>
                </a:cxn>
              </a:cxnLst>
              <a:rect l="l" t="t" r="r" b="b"/>
              <a:pathLst>
                <a:path w="46879" h="883089">
                  <a:moveTo>
                    <a:pt x="0" y="0"/>
                  </a:moveTo>
                  <a:lnTo>
                    <a:pt x="46880" y="0"/>
                  </a:lnTo>
                  <a:lnTo>
                    <a:pt x="46880" y="883089"/>
                  </a:lnTo>
                  <a:lnTo>
                    <a:pt x="0" y="883089"/>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16" name="Freeform 1382">
              <a:extLst>
                <a:ext uri="{FF2B5EF4-FFF2-40B4-BE49-F238E27FC236}">
                  <a16:creationId xmlns:a16="http://schemas.microsoft.com/office/drawing/2014/main" id="{219AB690-39A1-F856-075A-6A6ABA4426CF}"/>
                </a:ext>
              </a:extLst>
            </p:cNvPr>
            <p:cNvSpPr/>
            <p:nvPr/>
          </p:nvSpPr>
          <p:spPr>
            <a:xfrm>
              <a:off x="10417265" y="5828618"/>
              <a:ext cx="46879" cy="898842"/>
            </a:xfrm>
            <a:custGeom>
              <a:avLst/>
              <a:gdLst>
                <a:gd name="connsiteX0" fmla="*/ 0 w 46879"/>
                <a:gd name="connsiteY0" fmla="*/ 0 h 898842"/>
                <a:gd name="connsiteX1" fmla="*/ 46879 w 46879"/>
                <a:gd name="connsiteY1" fmla="*/ 0 h 898842"/>
                <a:gd name="connsiteX2" fmla="*/ 46879 w 46879"/>
                <a:gd name="connsiteY2" fmla="*/ 898843 h 898842"/>
                <a:gd name="connsiteX3" fmla="*/ 0 w 46879"/>
                <a:gd name="connsiteY3" fmla="*/ 898843 h 898842"/>
              </a:gdLst>
              <a:ahLst/>
              <a:cxnLst>
                <a:cxn ang="0">
                  <a:pos x="connsiteX0" y="connsiteY0"/>
                </a:cxn>
                <a:cxn ang="0">
                  <a:pos x="connsiteX1" y="connsiteY1"/>
                </a:cxn>
                <a:cxn ang="0">
                  <a:pos x="connsiteX2" y="connsiteY2"/>
                </a:cxn>
                <a:cxn ang="0">
                  <a:pos x="connsiteX3" y="connsiteY3"/>
                </a:cxn>
              </a:cxnLst>
              <a:rect l="l" t="t" r="r" b="b"/>
              <a:pathLst>
                <a:path w="46879" h="898842">
                  <a:moveTo>
                    <a:pt x="0" y="0"/>
                  </a:moveTo>
                  <a:lnTo>
                    <a:pt x="46879" y="0"/>
                  </a:lnTo>
                  <a:lnTo>
                    <a:pt x="46879" y="898843"/>
                  </a:lnTo>
                  <a:lnTo>
                    <a:pt x="0" y="898843"/>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17" name="Freeform 1383">
              <a:extLst>
                <a:ext uri="{FF2B5EF4-FFF2-40B4-BE49-F238E27FC236}">
                  <a16:creationId xmlns:a16="http://schemas.microsoft.com/office/drawing/2014/main" id="{6CA31996-5956-7BBF-5240-7A0F9E8C4955}"/>
                </a:ext>
              </a:extLst>
            </p:cNvPr>
            <p:cNvSpPr/>
            <p:nvPr/>
          </p:nvSpPr>
          <p:spPr>
            <a:xfrm>
              <a:off x="10490951" y="5828618"/>
              <a:ext cx="46879" cy="898842"/>
            </a:xfrm>
            <a:custGeom>
              <a:avLst/>
              <a:gdLst>
                <a:gd name="connsiteX0" fmla="*/ 0 w 46879"/>
                <a:gd name="connsiteY0" fmla="*/ 0 h 898842"/>
                <a:gd name="connsiteX1" fmla="*/ 46880 w 46879"/>
                <a:gd name="connsiteY1" fmla="*/ 0 h 898842"/>
                <a:gd name="connsiteX2" fmla="*/ 46880 w 46879"/>
                <a:gd name="connsiteY2" fmla="*/ 898843 h 898842"/>
                <a:gd name="connsiteX3" fmla="*/ 0 w 46879"/>
                <a:gd name="connsiteY3" fmla="*/ 898843 h 898842"/>
              </a:gdLst>
              <a:ahLst/>
              <a:cxnLst>
                <a:cxn ang="0">
                  <a:pos x="connsiteX0" y="connsiteY0"/>
                </a:cxn>
                <a:cxn ang="0">
                  <a:pos x="connsiteX1" y="connsiteY1"/>
                </a:cxn>
                <a:cxn ang="0">
                  <a:pos x="connsiteX2" y="connsiteY2"/>
                </a:cxn>
                <a:cxn ang="0">
                  <a:pos x="connsiteX3" y="connsiteY3"/>
                </a:cxn>
              </a:cxnLst>
              <a:rect l="l" t="t" r="r" b="b"/>
              <a:pathLst>
                <a:path w="46879" h="898842">
                  <a:moveTo>
                    <a:pt x="0" y="0"/>
                  </a:moveTo>
                  <a:lnTo>
                    <a:pt x="46880" y="0"/>
                  </a:lnTo>
                  <a:lnTo>
                    <a:pt x="46880" y="898843"/>
                  </a:lnTo>
                  <a:lnTo>
                    <a:pt x="0" y="898843"/>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18" name="Freeform 1384">
              <a:extLst>
                <a:ext uri="{FF2B5EF4-FFF2-40B4-BE49-F238E27FC236}">
                  <a16:creationId xmlns:a16="http://schemas.microsoft.com/office/drawing/2014/main" id="{917DF386-058D-E40E-6D72-A9F6590A9740}"/>
                </a:ext>
              </a:extLst>
            </p:cNvPr>
            <p:cNvSpPr/>
            <p:nvPr/>
          </p:nvSpPr>
          <p:spPr>
            <a:xfrm>
              <a:off x="10643532" y="5828618"/>
              <a:ext cx="46879" cy="961603"/>
            </a:xfrm>
            <a:custGeom>
              <a:avLst/>
              <a:gdLst>
                <a:gd name="connsiteX0" fmla="*/ 0 w 46879"/>
                <a:gd name="connsiteY0" fmla="*/ 0 h 961603"/>
                <a:gd name="connsiteX1" fmla="*/ 46880 w 46879"/>
                <a:gd name="connsiteY1" fmla="*/ 0 h 961603"/>
                <a:gd name="connsiteX2" fmla="*/ 46880 w 46879"/>
                <a:gd name="connsiteY2" fmla="*/ 961603 h 961603"/>
                <a:gd name="connsiteX3" fmla="*/ 0 w 46879"/>
                <a:gd name="connsiteY3" fmla="*/ 961603 h 961603"/>
              </a:gdLst>
              <a:ahLst/>
              <a:cxnLst>
                <a:cxn ang="0">
                  <a:pos x="connsiteX0" y="connsiteY0"/>
                </a:cxn>
                <a:cxn ang="0">
                  <a:pos x="connsiteX1" y="connsiteY1"/>
                </a:cxn>
                <a:cxn ang="0">
                  <a:pos x="connsiteX2" y="connsiteY2"/>
                </a:cxn>
                <a:cxn ang="0">
                  <a:pos x="connsiteX3" y="connsiteY3"/>
                </a:cxn>
              </a:cxnLst>
              <a:rect l="l" t="t" r="r" b="b"/>
              <a:pathLst>
                <a:path w="46879" h="961603">
                  <a:moveTo>
                    <a:pt x="0" y="0"/>
                  </a:moveTo>
                  <a:lnTo>
                    <a:pt x="46880" y="0"/>
                  </a:lnTo>
                  <a:lnTo>
                    <a:pt x="46880" y="961603"/>
                  </a:lnTo>
                  <a:lnTo>
                    <a:pt x="0" y="961603"/>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19" name="Freeform 1385">
              <a:extLst>
                <a:ext uri="{FF2B5EF4-FFF2-40B4-BE49-F238E27FC236}">
                  <a16:creationId xmlns:a16="http://schemas.microsoft.com/office/drawing/2014/main" id="{E26BD9E3-55C9-EF7A-BBF9-0122A0F5B91F}"/>
                </a:ext>
              </a:extLst>
            </p:cNvPr>
            <p:cNvSpPr/>
            <p:nvPr/>
          </p:nvSpPr>
          <p:spPr>
            <a:xfrm>
              <a:off x="10721538" y="5828618"/>
              <a:ext cx="46879" cy="961603"/>
            </a:xfrm>
            <a:custGeom>
              <a:avLst/>
              <a:gdLst>
                <a:gd name="connsiteX0" fmla="*/ 0 w 46879"/>
                <a:gd name="connsiteY0" fmla="*/ 0 h 961603"/>
                <a:gd name="connsiteX1" fmla="*/ 46880 w 46879"/>
                <a:gd name="connsiteY1" fmla="*/ 0 h 961603"/>
                <a:gd name="connsiteX2" fmla="*/ 46880 w 46879"/>
                <a:gd name="connsiteY2" fmla="*/ 961603 h 961603"/>
                <a:gd name="connsiteX3" fmla="*/ 0 w 46879"/>
                <a:gd name="connsiteY3" fmla="*/ 961603 h 961603"/>
              </a:gdLst>
              <a:ahLst/>
              <a:cxnLst>
                <a:cxn ang="0">
                  <a:pos x="connsiteX0" y="connsiteY0"/>
                </a:cxn>
                <a:cxn ang="0">
                  <a:pos x="connsiteX1" y="connsiteY1"/>
                </a:cxn>
                <a:cxn ang="0">
                  <a:pos x="connsiteX2" y="connsiteY2"/>
                </a:cxn>
                <a:cxn ang="0">
                  <a:pos x="connsiteX3" y="connsiteY3"/>
                </a:cxn>
              </a:cxnLst>
              <a:rect l="l" t="t" r="r" b="b"/>
              <a:pathLst>
                <a:path w="46879" h="961603">
                  <a:moveTo>
                    <a:pt x="0" y="0"/>
                  </a:moveTo>
                  <a:lnTo>
                    <a:pt x="46880" y="0"/>
                  </a:lnTo>
                  <a:lnTo>
                    <a:pt x="46880" y="961603"/>
                  </a:lnTo>
                  <a:lnTo>
                    <a:pt x="0" y="961603"/>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20" name="Freeform 1386">
              <a:extLst>
                <a:ext uri="{FF2B5EF4-FFF2-40B4-BE49-F238E27FC236}">
                  <a16:creationId xmlns:a16="http://schemas.microsoft.com/office/drawing/2014/main" id="{20B9BC5F-397B-02A3-EA64-3EC36F843FC8}"/>
                </a:ext>
              </a:extLst>
            </p:cNvPr>
            <p:cNvSpPr/>
            <p:nvPr/>
          </p:nvSpPr>
          <p:spPr>
            <a:xfrm>
              <a:off x="10870053" y="5828618"/>
              <a:ext cx="46879" cy="969225"/>
            </a:xfrm>
            <a:custGeom>
              <a:avLst/>
              <a:gdLst>
                <a:gd name="connsiteX0" fmla="*/ 0 w 46879"/>
                <a:gd name="connsiteY0" fmla="*/ 0 h 969225"/>
                <a:gd name="connsiteX1" fmla="*/ 46879 w 46879"/>
                <a:gd name="connsiteY1" fmla="*/ 0 h 969225"/>
                <a:gd name="connsiteX2" fmla="*/ 46879 w 46879"/>
                <a:gd name="connsiteY2" fmla="*/ 969226 h 969225"/>
                <a:gd name="connsiteX3" fmla="*/ 0 w 46879"/>
                <a:gd name="connsiteY3" fmla="*/ 969226 h 969225"/>
              </a:gdLst>
              <a:ahLst/>
              <a:cxnLst>
                <a:cxn ang="0">
                  <a:pos x="connsiteX0" y="connsiteY0"/>
                </a:cxn>
                <a:cxn ang="0">
                  <a:pos x="connsiteX1" y="connsiteY1"/>
                </a:cxn>
                <a:cxn ang="0">
                  <a:pos x="connsiteX2" y="connsiteY2"/>
                </a:cxn>
                <a:cxn ang="0">
                  <a:pos x="connsiteX3" y="connsiteY3"/>
                </a:cxn>
              </a:cxnLst>
              <a:rect l="l" t="t" r="r" b="b"/>
              <a:pathLst>
                <a:path w="46879" h="969225">
                  <a:moveTo>
                    <a:pt x="0" y="0"/>
                  </a:moveTo>
                  <a:lnTo>
                    <a:pt x="46879" y="0"/>
                  </a:lnTo>
                  <a:lnTo>
                    <a:pt x="46879" y="969226"/>
                  </a:lnTo>
                  <a:lnTo>
                    <a:pt x="0" y="969226"/>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21" name="Freeform 1387">
              <a:extLst>
                <a:ext uri="{FF2B5EF4-FFF2-40B4-BE49-F238E27FC236}">
                  <a16:creationId xmlns:a16="http://schemas.microsoft.com/office/drawing/2014/main" id="{7F5C6E66-BC07-2D05-975E-2949706C80D9}"/>
                </a:ext>
              </a:extLst>
            </p:cNvPr>
            <p:cNvSpPr/>
            <p:nvPr/>
          </p:nvSpPr>
          <p:spPr>
            <a:xfrm>
              <a:off x="11096321" y="5828618"/>
              <a:ext cx="46879" cy="992474"/>
            </a:xfrm>
            <a:custGeom>
              <a:avLst/>
              <a:gdLst>
                <a:gd name="connsiteX0" fmla="*/ 0 w 46879"/>
                <a:gd name="connsiteY0" fmla="*/ 0 h 992474"/>
                <a:gd name="connsiteX1" fmla="*/ 46880 w 46879"/>
                <a:gd name="connsiteY1" fmla="*/ 0 h 992474"/>
                <a:gd name="connsiteX2" fmla="*/ 46880 w 46879"/>
                <a:gd name="connsiteY2" fmla="*/ 992475 h 992474"/>
                <a:gd name="connsiteX3" fmla="*/ 0 w 46879"/>
                <a:gd name="connsiteY3" fmla="*/ 992475 h 992474"/>
              </a:gdLst>
              <a:ahLst/>
              <a:cxnLst>
                <a:cxn ang="0">
                  <a:pos x="connsiteX0" y="connsiteY0"/>
                </a:cxn>
                <a:cxn ang="0">
                  <a:pos x="connsiteX1" y="connsiteY1"/>
                </a:cxn>
                <a:cxn ang="0">
                  <a:pos x="connsiteX2" y="connsiteY2"/>
                </a:cxn>
                <a:cxn ang="0">
                  <a:pos x="connsiteX3" y="connsiteY3"/>
                </a:cxn>
              </a:cxnLst>
              <a:rect l="l" t="t" r="r" b="b"/>
              <a:pathLst>
                <a:path w="46879" h="992474">
                  <a:moveTo>
                    <a:pt x="0" y="0"/>
                  </a:moveTo>
                  <a:lnTo>
                    <a:pt x="46880" y="0"/>
                  </a:lnTo>
                  <a:lnTo>
                    <a:pt x="46880" y="992475"/>
                  </a:lnTo>
                  <a:lnTo>
                    <a:pt x="0" y="992475"/>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22" name="Freeform 1388">
              <a:extLst>
                <a:ext uri="{FF2B5EF4-FFF2-40B4-BE49-F238E27FC236}">
                  <a16:creationId xmlns:a16="http://schemas.microsoft.com/office/drawing/2014/main" id="{D64AB9BA-4DA0-1900-51C4-09FDC71DA32E}"/>
                </a:ext>
              </a:extLst>
            </p:cNvPr>
            <p:cNvSpPr/>
            <p:nvPr/>
          </p:nvSpPr>
          <p:spPr>
            <a:xfrm>
              <a:off x="11252332" y="5828618"/>
              <a:ext cx="46879" cy="1015851"/>
            </a:xfrm>
            <a:custGeom>
              <a:avLst/>
              <a:gdLst>
                <a:gd name="connsiteX0" fmla="*/ 0 w 46879"/>
                <a:gd name="connsiteY0" fmla="*/ 0 h 1015851"/>
                <a:gd name="connsiteX1" fmla="*/ 46880 w 46879"/>
                <a:gd name="connsiteY1" fmla="*/ 0 h 1015851"/>
                <a:gd name="connsiteX2" fmla="*/ 46880 w 46879"/>
                <a:gd name="connsiteY2" fmla="*/ 1015851 h 1015851"/>
                <a:gd name="connsiteX3" fmla="*/ 0 w 46879"/>
                <a:gd name="connsiteY3" fmla="*/ 1015851 h 1015851"/>
              </a:gdLst>
              <a:ahLst/>
              <a:cxnLst>
                <a:cxn ang="0">
                  <a:pos x="connsiteX0" y="connsiteY0"/>
                </a:cxn>
                <a:cxn ang="0">
                  <a:pos x="connsiteX1" y="connsiteY1"/>
                </a:cxn>
                <a:cxn ang="0">
                  <a:pos x="connsiteX2" y="connsiteY2"/>
                </a:cxn>
                <a:cxn ang="0">
                  <a:pos x="connsiteX3" y="connsiteY3"/>
                </a:cxn>
              </a:cxnLst>
              <a:rect l="l" t="t" r="r" b="b"/>
              <a:pathLst>
                <a:path w="46879" h="1015851">
                  <a:moveTo>
                    <a:pt x="0" y="0"/>
                  </a:moveTo>
                  <a:lnTo>
                    <a:pt x="46880" y="0"/>
                  </a:lnTo>
                  <a:lnTo>
                    <a:pt x="46880" y="1015851"/>
                  </a:lnTo>
                  <a:lnTo>
                    <a:pt x="0" y="1015851"/>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23" name="Freeform 1389">
              <a:extLst>
                <a:ext uri="{FF2B5EF4-FFF2-40B4-BE49-F238E27FC236}">
                  <a16:creationId xmlns:a16="http://schemas.microsoft.com/office/drawing/2014/main" id="{4D10D0C1-4C22-3972-0FB4-D3AADC999831}"/>
                </a:ext>
              </a:extLst>
            </p:cNvPr>
            <p:cNvSpPr/>
            <p:nvPr/>
          </p:nvSpPr>
          <p:spPr>
            <a:xfrm>
              <a:off x="11326018" y="5828618"/>
              <a:ext cx="46879" cy="1023601"/>
            </a:xfrm>
            <a:custGeom>
              <a:avLst/>
              <a:gdLst>
                <a:gd name="connsiteX0" fmla="*/ 0 w 46879"/>
                <a:gd name="connsiteY0" fmla="*/ 0 h 1023601"/>
                <a:gd name="connsiteX1" fmla="*/ 46879 w 46879"/>
                <a:gd name="connsiteY1" fmla="*/ 0 h 1023601"/>
                <a:gd name="connsiteX2" fmla="*/ 46879 w 46879"/>
                <a:gd name="connsiteY2" fmla="*/ 1023601 h 1023601"/>
                <a:gd name="connsiteX3" fmla="*/ 0 w 46879"/>
                <a:gd name="connsiteY3" fmla="*/ 1023601 h 1023601"/>
              </a:gdLst>
              <a:ahLst/>
              <a:cxnLst>
                <a:cxn ang="0">
                  <a:pos x="connsiteX0" y="connsiteY0"/>
                </a:cxn>
                <a:cxn ang="0">
                  <a:pos x="connsiteX1" y="connsiteY1"/>
                </a:cxn>
                <a:cxn ang="0">
                  <a:pos x="connsiteX2" y="connsiteY2"/>
                </a:cxn>
                <a:cxn ang="0">
                  <a:pos x="connsiteX3" y="connsiteY3"/>
                </a:cxn>
              </a:cxnLst>
              <a:rect l="l" t="t" r="r" b="b"/>
              <a:pathLst>
                <a:path w="46879" h="1023601">
                  <a:moveTo>
                    <a:pt x="0" y="0"/>
                  </a:moveTo>
                  <a:lnTo>
                    <a:pt x="46879" y="0"/>
                  </a:lnTo>
                  <a:lnTo>
                    <a:pt x="46879" y="1023601"/>
                  </a:lnTo>
                  <a:lnTo>
                    <a:pt x="0" y="1023601"/>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24" name="Freeform 1390">
              <a:extLst>
                <a:ext uri="{FF2B5EF4-FFF2-40B4-BE49-F238E27FC236}">
                  <a16:creationId xmlns:a16="http://schemas.microsoft.com/office/drawing/2014/main" id="{4298D49E-BF2A-EC54-D65E-0ADA19316D25}"/>
                </a:ext>
              </a:extLst>
            </p:cNvPr>
            <p:cNvSpPr/>
            <p:nvPr/>
          </p:nvSpPr>
          <p:spPr>
            <a:xfrm>
              <a:off x="11400720" y="5828618"/>
              <a:ext cx="46879" cy="1062857"/>
            </a:xfrm>
            <a:custGeom>
              <a:avLst/>
              <a:gdLst>
                <a:gd name="connsiteX0" fmla="*/ 0 w 46879"/>
                <a:gd name="connsiteY0" fmla="*/ 0 h 1062857"/>
                <a:gd name="connsiteX1" fmla="*/ 46879 w 46879"/>
                <a:gd name="connsiteY1" fmla="*/ 0 h 1062857"/>
                <a:gd name="connsiteX2" fmla="*/ 46879 w 46879"/>
                <a:gd name="connsiteY2" fmla="*/ 1062858 h 1062857"/>
                <a:gd name="connsiteX3" fmla="*/ 0 w 46879"/>
                <a:gd name="connsiteY3" fmla="*/ 1062858 h 1062857"/>
              </a:gdLst>
              <a:ahLst/>
              <a:cxnLst>
                <a:cxn ang="0">
                  <a:pos x="connsiteX0" y="connsiteY0"/>
                </a:cxn>
                <a:cxn ang="0">
                  <a:pos x="connsiteX1" y="connsiteY1"/>
                </a:cxn>
                <a:cxn ang="0">
                  <a:pos x="connsiteX2" y="connsiteY2"/>
                </a:cxn>
                <a:cxn ang="0">
                  <a:pos x="connsiteX3" y="connsiteY3"/>
                </a:cxn>
              </a:cxnLst>
              <a:rect l="l" t="t" r="r" b="b"/>
              <a:pathLst>
                <a:path w="46879" h="1062857">
                  <a:moveTo>
                    <a:pt x="0" y="0"/>
                  </a:moveTo>
                  <a:lnTo>
                    <a:pt x="46879" y="0"/>
                  </a:lnTo>
                  <a:lnTo>
                    <a:pt x="46879" y="1062858"/>
                  </a:lnTo>
                  <a:lnTo>
                    <a:pt x="0" y="1062858"/>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25" name="Freeform 1391">
              <a:extLst>
                <a:ext uri="{FF2B5EF4-FFF2-40B4-BE49-F238E27FC236}">
                  <a16:creationId xmlns:a16="http://schemas.microsoft.com/office/drawing/2014/main" id="{4739BCEA-7E4E-D04F-B5DB-1541966A07E8}"/>
                </a:ext>
              </a:extLst>
            </p:cNvPr>
            <p:cNvSpPr/>
            <p:nvPr/>
          </p:nvSpPr>
          <p:spPr>
            <a:xfrm>
              <a:off x="11556858" y="5828618"/>
              <a:ext cx="46879" cy="1101987"/>
            </a:xfrm>
            <a:custGeom>
              <a:avLst/>
              <a:gdLst>
                <a:gd name="connsiteX0" fmla="*/ 0 w 46879"/>
                <a:gd name="connsiteY0" fmla="*/ 0 h 1101987"/>
                <a:gd name="connsiteX1" fmla="*/ 46880 w 46879"/>
                <a:gd name="connsiteY1" fmla="*/ 0 h 1101987"/>
                <a:gd name="connsiteX2" fmla="*/ 46880 w 46879"/>
                <a:gd name="connsiteY2" fmla="*/ 1101988 h 1101987"/>
                <a:gd name="connsiteX3" fmla="*/ 0 w 46879"/>
                <a:gd name="connsiteY3" fmla="*/ 1101988 h 1101987"/>
              </a:gdLst>
              <a:ahLst/>
              <a:cxnLst>
                <a:cxn ang="0">
                  <a:pos x="connsiteX0" y="connsiteY0"/>
                </a:cxn>
                <a:cxn ang="0">
                  <a:pos x="connsiteX1" y="connsiteY1"/>
                </a:cxn>
                <a:cxn ang="0">
                  <a:pos x="connsiteX2" y="connsiteY2"/>
                </a:cxn>
                <a:cxn ang="0">
                  <a:pos x="connsiteX3" y="connsiteY3"/>
                </a:cxn>
              </a:cxnLst>
              <a:rect l="l" t="t" r="r" b="b"/>
              <a:pathLst>
                <a:path w="46879" h="1101987">
                  <a:moveTo>
                    <a:pt x="0" y="0"/>
                  </a:moveTo>
                  <a:lnTo>
                    <a:pt x="46880" y="0"/>
                  </a:lnTo>
                  <a:lnTo>
                    <a:pt x="46880" y="1101988"/>
                  </a:lnTo>
                  <a:lnTo>
                    <a:pt x="0" y="1101988"/>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26" name="Freeform 1392">
              <a:extLst>
                <a:ext uri="{FF2B5EF4-FFF2-40B4-BE49-F238E27FC236}">
                  <a16:creationId xmlns:a16="http://schemas.microsoft.com/office/drawing/2014/main" id="{FBD4A7E4-6D71-ACB8-842F-3F7095BCAB5C}"/>
                </a:ext>
              </a:extLst>
            </p:cNvPr>
            <p:cNvSpPr/>
            <p:nvPr/>
          </p:nvSpPr>
          <p:spPr>
            <a:xfrm>
              <a:off x="12391925" y="5828618"/>
              <a:ext cx="46879" cy="1211246"/>
            </a:xfrm>
            <a:custGeom>
              <a:avLst/>
              <a:gdLst>
                <a:gd name="connsiteX0" fmla="*/ 0 w 46879"/>
                <a:gd name="connsiteY0" fmla="*/ 0 h 1211246"/>
                <a:gd name="connsiteX1" fmla="*/ 46880 w 46879"/>
                <a:gd name="connsiteY1" fmla="*/ 0 h 1211246"/>
                <a:gd name="connsiteX2" fmla="*/ 46880 w 46879"/>
                <a:gd name="connsiteY2" fmla="*/ 1211246 h 1211246"/>
                <a:gd name="connsiteX3" fmla="*/ 0 w 46879"/>
                <a:gd name="connsiteY3" fmla="*/ 1211246 h 1211246"/>
              </a:gdLst>
              <a:ahLst/>
              <a:cxnLst>
                <a:cxn ang="0">
                  <a:pos x="connsiteX0" y="connsiteY0"/>
                </a:cxn>
                <a:cxn ang="0">
                  <a:pos x="connsiteX1" y="connsiteY1"/>
                </a:cxn>
                <a:cxn ang="0">
                  <a:pos x="connsiteX2" y="connsiteY2"/>
                </a:cxn>
                <a:cxn ang="0">
                  <a:pos x="connsiteX3" y="connsiteY3"/>
                </a:cxn>
              </a:cxnLst>
              <a:rect l="l" t="t" r="r" b="b"/>
              <a:pathLst>
                <a:path w="46879" h="1211246">
                  <a:moveTo>
                    <a:pt x="0" y="0"/>
                  </a:moveTo>
                  <a:lnTo>
                    <a:pt x="46880" y="0"/>
                  </a:lnTo>
                  <a:lnTo>
                    <a:pt x="46880" y="1211246"/>
                  </a:lnTo>
                  <a:lnTo>
                    <a:pt x="0" y="1211246"/>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27" name="Freeform 1393">
              <a:extLst>
                <a:ext uri="{FF2B5EF4-FFF2-40B4-BE49-F238E27FC236}">
                  <a16:creationId xmlns:a16="http://schemas.microsoft.com/office/drawing/2014/main" id="{096AEBF6-D19E-1780-8856-DB4467AAE256}"/>
                </a:ext>
              </a:extLst>
            </p:cNvPr>
            <p:cNvSpPr/>
            <p:nvPr/>
          </p:nvSpPr>
          <p:spPr>
            <a:xfrm>
              <a:off x="12462562" y="5828618"/>
              <a:ext cx="46879" cy="1211246"/>
            </a:xfrm>
            <a:custGeom>
              <a:avLst/>
              <a:gdLst>
                <a:gd name="connsiteX0" fmla="*/ 0 w 46879"/>
                <a:gd name="connsiteY0" fmla="*/ 0 h 1211246"/>
                <a:gd name="connsiteX1" fmla="*/ 46880 w 46879"/>
                <a:gd name="connsiteY1" fmla="*/ 0 h 1211246"/>
                <a:gd name="connsiteX2" fmla="*/ 46880 w 46879"/>
                <a:gd name="connsiteY2" fmla="*/ 1211246 h 1211246"/>
                <a:gd name="connsiteX3" fmla="*/ 0 w 46879"/>
                <a:gd name="connsiteY3" fmla="*/ 1211246 h 1211246"/>
              </a:gdLst>
              <a:ahLst/>
              <a:cxnLst>
                <a:cxn ang="0">
                  <a:pos x="connsiteX0" y="connsiteY0"/>
                </a:cxn>
                <a:cxn ang="0">
                  <a:pos x="connsiteX1" y="connsiteY1"/>
                </a:cxn>
                <a:cxn ang="0">
                  <a:pos x="connsiteX2" y="connsiteY2"/>
                </a:cxn>
                <a:cxn ang="0">
                  <a:pos x="connsiteX3" y="connsiteY3"/>
                </a:cxn>
              </a:cxnLst>
              <a:rect l="l" t="t" r="r" b="b"/>
              <a:pathLst>
                <a:path w="46879" h="1211246">
                  <a:moveTo>
                    <a:pt x="0" y="0"/>
                  </a:moveTo>
                  <a:lnTo>
                    <a:pt x="46880" y="0"/>
                  </a:lnTo>
                  <a:lnTo>
                    <a:pt x="46880" y="1211246"/>
                  </a:lnTo>
                  <a:lnTo>
                    <a:pt x="0" y="1211246"/>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28" name="Freeform 1394">
              <a:extLst>
                <a:ext uri="{FF2B5EF4-FFF2-40B4-BE49-F238E27FC236}">
                  <a16:creationId xmlns:a16="http://schemas.microsoft.com/office/drawing/2014/main" id="{9F76E38E-F7BE-B509-63DD-3EBB87E1307D}"/>
                </a:ext>
              </a:extLst>
            </p:cNvPr>
            <p:cNvSpPr/>
            <p:nvPr/>
          </p:nvSpPr>
          <p:spPr>
            <a:xfrm>
              <a:off x="12766707" y="5828618"/>
              <a:ext cx="46879" cy="1320759"/>
            </a:xfrm>
            <a:custGeom>
              <a:avLst/>
              <a:gdLst>
                <a:gd name="connsiteX0" fmla="*/ 0 w 46879"/>
                <a:gd name="connsiteY0" fmla="*/ 0 h 1320759"/>
                <a:gd name="connsiteX1" fmla="*/ 46880 w 46879"/>
                <a:gd name="connsiteY1" fmla="*/ 0 h 1320759"/>
                <a:gd name="connsiteX2" fmla="*/ 46880 w 46879"/>
                <a:gd name="connsiteY2" fmla="*/ 1320759 h 1320759"/>
                <a:gd name="connsiteX3" fmla="*/ 0 w 46879"/>
                <a:gd name="connsiteY3" fmla="*/ 1320759 h 1320759"/>
              </a:gdLst>
              <a:ahLst/>
              <a:cxnLst>
                <a:cxn ang="0">
                  <a:pos x="connsiteX0" y="connsiteY0"/>
                </a:cxn>
                <a:cxn ang="0">
                  <a:pos x="connsiteX1" y="connsiteY1"/>
                </a:cxn>
                <a:cxn ang="0">
                  <a:pos x="connsiteX2" y="connsiteY2"/>
                </a:cxn>
                <a:cxn ang="0">
                  <a:pos x="connsiteX3" y="connsiteY3"/>
                </a:cxn>
              </a:cxnLst>
              <a:rect l="l" t="t" r="r" b="b"/>
              <a:pathLst>
                <a:path w="46879" h="1320759">
                  <a:moveTo>
                    <a:pt x="0" y="0"/>
                  </a:moveTo>
                  <a:lnTo>
                    <a:pt x="46880" y="0"/>
                  </a:lnTo>
                  <a:lnTo>
                    <a:pt x="46880" y="1320759"/>
                  </a:lnTo>
                  <a:lnTo>
                    <a:pt x="0" y="1320759"/>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29" name="Freeform 1395">
              <a:extLst>
                <a:ext uri="{FF2B5EF4-FFF2-40B4-BE49-F238E27FC236}">
                  <a16:creationId xmlns:a16="http://schemas.microsoft.com/office/drawing/2014/main" id="{97AFC332-E187-6F41-F675-D7C2168A466A}"/>
                </a:ext>
              </a:extLst>
            </p:cNvPr>
            <p:cNvSpPr/>
            <p:nvPr/>
          </p:nvSpPr>
          <p:spPr>
            <a:xfrm>
              <a:off x="12922846" y="5828618"/>
              <a:ext cx="46879" cy="1359380"/>
            </a:xfrm>
            <a:custGeom>
              <a:avLst/>
              <a:gdLst>
                <a:gd name="connsiteX0" fmla="*/ 0 w 46879"/>
                <a:gd name="connsiteY0" fmla="*/ 0 h 1359380"/>
                <a:gd name="connsiteX1" fmla="*/ 46879 w 46879"/>
                <a:gd name="connsiteY1" fmla="*/ 0 h 1359380"/>
                <a:gd name="connsiteX2" fmla="*/ 46879 w 46879"/>
                <a:gd name="connsiteY2" fmla="*/ 1359381 h 1359380"/>
                <a:gd name="connsiteX3" fmla="*/ 0 w 46879"/>
                <a:gd name="connsiteY3" fmla="*/ 1359381 h 1359380"/>
              </a:gdLst>
              <a:ahLst/>
              <a:cxnLst>
                <a:cxn ang="0">
                  <a:pos x="connsiteX0" y="connsiteY0"/>
                </a:cxn>
                <a:cxn ang="0">
                  <a:pos x="connsiteX1" y="connsiteY1"/>
                </a:cxn>
                <a:cxn ang="0">
                  <a:pos x="connsiteX2" y="connsiteY2"/>
                </a:cxn>
                <a:cxn ang="0">
                  <a:pos x="connsiteX3" y="connsiteY3"/>
                </a:cxn>
              </a:cxnLst>
              <a:rect l="l" t="t" r="r" b="b"/>
              <a:pathLst>
                <a:path w="46879" h="1359380">
                  <a:moveTo>
                    <a:pt x="0" y="0"/>
                  </a:moveTo>
                  <a:lnTo>
                    <a:pt x="46879" y="0"/>
                  </a:lnTo>
                  <a:lnTo>
                    <a:pt x="46879" y="1359381"/>
                  </a:lnTo>
                  <a:lnTo>
                    <a:pt x="0" y="1359381"/>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30" name="Freeform 1396">
              <a:extLst>
                <a:ext uri="{FF2B5EF4-FFF2-40B4-BE49-F238E27FC236}">
                  <a16:creationId xmlns:a16="http://schemas.microsoft.com/office/drawing/2014/main" id="{963758B5-4DA3-CCFF-E312-7181398AFCBE}"/>
                </a:ext>
              </a:extLst>
            </p:cNvPr>
            <p:cNvSpPr/>
            <p:nvPr/>
          </p:nvSpPr>
          <p:spPr>
            <a:xfrm>
              <a:off x="13227499" y="5828618"/>
              <a:ext cx="46879" cy="1398510"/>
            </a:xfrm>
            <a:custGeom>
              <a:avLst/>
              <a:gdLst>
                <a:gd name="connsiteX0" fmla="*/ 0 w 46879"/>
                <a:gd name="connsiteY0" fmla="*/ 0 h 1398510"/>
                <a:gd name="connsiteX1" fmla="*/ 46880 w 46879"/>
                <a:gd name="connsiteY1" fmla="*/ 0 h 1398510"/>
                <a:gd name="connsiteX2" fmla="*/ 46880 w 46879"/>
                <a:gd name="connsiteY2" fmla="*/ 1398510 h 1398510"/>
                <a:gd name="connsiteX3" fmla="*/ 0 w 46879"/>
                <a:gd name="connsiteY3" fmla="*/ 1398510 h 1398510"/>
              </a:gdLst>
              <a:ahLst/>
              <a:cxnLst>
                <a:cxn ang="0">
                  <a:pos x="connsiteX0" y="connsiteY0"/>
                </a:cxn>
                <a:cxn ang="0">
                  <a:pos x="connsiteX1" y="connsiteY1"/>
                </a:cxn>
                <a:cxn ang="0">
                  <a:pos x="connsiteX2" y="connsiteY2"/>
                </a:cxn>
                <a:cxn ang="0">
                  <a:pos x="connsiteX3" y="connsiteY3"/>
                </a:cxn>
              </a:cxnLst>
              <a:rect l="l" t="t" r="r" b="b"/>
              <a:pathLst>
                <a:path w="46879" h="1398510">
                  <a:moveTo>
                    <a:pt x="0" y="0"/>
                  </a:moveTo>
                  <a:lnTo>
                    <a:pt x="46880" y="0"/>
                  </a:lnTo>
                  <a:lnTo>
                    <a:pt x="46880" y="1398510"/>
                  </a:lnTo>
                  <a:lnTo>
                    <a:pt x="0" y="1398510"/>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31" name="Freeform 1397">
              <a:extLst>
                <a:ext uri="{FF2B5EF4-FFF2-40B4-BE49-F238E27FC236}">
                  <a16:creationId xmlns:a16="http://schemas.microsoft.com/office/drawing/2014/main" id="{5FEBB8B8-F164-B6D6-6F80-0D82EC83AA40}"/>
                </a:ext>
              </a:extLst>
            </p:cNvPr>
            <p:cNvSpPr/>
            <p:nvPr/>
          </p:nvSpPr>
          <p:spPr>
            <a:xfrm>
              <a:off x="13758293" y="5828618"/>
              <a:ext cx="46879" cy="1476516"/>
            </a:xfrm>
            <a:custGeom>
              <a:avLst/>
              <a:gdLst>
                <a:gd name="connsiteX0" fmla="*/ 0 w 46879"/>
                <a:gd name="connsiteY0" fmla="*/ 0 h 1476516"/>
                <a:gd name="connsiteX1" fmla="*/ 46880 w 46879"/>
                <a:gd name="connsiteY1" fmla="*/ 0 h 1476516"/>
                <a:gd name="connsiteX2" fmla="*/ 46880 w 46879"/>
                <a:gd name="connsiteY2" fmla="*/ 1476516 h 1476516"/>
                <a:gd name="connsiteX3" fmla="*/ 0 w 46879"/>
                <a:gd name="connsiteY3" fmla="*/ 1476516 h 1476516"/>
              </a:gdLst>
              <a:ahLst/>
              <a:cxnLst>
                <a:cxn ang="0">
                  <a:pos x="connsiteX0" y="connsiteY0"/>
                </a:cxn>
                <a:cxn ang="0">
                  <a:pos x="connsiteX1" y="connsiteY1"/>
                </a:cxn>
                <a:cxn ang="0">
                  <a:pos x="connsiteX2" y="connsiteY2"/>
                </a:cxn>
                <a:cxn ang="0">
                  <a:pos x="connsiteX3" y="connsiteY3"/>
                </a:cxn>
              </a:cxnLst>
              <a:rect l="l" t="t" r="r" b="b"/>
              <a:pathLst>
                <a:path w="46879" h="1476516">
                  <a:moveTo>
                    <a:pt x="0" y="0"/>
                  </a:moveTo>
                  <a:lnTo>
                    <a:pt x="46880" y="0"/>
                  </a:lnTo>
                  <a:lnTo>
                    <a:pt x="46880" y="1476516"/>
                  </a:lnTo>
                  <a:lnTo>
                    <a:pt x="0" y="1476516"/>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32" name="Freeform 1398">
              <a:extLst>
                <a:ext uri="{FF2B5EF4-FFF2-40B4-BE49-F238E27FC236}">
                  <a16:creationId xmlns:a16="http://schemas.microsoft.com/office/drawing/2014/main" id="{580B40B7-2B94-81BF-7854-75152FF5B2DF}"/>
                </a:ext>
              </a:extLst>
            </p:cNvPr>
            <p:cNvSpPr/>
            <p:nvPr/>
          </p:nvSpPr>
          <p:spPr>
            <a:xfrm>
              <a:off x="13906301" y="5828618"/>
              <a:ext cx="46879" cy="1500273"/>
            </a:xfrm>
            <a:custGeom>
              <a:avLst/>
              <a:gdLst>
                <a:gd name="connsiteX0" fmla="*/ 0 w 46879"/>
                <a:gd name="connsiteY0" fmla="*/ 0 h 1500273"/>
                <a:gd name="connsiteX1" fmla="*/ 46880 w 46879"/>
                <a:gd name="connsiteY1" fmla="*/ 0 h 1500273"/>
                <a:gd name="connsiteX2" fmla="*/ 46880 w 46879"/>
                <a:gd name="connsiteY2" fmla="*/ 1500274 h 1500273"/>
                <a:gd name="connsiteX3" fmla="*/ 0 w 46879"/>
                <a:gd name="connsiteY3" fmla="*/ 1500274 h 1500273"/>
              </a:gdLst>
              <a:ahLst/>
              <a:cxnLst>
                <a:cxn ang="0">
                  <a:pos x="connsiteX0" y="connsiteY0"/>
                </a:cxn>
                <a:cxn ang="0">
                  <a:pos x="connsiteX1" y="connsiteY1"/>
                </a:cxn>
                <a:cxn ang="0">
                  <a:pos x="connsiteX2" y="connsiteY2"/>
                </a:cxn>
                <a:cxn ang="0">
                  <a:pos x="connsiteX3" y="connsiteY3"/>
                </a:cxn>
              </a:cxnLst>
              <a:rect l="l" t="t" r="r" b="b"/>
              <a:pathLst>
                <a:path w="46879" h="1500273">
                  <a:moveTo>
                    <a:pt x="0" y="0"/>
                  </a:moveTo>
                  <a:lnTo>
                    <a:pt x="46880" y="0"/>
                  </a:lnTo>
                  <a:lnTo>
                    <a:pt x="46880" y="1500274"/>
                  </a:lnTo>
                  <a:lnTo>
                    <a:pt x="0" y="1500274"/>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33" name="Freeform 1399">
              <a:extLst>
                <a:ext uri="{FF2B5EF4-FFF2-40B4-BE49-F238E27FC236}">
                  <a16:creationId xmlns:a16="http://schemas.microsoft.com/office/drawing/2014/main" id="{6EC9F948-F19D-C901-13BB-30DBB26D2FD9}"/>
                </a:ext>
              </a:extLst>
            </p:cNvPr>
            <p:cNvSpPr/>
            <p:nvPr/>
          </p:nvSpPr>
          <p:spPr>
            <a:xfrm>
              <a:off x="13984814" y="5828618"/>
              <a:ext cx="46879" cy="1500019"/>
            </a:xfrm>
            <a:custGeom>
              <a:avLst/>
              <a:gdLst>
                <a:gd name="connsiteX0" fmla="*/ 0 w 46879"/>
                <a:gd name="connsiteY0" fmla="*/ 0 h 1500019"/>
                <a:gd name="connsiteX1" fmla="*/ 46880 w 46879"/>
                <a:gd name="connsiteY1" fmla="*/ 0 h 1500019"/>
                <a:gd name="connsiteX2" fmla="*/ 46880 w 46879"/>
                <a:gd name="connsiteY2" fmla="*/ 1500020 h 1500019"/>
                <a:gd name="connsiteX3" fmla="*/ 0 w 46879"/>
                <a:gd name="connsiteY3" fmla="*/ 1500020 h 1500019"/>
              </a:gdLst>
              <a:ahLst/>
              <a:cxnLst>
                <a:cxn ang="0">
                  <a:pos x="connsiteX0" y="connsiteY0"/>
                </a:cxn>
                <a:cxn ang="0">
                  <a:pos x="connsiteX1" y="connsiteY1"/>
                </a:cxn>
                <a:cxn ang="0">
                  <a:pos x="connsiteX2" y="connsiteY2"/>
                </a:cxn>
                <a:cxn ang="0">
                  <a:pos x="connsiteX3" y="connsiteY3"/>
                </a:cxn>
              </a:cxnLst>
              <a:rect l="l" t="t" r="r" b="b"/>
              <a:pathLst>
                <a:path w="46879" h="1500019">
                  <a:moveTo>
                    <a:pt x="0" y="0"/>
                  </a:moveTo>
                  <a:lnTo>
                    <a:pt x="46880" y="0"/>
                  </a:lnTo>
                  <a:lnTo>
                    <a:pt x="46880" y="1500020"/>
                  </a:lnTo>
                  <a:lnTo>
                    <a:pt x="0" y="1500020"/>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34" name="Freeform 1400">
              <a:extLst>
                <a:ext uri="{FF2B5EF4-FFF2-40B4-BE49-F238E27FC236}">
                  <a16:creationId xmlns:a16="http://schemas.microsoft.com/office/drawing/2014/main" id="{ED9B7957-0864-838B-A885-B97B6DAC3196}"/>
                </a:ext>
              </a:extLst>
            </p:cNvPr>
            <p:cNvSpPr/>
            <p:nvPr/>
          </p:nvSpPr>
          <p:spPr>
            <a:xfrm>
              <a:off x="14210700" y="5828618"/>
              <a:ext cx="46879" cy="1562271"/>
            </a:xfrm>
            <a:custGeom>
              <a:avLst/>
              <a:gdLst>
                <a:gd name="connsiteX0" fmla="*/ 0 w 46879"/>
                <a:gd name="connsiteY0" fmla="*/ 0 h 1562271"/>
                <a:gd name="connsiteX1" fmla="*/ 46879 w 46879"/>
                <a:gd name="connsiteY1" fmla="*/ 0 h 1562271"/>
                <a:gd name="connsiteX2" fmla="*/ 46879 w 46879"/>
                <a:gd name="connsiteY2" fmla="*/ 1562272 h 1562271"/>
                <a:gd name="connsiteX3" fmla="*/ 0 w 46879"/>
                <a:gd name="connsiteY3" fmla="*/ 1562272 h 1562271"/>
              </a:gdLst>
              <a:ahLst/>
              <a:cxnLst>
                <a:cxn ang="0">
                  <a:pos x="connsiteX0" y="connsiteY0"/>
                </a:cxn>
                <a:cxn ang="0">
                  <a:pos x="connsiteX1" y="connsiteY1"/>
                </a:cxn>
                <a:cxn ang="0">
                  <a:pos x="connsiteX2" y="connsiteY2"/>
                </a:cxn>
                <a:cxn ang="0">
                  <a:pos x="connsiteX3" y="connsiteY3"/>
                </a:cxn>
              </a:cxnLst>
              <a:rect l="l" t="t" r="r" b="b"/>
              <a:pathLst>
                <a:path w="46879" h="1562271">
                  <a:moveTo>
                    <a:pt x="0" y="0"/>
                  </a:moveTo>
                  <a:lnTo>
                    <a:pt x="46879" y="0"/>
                  </a:lnTo>
                  <a:lnTo>
                    <a:pt x="46879" y="1562272"/>
                  </a:lnTo>
                  <a:lnTo>
                    <a:pt x="0" y="1562272"/>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35" name="Freeform 1401">
              <a:extLst>
                <a:ext uri="{FF2B5EF4-FFF2-40B4-BE49-F238E27FC236}">
                  <a16:creationId xmlns:a16="http://schemas.microsoft.com/office/drawing/2014/main" id="{C903E9A8-A8B7-ADD9-4806-4E8EACD8A1C9}"/>
                </a:ext>
              </a:extLst>
            </p:cNvPr>
            <p:cNvSpPr/>
            <p:nvPr/>
          </p:nvSpPr>
          <p:spPr>
            <a:xfrm>
              <a:off x="14742256" y="5828618"/>
              <a:ext cx="46879" cy="1617154"/>
            </a:xfrm>
            <a:custGeom>
              <a:avLst/>
              <a:gdLst>
                <a:gd name="connsiteX0" fmla="*/ 0 w 46879"/>
                <a:gd name="connsiteY0" fmla="*/ 0 h 1617154"/>
                <a:gd name="connsiteX1" fmla="*/ 46880 w 46879"/>
                <a:gd name="connsiteY1" fmla="*/ 0 h 1617154"/>
                <a:gd name="connsiteX2" fmla="*/ 46880 w 46879"/>
                <a:gd name="connsiteY2" fmla="*/ 1617155 h 1617154"/>
                <a:gd name="connsiteX3" fmla="*/ 0 w 46879"/>
                <a:gd name="connsiteY3" fmla="*/ 1617155 h 1617154"/>
              </a:gdLst>
              <a:ahLst/>
              <a:cxnLst>
                <a:cxn ang="0">
                  <a:pos x="connsiteX0" y="connsiteY0"/>
                </a:cxn>
                <a:cxn ang="0">
                  <a:pos x="connsiteX1" y="connsiteY1"/>
                </a:cxn>
                <a:cxn ang="0">
                  <a:pos x="connsiteX2" y="connsiteY2"/>
                </a:cxn>
                <a:cxn ang="0">
                  <a:pos x="connsiteX3" y="connsiteY3"/>
                </a:cxn>
              </a:cxnLst>
              <a:rect l="l" t="t" r="r" b="b"/>
              <a:pathLst>
                <a:path w="46879" h="1617154">
                  <a:moveTo>
                    <a:pt x="0" y="0"/>
                  </a:moveTo>
                  <a:lnTo>
                    <a:pt x="46880" y="0"/>
                  </a:lnTo>
                  <a:lnTo>
                    <a:pt x="46880" y="1617155"/>
                  </a:lnTo>
                  <a:lnTo>
                    <a:pt x="0" y="1617155"/>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36" name="Freeform 1402">
              <a:extLst>
                <a:ext uri="{FF2B5EF4-FFF2-40B4-BE49-F238E27FC236}">
                  <a16:creationId xmlns:a16="http://schemas.microsoft.com/office/drawing/2014/main" id="{F715BE3E-E887-2E4C-0DC9-D753FC7FBD12}"/>
                </a:ext>
              </a:extLst>
            </p:cNvPr>
            <p:cNvSpPr/>
            <p:nvPr/>
          </p:nvSpPr>
          <p:spPr>
            <a:xfrm>
              <a:off x="14898013" y="5828618"/>
              <a:ext cx="46879" cy="1640531"/>
            </a:xfrm>
            <a:custGeom>
              <a:avLst/>
              <a:gdLst>
                <a:gd name="connsiteX0" fmla="*/ 0 w 46879"/>
                <a:gd name="connsiteY0" fmla="*/ 0 h 1640531"/>
                <a:gd name="connsiteX1" fmla="*/ 46880 w 46879"/>
                <a:gd name="connsiteY1" fmla="*/ 0 h 1640531"/>
                <a:gd name="connsiteX2" fmla="*/ 46880 w 46879"/>
                <a:gd name="connsiteY2" fmla="*/ 1640531 h 1640531"/>
                <a:gd name="connsiteX3" fmla="*/ 0 w 46879"/>
                <a:gd name="connsiteY3" fmla="*/ 1640531 h 1640531"/>
              </a:gdLst>
              <a:ahLst/>
              <a:cxnLst>
                <a:cxn ang="0">
                  <a:pos x="connsiteX0" y="connsiteY0"/>
                </a:cxn>
                <a:cxn ang="0">
                  <a:pos x="connsiteX1" y="connsiteY1"/>
                </a:cxn>
                <a:cxn ang="0">
                  <a:pos x="connsiteX2" y="connsiteY2"/>
                </a:cxn>
                <a:cxn ang="0">
                  <a:pos x="connsiteX3" y="connsiteY3"/>
                </a:cxn>
              </a:cxnLst>
              <a:rect l="l" t="t" r="r" b="b"/>
              <a:pathLst>
                <a:path w="46879" h="1640531">
                  <a:moveTo>
                    <a:pt x="0" y="0"/>
                  </a:moveTo>
                  <a:lnTo>
                    <a:pt x="46880" y="0"/>
                  </a:lnTo>
                  <a:lnTo>
                    <a:pt x="46880" y="1640531"/>
                  </a:lnTo>
                  <a:lnTo>
                    <a:pt x="0" y="1640531"/>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37" name="Freeform 1403">
              <a:extLst>
                <a:ext uri="{FF2B5EF4-FFF2-40B4-BE49-F238E27FC236}">
                  <a16:creationId xmlns:a16="http://schemas.microsoft.com/office/drawing/2014/main" id="{2D900B51-CD79-27DD-F7C1-600EE85E1B2A}"/>
                </a:ext>
              </a:extLst>
            </p:cNvPr>
            <p:cNvSpPr/>
            <p:nvPr/>
          </p:nvSpPr>
          <p:spPr>
            <a:xfrm>
              <a:off x="15124280" y="5828618"/>
              <a:ext cx="46879" cy="1726667"/>
            </a:xfrm>
            <a:custGeom>
              <a:avLst/>
              <a:gdLst>
                <a:gd name="connsiteX0" fmla="*/ 0 w 46879"/>
                <a:gd name="connsiteY0" fmla="*/ 0 h 1726667"/>
                <a:gd name="connsiteX1" fmla="*/ 46880 w 46879"/>
                <a:gd name="connsiteY1" fmla="*/ 0 h 1726667"/>
                <a:gd name="connsiteX2" fmla="*/ 46880 w 46879"/>
                <a:gd name="connsiteY2" fmla="*/ 1726668 h 1726667"/>
                <a:gd name="connsiteX3" fmla="*/ 0 w 46879"/>
                <a:gd name="connsiteY3" fmla="*/ 1726668 h 1726667"/>
              </a:gdLst>
              <a:ahLst/>
              <a:cxnLst>
                <a:cxn ang="0">
                  <a:pos x="connsiteX0" y="connsiteY0"/>
                </a:cxn>
                <a:cxn ang="0">
                  <a:pos x="connsiteX1" y="connsiteY1"/>
                </a:cxn>
                <a:cxn ang="0">
                  <a:pos x="connsiteX2" y="connsiteY2"/>
                </a:cxn>
                <a:cxn ang="0">
                  <a:pos x="connsiteX3" y="connsiteY3"/>
                </a:cxn>
              </a:cxnLst>
              <a:rect l="l" t="t" r="r" b="b"/>
              <a:pathLst>
                <a:path w="46879" h="1726667">
                  <a:moveTo>
                    <a:pt x="0" y="0"/>
                  </a:moveTo>
                  <a:lnTo>
                    <a:pt x="46880" y="0"/>
                  </a:lnTo>
                  <a:lnTo>
                    <a:pt x="46880" y="1726668"/>
                  </a:lnTo>
                  <a:lnTo>
                    <a:pt x="0" y="1726668"/>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38" name="Freeform 1404">
              <a:extLst>
                <a:ext uri="{FF2B5EF4-FFF2-40B4-BE49-F238E27FC236}">
                  <a16:creationId xmlns:a16="http://schemas.microsoft.com/office/drawing/2014/main" id="{C7B95C72-F5E0-13E8-445C-1680402CEC15}"/>
                </a:ext>
              </a:extLst>
            </p:cNvPr>
            <p:cNvSpPr/>
            <p:nvPr/>
          </p:nvSpPr>
          <p:spPr>
            <a:xfrm>
              <a:off x="15272669" y="5828618"/>
              <a:ext cx="46879" cy="1750043"/>
            </a:xfrm>
            <a:custGeom>
              <a:avLst/>
              <a:gdLst>
                <a:gd name="connsiteX0" fmla="*/ 0 w 46879"/>
                <a:gd name="connsiteY0" fmla="*/ 0 h 1750043"/>
                <a:gd name="connsiteX1" fmla="*/ 46880 w 46879"/>
                <a:gd name="connsiteY1" fmla="*/ 0 h 1750043"/>
                <a:gd name="connsiteX2" fmla="*/ 46880 w 46879"/>
                <a:gd name="connsiteY2" fmla="*/ 1750044 h 1750043"/>
                <a:gd name="connsiteX3" fmla="*/ 0 w 46879"/>
                <a:gd name="connsiteY3" fmla="*/ 1750044 h 1750043"/>
              </a:gdLst>
              <a:ahLst/>
              <a:cxnLst>
                <a:cxn ang="0">
                  <a:pos x="connsiteX0" y="connsiteY0"/>
                </a:cxn>
                <a:cxn ang="0">
                  <a:pos x="connsiteX1" y="connsiteY1"/>
                </a:cxn>
                <a:cxn ang="0">
                  <a:pos x="connsiteX2" y="connsiteY2"/>
                </a:cxn>
                <a:cxn ang="0">
                  <a:pos x="connsiteX3" y="connsiteY3"/>
                </a:cxn>
              </a:cxnLst>
              <a:rect l="l" t="t" r="r" b="b"/>
              <a:pathLst>
                <a:path w="46879" h="1750043">
                  <a:moveTo>
                    <a:pt x="0" y="0"/>
                  </a:moveTo>
                  <a:lnTo>
                    <a:pt x="46880" y="0"/>
                  </a:lnTo>
                  <a:lnTo>
                    <a:pt x="46880" y="1750044"/>
                  </a:lnTo>
                  <a:lnTo>
                    <a:pt x="0" y="1750044"/>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39" name="Freeform 1405">
              <a:extLst>
                <a:ext uri="{FF2B5EF4-FFF2-40B4-BE49-F238E27FC236}">
                  <a16:creationId xmlns:a16="http://schemas.microsoft.com/office/drawing/2014/main" id="{C7438EEA-A5CB-0203-7A15-5E1990C6E050}"/>
                </a:ext>
              </a:extLst>
            </p:cNvPr>
            <p:cNvSpPr/>
            <p:nvPr/>
          </p:nvSpPr>
          <p:spPr>
            <a:xfrm>
              <a:off x="15733080" y="5828618"/>
              <a:ext cx="46879" cy="1913931"/>
            </a:xfrm>
            <a:custGeom>
              <a:avLst/>
              <a:gdLst>
                <a:gd name="connsiteX0" fmla="*/ 0 w 46879"/>
                <a:gd name="connsiteY0" fmla="*/ 0 h 1913931"/>
                <a:gd name="connsiteX1" fmla="*/ 46880 w 46879"/>
                <a:gd name="connsiteY1" fmla="*/ 0 h 1913931"/>
                <a:gd name="connsiteX2" fmla="*/ 46880 w 46879"/>
                <a:gd name="connsiteY2" fmla="*/ 1913932 h 1913931"/>
                <a:gd name="connsiteX3" fmla="*/ 0 w 46879"/>
                <a:gd name="connsiteY3" fmla="*/ 1913932 h 1913931"/>
              </a:gdLst>
              <a:ahLst/>
              <a:cxnLst>
                <a:cxn ang="0">
                  <a:pos x="connsiteX0" y="connsiteY0"/>
                </a:cxn>
                <a:cxn ang="0">
                  <a:pos x="connsiteX1" y="connsiteY1"/>
                </a:cxn>
                <a:cxn ang="0">
                  <a:pos x="connsiteX2" y="connsiteY2"/>
                </a:cxn>
                <a:cxn ang="0">
                  <a:pos x="connsiteX3" y="connsiteY3"/>
                </a:cxn>
              </a:cxnLst>
              <a:rect l="l" t="t" r="r" b="b"/>
              <a:pathLst>
                <a:path w="46879" h="1913931">
                  <a:moveTo>
                    <a:pt x="0" y="0"/>
                  </a:moveTo>
                  <a:lnTo>
                    <a:pt x="46880" y="0"/>
                  </a:lnTo>
                  <a:lnTo>
                    <a:pt x="46880" y="1913932"/>
                  </a:lnTo>
                  <a:lnTo>
                    <a:pt x="0" y="1913932"/>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40" name="Freeform 1406">
              <a:extLst>
                <a:ext uri="{FF2B5EF4-FFF2-40B4-BE49-F238E27FC236}">
                  <a16:creationId xmlns:a16="http://schemas.microsoft.com/office/drawing/2014/main" id="{61FED5BF-B647-8994-0B96-C8AC1FB02B59}"/>
                </a:ext>
              </a:extLst>
            </p:cNvPr>
            <p:cNvSpPr/>
            <p:nvPr/>
          </p:nvSpPr>
          <p:spPr>
            <a:xfrm>
              <a:off x="15806766" y="5828618"/>
              <a:ext cx="46879" cy="1921808"/>
            </a:xfrm>
            <a:custGeom>
              <a:avLst/>
              <a:gdLst>
                <a:gd name="connsiteX0" fmla="*/ 0 w 46879"/>
                <a:gd name="connsiteY0" fmla="*/ 0 h 1921808"/>
                <a:gd name="connsiteX1" fmla="*/ 46879 w 46879"/>
                <a:gd name="connsiteY1" fmla="*/ 0 h 1921808"/>
                <a:gd name="connsiteX2" fmla="*/ 46879 w 46879"/>
                <a:gd name="connsiteY2" fmla="*/ 1921809 h 1921808"/>
                <a:gd name="connsiteX3" fmla="*/ 0 w 46879"/>
                <a:gd name="connsiteY3" fmla="*/ 1921809 h 1921808"/>
              </a:gdLst>
              <a:ahLst/>
              <a:cxnLst>
                <a:cxn ang="0">
                  <a:pos x="connsiteX0" y="connsiteY0"/>
                </a:cxn>
                <a:cxn ang="0">
                  <a:pos x="connsiteX1" y="connsiteY1"/>
                </a:cxn>
                <a:cxn ang="0">
                  <a:pos x="connsiteX2" y="connsiteY2"/>
                </a:cxn>
                <a:cxn ang="0">
                  <a:pos x="connsiteX3" y="connsiteY3"/>
                </a:cxn>
              </a:cxnLst>
              <a:rect l="l" t="t" r="r" b="b"/>
              <a:pathLst>
                <a:path w="46879" h="1921808">
                  <a:moveTo>
                    <a:pt x="0" y="0"/>
                  </a:moveTo>
                  <a:lnTo>
                    <a:pt x="46879" y="0"/>
                  </a:lnTo>
                  <a:lnTo>
                    <a:pt x="46879" y="1921809"/>
                  </a:lnTo>
                  <a:lnTo>
                    <a:pt x="0" y="1921809"/>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41" name="Freeform 1407">
              <a:extLst>
                <a:ext uri="{FF2B5EF4-FFF2-40B4-BE49-F238E27FC236}">
                  <a16:creationId xmlns:a16="http://schemas.microsoft.com/office/drawing/2014/main" id="{9FD3E8CF-35CB-AB0D-9677-8B625E06A5BC}"/>
                </a:ext>
              </a:extLst>
            </p:cNvPr>
            <p:cNvSpPr/>
            <p:nvPr/>
          </p:nvSpPr>
          <p:spPr>
            <a:xfrm>
              <a:off x="15881595" y="5828618"/>
              <a:ext cx="46879" cy="1929558"/>
            </a:xfrm>
            <a:custGeom>
              <a:avLst/>
              <a:gdLst>
                <a:gd name="connsiteX0" fmla="*/ 0 w 46879"/>
                <a:gd name="connsiteY0" fmla="*/ 0 h 1929558"/>
                <a:gd name="connsiteX1" fmla="*/ 46880 w 46879"/>
                <a:gd name="connsiteY1" fmla="*/ 0 h 1929558"/>
                <a:gd name="connsiteX2" fmla="*/ 46880 w 46879"/>
                <a:gd name="connsiteY2" fmla="*/ 1929558 h 1929558"/>
                <a:gd name="connsiteX3" fmla="*/ 0 w 46879"/>
                <a:gd name="connsiteY3" fmla="*/ 1929558 h 1929558"/>
              </a:gdLst>
              <a:ahLst/>
              <a:cxnLst>
                <a:cxn ang="0">
                  <a:pos x="connsiteX0" y="connsiteY0"/>
                </a:cxn>
                <a:cxn ang="0">
                  <a:pos x="connsiteX1" y="connsiteY1"/>
                </a:cxn>
                <a:cxn ang="0">
                  <a:pos x="connsiteX2" y="connsiteY2"/>
                </a:cxn>
                <a:cxn ang="0">
                  <a:pos x="connsiteX3" y="connsiteY3"/>
                </a:cxn>
              </a:cxnLst>
              <a:rect l="l" t="t" r="r" b="b"/>
              <a:pathLst>
                <a:path w="46879" h="1929558">
                  <a:moveTo>
                    <a:pt x="0" y="0"/>
                  </a:moveTo>
                  <a:lnTo>
                    <a:pt x="46880" y="0"/>
                  </a:lnTo>
                  <a:lnTo>
                    <a:pt x="46880" y="1929558"/>
                  </a:lnTo>
                  <a:lnTo>
                    <a:pt x="0" y="1929558"/>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42" name="Freeform 1408">
              <a:extLst>
                <a:ext uri="{FF2B5EF4-FFF2-40B4-BE49-F238E27FC236}">
                  <a16:creationId xmlns:a16="http://schemas.microsoft.com/office/drawing/2014/main" id="{0A70E320-5947-E62D-DA0F-06712F309FA0}"/>
                </a:ext>
              </a:extLst>
            </p:cNvPr>
            <p:cNvSpPr/>
            <p:nvPr/>
          </p:nvSpPr>
          <p:spPr>
            <a:xfrm>
              <a:off x="15959728" y="5828618"/>
              <a:ext cx="46879" cy="1968180"/>
            </a:xfrm>
            <a:custGeom>
              <a:avLst/>
              <a:gdLst>
                <a:gd name="connsiteX0" fmla="*/ 0 w 46879"/>
                <a:gd name="connsiteY0" fmla="*/ 0 h 1968180"/>
                <a:gd name="connsiteX1" fmla="*/ 46880 w 46879"/>
                <a:gd name="connsiteY1" fmla="*/ 0 h 1968180"/>
                <a:gd name="connsiteX2" fmla="*/ 46880 w 46879"/>
                <a:gd name="connsiteY2" fmla="*/ 1968180 h 1968180"/>
                <a:gd name="connsiteX3" fmla="*/ 0 w 46879"/>
                <a:gd name="connsiteY3" fmla="*/ 1968180 h 1968180"/>
              </a:gdLst>
              <a:ahLst/>
              <a:cxnLst>
                <a:cxn ang="0">
                  <a:pos x="connsiteX0" y="connsiteY0"/>
                </a:cxn>
                <a:cxn ang="0">
                  <a:pos x="connsiteX1" y="connsiteY1"/>
                </a:cxn>
                <a:cxn ang="0">
                  <a:pos x="connsiteX2" y="connsiteY2"/>
                </a:cxn>
                <a:cxn ang="0">
                  <a:pos x="connsiteX3" y="connsiteY3"/>
                </a:cxn>
              </a:cxnLst>
              <a:rect l="l" t="t" r="r" b="b"/>
              <a:pathLst>
                <a:path w="46879" h="1968180">
                  <a:moveTo>
                    <a:pt x="0" y="0"/>
                  </a:moveTo>
                  <a:lnTo>
                    <a:pt x="46880" y="0"/>
                  </a:lnTo>
                  <a:lnTo>
                    <a:pt x="46880" y="1968180"/>
                  </a:lnTo>
                  <a:lnTo>
                    <a:pt x="0" y="1968180"/>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43" name="Freeform 1409">
              <a:extLst>
                <a:ext uri="{FF2B5EF4-FFF2-40B4-BE49-F238E27FC236}">
                  <a16:creationId xmlns:a16="http://schemas.microsoft.com/office/drawing/2014/main" id="{21B49E0E-95BF-A9CC-762F-EF9525DC8A8A}"/>
                </a:ext>
              </a:extLst>
            </p:cNvPr>
            <p:cNvSpPr/>
            <p:nvPr/>
          </p:nvSpPr>
          <p:spPr>
            <a:xfrm>
              <a:off x="16037352" y="5828618"/>
              <a:ext cx="46879" cy="1968434"/>
            </a:xfrm>
            <a:custGeom>
              <a:avLst/>
              <a:gdLst>
                <a:gd name="connsiteX0" fmla="*/ 0 w 46879"/>
                <a:gd name="connsiteY0" fmla="*/ 0 h 1968434"/>
                <a:gd name="connsiteX1" fmla="*/ 46880 w 46879"/>
                <a:gd name="connsiteY1" fmla="*/ 0 h 1968434"/>
                <a:gd name="connsiteX2" fmla="*/ 46880 w 46879"/>
                <a:gd name="connsiteY2" fmla="*/ 1968434 h 1968434"/>
                <a:gd name="connsiteX3" fmla="*/ 0 w 46879"/>
                <a:gd name="connsiteY3" fmla="*/ 1968434 h 1968434"/>
              </a:gdLst>
              <a:ahLst/>
              <a:cxnLst>
                <a:cxn ang="0">
                  <a:pos x="connsiteX0" y="connsiteY0"/>
                </a:cxn>
                <a:cxn ang="0">
                  <a:pos x="connsiteX1" y="connsiteY1"/>
                </a:cxn>
                <a:cxn ang="0">
                  <a:pos x="connsiteX2" y="connsiteY2"/>
                </a:cxn>
                <a:cxn ang="0">
                  <a:pos x="connsiteX3" y="connsiteY3"/>
                </a:cxn>
              </a:cxnLst>
              <a:rect l="l" t="t" r="r" b="b"/>
              <a:pathLst>
                <a:path w="46879" h="1968434">
                  <a:moveTo>
                    <a:pt x="0" y="0"/>
                  </a:moveTo>
                  <a:lnTo>
                    <a:pt x="46880" y="0"/>
                  </a:lnTo>
                  <a:lnTo>
                    <a:pt x="46880" y="1968434"/>
                  </a:lnTo>
                  <a:lnTo>
                    <a:pt x="0" y="1968434"/>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44" name="Freeform 1410">
              <a:extLst>
                <a:ext uri="{FF2B5EF4-FFF2-40B4-BE49-F238E27FC236}">
                  <a16:creationId xmlns:a16="http://schemas.microsoft.com/office/drawing/2014/main" id="{ACFD5AF8-CB9E-5B1C-5694-771F5D426DBF}"/>
                </a:ext>
              </a:extLst>
            </p:cNvPr>
            <p:cNvSpPr/>
            <p:nvPr/>
          </p:nvSpPr>
          <p:spPr>
            <a:xfrm>
              <a:off x="16107862" y="5828618"/>
              <a:ext cx="46879" cy="2022936"/>
            </a:xfrm>
            <a:custGeom>
              <a:avLst/>
              <a:gdLst>
                <a:gd name="connsiteX0" fmla="*/ 0 w 46879"/>
                <a:gd name="connsiteY0" fmla="*/ 0 h 2022936"/>
                <a:gd name="connsiteX1" fmla="*/ 46880 w 46879"/>
                <a:gd name="connsiteY1" fmla="*/ 0 h 2022936"/>
                <a:gd name="connsiteX2" fmla="*/ 46880 w 46879"/>
                <a:gd name="connsiteY2" fmla="*/ 2022937 h 2022936"/>
                <a:gd name="connsiteX3" fmla="*/ 0 w 46879"/>
                <a:gd name="connsiteY3" fmla="*/ 2022937 h 2022936"/>
              </a:gdLst>
              <a:ahLst/>
              <a:cxnLst>
                <a:cxn ang="0">
                  <a:pos x="connsiteX0" y="connsiteY0"/>
                </a:cxn>
                <a:cxn ang="0">
                  <a:pos x="connsiteX1" y="connsiteY1"/>
                </a:cxn>
                <a:cxn ang="0">
                  <a:pos x="connsiteX2" y="connsiteY2"/>
                </a:cxn>
                <a:cxn ang="0">
                  <a:pos x="connsiteX3" y="connsiteY3"/>
                </a:cxn>
              </a:cxnLst>
              <a:rect l="l" t="t" r="r" b="b"/>
              <a:pathLst>
                <a:path w="46879" h="2022936">
                  <a:moveTo>
                    <a:pt x="0" y="0"/>
                  </a:moveTo>
                  <a:lnTo>
                    <a:pt x="46880" y="0"/>
                  </a:lnTo>
                  <a:lnTo>
                    <a:pt x="46880" y="2022937"/>
                  </a:lnTo>
                  <a:lnTo>
                    <a:pt x="0" y="2022937"/>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45" name="Freeform 1411">
              <a:extLst>
                <a:ext uri="{FF2B5EF4-FFF2-40B4-BE49-F238E27FC236}">
                  <a16:creationId xmlns:a16="http://schemas.microsoft.com/office/drawing/2014/main" id="{8C668474-E0D6-097E-1542-BE1A5E2E9A21}"/>
                </a:ext>
              </a:extLst>
            </p:cNvPr>
            <p:cNvSpPr/>
            <p:nvPr/>
          </p:nvSpPr>
          <p:spPr>
            <a:xfrm>
              <a:off x="16642849" y="5828618"/>
              <a:ext cx="46879" cy="2226081"/>
            </a:xfrm>
            <a:custGeom>
              <a:avLst/>
              <a:gdLst>
                <a:gd name="connsiteX0" fmla="*/ 0 w 46879"/>
                <a:gd name="connsiteY0" fmla="*/ 0 h 2226081"/>
                <a:gd name="connsiteX1" fmla="*/ 46879 w 46879"/>
                <a:gd name="connsiteY1" fmla="*/ 0 h 2226081"/>
                <a:gd name="connsiteX2" fmla="*/ 46879 w 46879"/>
                <a:gd name="connsiteY2" fmla="*/ 2226081 h 2226081"/>
                <a:gd name="connsiteX3" fmla="*/ 0 w 46879"/>
                <a:gd name="connsiteY3" fmla="*/ 2226081 h 2226081"/>
              </a:gdLst>
              <a:ahLst/>
              <a:cxnLst>
                <a:cxn ang="0">
                  <a:pos x="connsiteX0" y="connsiteY0"/>
                </a:cxn>
                <a:cxn ang="0">
                  <a:pos x="connsiteX1" y="connsiteY1"/>
                </a:cxn>
                <a:cxn ang="0">
                  <a:pos x="connsiteX2" y="connsiteY2"/>
                </a:cxn>
                <a:cxn ang="0">
                  <a:pos x="connsiteX3" y="connsiteY3"/>
                </a:cxn>
              </a:cxnLst>
              <a:rect l="l" t="t" r="r" b="b"/>
              <a:pathLst>
                <a:path w="46879" h="2226081">
                  <a:moveTo>
                    <a:pt x="0" y="0"/>
                  </a:moveTo>
                  <a:lnTo>
                    <a:pt x="46879" y="0"/>
                  </a:lnTo>
                  <a:lnTo>
                    <a:pt x="46879" y="2226081"/>
                  </a:lnTo>
                  <a:lnTo>
                    <a:pt x="0" y="2226081"/>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46" name="Freeform 1412">
              <a:extLst>
                <a:ext uri="{FF2B5EF4-FFF2-40B4-BE49-F238E27FC236}">
                  <a16:creationId xmlns:a16="http://schemas.microsoft.com/office/drawing/2014/main" id="{7178A6D2-614A-3A4E-1AB5-585CBD2130DB}"/>
                </a:ext>
              </a:extLst>
            </p:cNvPr>
            <p:cNvSpPr/>
            <p:nvPr/>
          </p:nvSpPr>
          <p:spPr>
            <a:xfrm>
              <a:off x="17099321" y="5828618"/>
              <a:ext cx="46879" cy="2624240"/>
            </a:xfrm>
            <a:custGeom>
              <a:avLst/>
              <a:gdLst>
                <a:gd name="connsiteX0" fmla="*/ 0 w 46879"/>
                <a:gd name="connsiteY0" fmla="*/ 0 h 2624240"/>
                <a:gd name="connsiteX1" fmla="*/ 46879 w 46879"/>
                <a:gd name="connsiteY1" fmla="*/ 0 h 2624240"/>
                <a:gd name="connsiteX2" fmla="*/ 46879 w 46879"/>
                <a:gd name="connsiteY2" fmla="*/ 2624240 h 2624240"/>
                <a:gd name="connsiteX3" fmla="*/ 0 w 46879"/>
                <a:gd name="connsiteY3" fmla="*/ 2624240 h 2624240"/>
              </a:gdLst>
              <a:ahLst/>
              <a:cxnLst>
                <a:cxn ang="0">
                  <a:pos x="connsiteX0" y="connsiteY0"/>
                </a:cxn>
                <a:cxn ang="0">
                  <a:pos x="connsiteX1" y="connsiteY1"/>
                </a:cxn>
                <a:cxn ang="0">
                  <a:pos x="connsiteX2" y="connsiteY2"/>
                </a:cxn>
                <a:cxn ang="0">
                  <a:pos x="connsiteX3" y="connsiteY3"/>
                </a:cxn>
              </a:cxnLst>
              <a:rect l="l" t="t" r="r" b="b"/>
              <a:pathLst>
                <a:path w="46879" h="2624240">
                  <a:moveTo>
                    <a:pt x="0" y="0"/>
                  </a:moveTo>
                  <a:lnTo>
                    <a:pt x="46879" y="0"/>
                  </a:lnTo>
                  <a:lnTo>
                    <a:pt x="46879" y="2624240"/>
                  </a:lnTo>
                  <a:lnTo>
                    <a:pt x="0" y="2624240"/>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grpSp>
      <p:grpSp>
        <p:nvGrpSpPr>
          <p:cNvPr id="1247" name="Graphic 5">
            <a:extLst>
              <a:ext uri="{FF2B5EF4-FFF2-40B4-BE49-F238E27FC236}">
                <a16:creationId xmlns:a16="http://schemas.microsoft.com/office/drawing/2014/main" id="{F68FED73-8A0C-0D1F-18B7-A434E6B592FC}"/>
              </a:ext>
            </a:extLst>
          </p:cNvPr>
          <p:cNvGrpSpPr/>
          <p:nvPr/>
        </p:nvGrpSpPr>
        <p:grpSpPr>
          <a:xfrm>
            <a:off x="1779558" y="2898268"/>
            <a:ext cx="7978253" cy="2014170"/>
            <a:chOff x="5405342" y="5431603"/>
            <a:chExt cx="11967379" cy="3021255"/>
          </a:xfrm>
          <a:solidFill>
            <a:srgbClr val="00305F"/>
          </a:solidFill>
        </p:grpSpPr>
        <p:sp>
          <p:nvSpPr>
            <p:cNvPr id="1248" name="Freeform 1309">
              <a:extLst>
                <a:ext uri="{FF2B5EF4-FFF2-40B4-BE49-F238E27FC236}">
                  <a16:creationId xmlns:a16="http://schemas.microsoft.com/office/drawing/2014/main" id="{9BF2FB04-A9AF-9F8E-E4AE-2C84121E4E1D}"/>
                </a:ext>
              </a:extLst>
            </p:cNvPr>
            <p:cNvSpPr/>
            <p:nvPr/>
          </p:nvSpPr>
          <p:spPr>
            <a:xfrm>
              <a:off x="5405342" y="5431603"/>
              <a:ext cx="46879" cy="397142"/>
            </a:xfrm>
            <a:custGeom>
              <a:avLst/>
              <a:gdLst>
                <a:gd name="connsiteX0" fmla="*/ 0 w 46879"/>
                <a:gd name="connsiteY0" fmla="*/ 0 h 397142"/>
                <a:gd name="connsiteX1" fmla="*/ 46880 w 46879"/>
                <a:gd name="connsiteY1" fmla="*/ 0 h 397142"/>
                <a:gd name="connsiteX2" fmla="*/ 46880 w 46879"/>
                <a:gd name="connsiteY2" fmla="*/ 397142 h 397142"/>
                <a:gd name="connsiteX3" fmla="*/ 0 w 46879"/>
                <a:gd name="connsiteY3" fmla="*/ 397142 h 397142"/>
              </a:gdLst>
              <a:ahLst/>
              <a:cxnLst>
                <a:cxn ang="0">
                  <a:pos x="connsiteX0" y="connsiteY0"/>
                </a:cxn>
                <a:cxn ang="0">
                  <a:pos x="connsiteX1" y="connsiteY1"/>
                </a:cxn>
                <a:cxn ang="0">
                  <a:pos x="connsiteX2" y="connsiteY2"/>
                </a:cxn>
                <a:cxn ang="0">
                  <a:pos x="connsiteX3" y="connsiteY3"/>
                </a:cxn>
              </a:cxnLst>
              <a:rect l="l" t="t" r="r" b="b"/>
              <a:pathLst>
                <a:path w="46879" h="397142">
                  <a:moveTo>
                    <a:pt x="0" y="0"/>
                  </a:moveTo>
                  <a:lnTo>
                    <a:pt x="46880" y="0"/>
                  </a:lnTo>
                  <a:lnTo>
                    <a:pt x="46880" y="397142"/>
                  </a:lnTo>
                  <a:lnTo>
                    <a:pt x="0" y="397142"/>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49" name="Freeform 1310">
              <a:extLst>
                <a:ext uri="{FF2B5EF4-FFF2-40B4-BE49-F238E27FC236}">
                  <a16:creationId xmlns:a16="http://schemas.microsoft.com/office/drawing/2014/main" id="{108F6A2C-C6F3-0281-6522-63822043D6BC}"/>
                </a:ext>
              </a:extLst>
            </p:cNvPr>
            <p:cNvSpPr/>
            <p:nvPr/>
          </p:nvSpPr>
          <p:spPr>
            <a:xfrm>
              <a:off x="5780506" y="5767383"/>
              <a:ext cx="46879" cy="61362"/>
            </a:xfrm>
            <a:custGeom>
              <a:avLst/>
              <a:gdLst>
                <a:gd name="connsiteX0" fmla="*/ 0 w 46879"/>
                <a:gd name="connsiteY0" fmla="*/ 0 h 61362"/>
                <a:gd name="connsiteX1" fmla="*/ 46880 w 46879"/>
                <a:gd name="connsiteY1" fmla="*/ 0 h 61362"/>
                <a:gd name="connsiteX2" fmla="*/ 46880 w 46879"/>
                <a:gd name="connsiteY2" fmla="*/ 61363 h 61362"/>
                <a:gd name="connsiteX3" fmla="*/ 0 w 46879"/>
                <a:gd name="connsiteY3" fmla="*/ 61363 h 61362"/>
              </a:gdLst>
              <a:ahLst/>
              <a:cxnLst>
                <a:cxn ang="0">
                  <a:pos x="connsiteX0" y="connsiteY0"/>
                </a:cxn>
                <a:cxn ang="0">
                  <a:pos x="connsiteX1" y="connsiteY1"/>
                </a:cxn>
                <a:cxn ang="0">
                  <a:pos x="connsiteX2" y="connsiteY2"/>
                </a:cxn>
                <a:cxn ang="0">
                  <a:pos x="connsiteX3" y="connsiteY3"/>
                </a:cxn>
              </a:cxnLst>
              <a:rect l="l" t="t" r="r" b="b"/>
              <a:pathLst>
                <a:path w="46879" h="61362">
                  <a:moveTo>
                    <a:pt x="0" y="0"/>
                  </a:moveTo>
                  <a:lnTo>
                    <a:pt x="46880" y="0"/>
                  </a:lnTo>
                  <a:lnTo>
                    <a:pt x="46880" y="61363"/>
                  </a:lnTo>
                  <a:lnTo>
                    <a:pt x="0" y="61363"/>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50" name="Freeform 1311">
              <a:extLst>
                <a:ext uri="{FF2B5EF4-FFF2-40B4-BE49-F238E27FC236}">
                  <a16:creationId xmlns:a16="http://schemas.microsoft.com/office/drawing/2014/main" id="{48BCC444-F0E4-79C8-CFA3-F6519041B9CB}"/>
                </a:ext>
              </a:extLst>
            </p:cNvPr>
            <p:cNvSpPr/>
            <p:nvPr/>
          </p:nvSpPr>
          <p:spPr>
            <a:xfrm>
              <a:off x="6615572" y="5828618"/>
              <a:ext cx="46879" cy="157281"/>
            </a:xfrm>
            <a:custGeom>
              <a:avLst/>
              <a:gdLst>
                <a:gd name="connsiteX0" fmla="*/ 0 w 46879"/>
                <a:gd name="connsiteY0" fmla="*/ 0 h 157281"/>
                <a:gd name="connsiteX1" fmla="*/ 46880 w 46879"/>
                <a:gd name="connsiteY1" fmla="*/ 0 h 157281"/>
                <a:gd name="connsiteX2" fmla="*/ 46880 w 46879"/>
                <a:gd name="connsiteY2" fmla="*/ 157282 h 157281"/>
                <a:gd name="connsiteX3" fmla="*/ 0 w 46879"/>
                <a:gd name="connsiteY3" fmla="*/ 157282 h 157281"/>
              </a:gdLst>
              <a:ahLst/>
              <a:cxnLst>
                <a:cxn ang="0">
                  <a:pos x="connsiteX0" y="connsiteY0"/>
                </a:cxn>
                <a:cxn ang="0">
                  <a:pos x="connsiteX1" y="connsiteY1"/>
                </a:cxn>
                <a:cxn ang="0">
                  <a:pos x="connsiteX2" y="connsiteY2"/>
                </a:cxn>
                <a:cxn ang="0">
                  <a:pos x="connsiteX3" y="connsiteY3"/>
                </a:cxn>
              </a:cxnLst>
              <a:rect l="l" t="t" r="r" b="b"/>
              <a:pathLst>
                <a:path w="46879" h="157281">
                  <a:moveTo>
                    <a:pt x="0" y="0"/>
                  </a:moveTo>
                  <a:lnTo>
                    <a:pt x="46880" y="0"/>
                  </a:lnTo>
                  <a:lnTo>
                    <a:pt x="46880" y="157282"/>
                  </a:lnTo>
                  <a:lnTo>
                    <a:pt x="0" y="157282"/>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51" name="Freeform 1312">
              <a:extLst>
                <a:ext uri="{FF2B5EF4-FFF2-40B4-BE49-F238E27FC236}">
                  <a16:creationId xmlns:a16="http://schemas.microsoft.com/office/drawing/2014/main" id="{658C33D4-D018-CFE8-F589-35B9E58D962E}"/>
                </a:ext>
              </a:extLst>
            </p:cNvPr>
            <p:cNvSpPr/>
            <p:nvPr/>
          </p:nvSpPr>
          <p:spPr>
            <a:xfrm>
              <a:off x="6693578" y="5828618"/>
              <a:ext cx="46879" cy="165158"/>
            </a:xfrm>
            <a:custGeom>
              <a:avLst/>
              <a:gdLst>
                <a:gd name="connsiteX0" fmla="*/ 0 w 46879"/>
                <a:gd name="connsiteY0" fmla="*/ 0 h 165158"/>
                <a:gd name="connsiteX1" fmla="*/ 46880 w 46879"/>
                <a:gd name="connsiteY1" fmla="*/ 0 h 165158"/>
                <a:gd name="connsiteX2" fmla="*/ 46880 w 46879"/>
                <a:gd name="connsiteY2" fmla="*/ 165158 h 165158"/>
                <a:gd name="connsiteX3" fmla="*/ 0 w 46879"/>
                <a:gd name="connsiteY3" fmla="*/ 165158 h 165158"/>
              </a:gdLst>
              <a:ahLst/>
              <a:cxnLst>
                <a:cxn ang="0">
                  <a:pos x="connsiteX0" y="connsiteY0"/>
                </a:cxn>
                <a:cxn ang="0">
                  <a:pos x="connsiteX1" y="connsiteY1"/>
                </a:cxn>
                <a:cxn ang="0">
                  <a:pos x="connsiteX2" y="connsiteY2"/>
                </a:cxn>
                <a:cxn ang="0">
                  <a:pos x="connsiteX3" y="connsiteY3"/>
                </a:cxn>
              </a:cxnLst>
              <a:rect l="l" t="t" r="r" b="b"/>
              <a:pathLst>
                <a:path w="46879" h="165158">
                  <a:moveTo>
                    <a:pt x="0" y="0"/>
                  </a:moveTo>
                  <a:lnTo>
                    <a:pt x="46880" y="0"/>
                  </a:lnTo>
                  <a:lnTo>
                    <a:pt x="46880" y="165158"/>
                  </a:lnTo>
                  <a:lnTo>
                    <a:pt x="0" y="165158"/>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52" name="Freeform 1313">
              <a:extLst>
                <a:ext uri="{FF2B5EF4-FFF2-40B4-BE49-F238E27FC236}">
                  <a16:creationId xmlns:a16="http://schemas.microsoft.com/office/drawing/2014/main" id="{0AAC64B6-A5AF-2941-717F-4F3D0F63426F}"/>
                </a:ext>
              </a:extLst>
            </p:cNvPr>
            <p:cNvSpPr/>
            <p:nvPr/>
          </p:nvSpPr>
          <p:spPr>
            <a:xfrm>
              <a:off x="7075983" y="5828618"/>
              <a:ext cx="46879" cy="274417"/>
            </a:xfrm>
            <a:custGeom>
              <a:avLst/>
              <a:gdLst>
                <a:gd name="connsiteX0" fmla="*/ 0 w 46879"/>
                <a:gd name="connsiteY0" fmla="*/ 0 h 274417"/>
                <a:gd name="connsiteX1" fmla="*/ 46880 w 46879"/>
                <a:gd name="connsiteY1" fmla="*/ 0 h 274417"/>
                <a:gd name="connsiteX2" fmla="*/ 46880 w 46879"/>
                <a:gd name="connsiteY2" fmla="*/ 274417 h 274417"/>
                <a:gd name="connsiteX3" fmla="*/ 0 w 46879"/>
                <a:gd name="connsiteY3" fmla="*/ 274417 h 274417"/>
              </a:gdLst>
              <a:ahLst/>
              <a:cxnLst>
                <a:cxn ang="0">
                  <a:pos x="connsiteX0" y="connsiteY0"/>
                </a:cxn>
                <a:cxn ang="0">
                  <a:pos x="connsiteX1" y="connsiteY1"/>
                </a:cxn>
                <a:cxn ang="0">
                  <a:pos x="connsiteX2" y="connsiteY2"/>
                </a:cxn>
                <a:cxn ang="0">
                  <a:pos x="connsiteX3" y="connsiteY3"/>
                </a:cxn>
              </a:cxnLst>
              <a:rect l="l" t="t" r="r" b="b"/>
              <a:pathLst>
                <a:path w="46879" h="274417">
                  <a:moveTo>
                    <a:pt x="0" y="0"/>
                  </a:moveTo>
                  <a:lnTo>
                    <a:pt x="46880" y="0"/>
                  </a:lnTo>
                  <a:lnTo>
                    <a:pt x="46880" y="274417"/>
                  </a:lnTo>
                  <a:lnTo>
                    <a:pt x="0" y="274417"/>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53" name="Freeform 1314">
              <a:extLst>
                <a:ext uri="{FF2B5EF4-FFF2-40B4-BE49-F238E27FC236}">
                  <a16:creationId xmlns:a16="http://schemas.microsoft.com/office/drawing/2014/main" id="{D48888C4-9A5F-372B-73E9-847872645170}"/>
                </a:ext>
              </a:extLst>
            </p:cNvPr>
            <p:cNvSpPr/>
            <p:nvPr/>
          </p:nvSpPr>
          <p:spPr>
            <a:xfrm>
              <a:off x="7146366" y="5828618"/>
              <a:ext cx="46879" cy="329046"/>
            </a:xfrm>
            <a:custGeom>
              <a:avLst/>
              <a:gdLst>
                <a:gd name="connsiteX0" fmla="*/ 0 w 46879"/>
                <a:gd name="connsiteY0" fmla="*/ 0 h 329046"/>
                <a:gd name="connsiteX1" fmla="*/ 46880 w 46879"/>
                <a:gd name="connsiteY1" fmla="*/ 0 h 329046"/>
                <a:gd name="connsiteX2" fmla="*/ 46880 w 46879"/>
                <a:gd name="connsiteY2" fmla="*/ 329046 h 329046"/>
                <a:gd name="connsiteX3" fmla="*/ 0 w 46879"/>
                <a:gd name="connsiteY3" fmla="*/ 329046 h 329046"/>
              </a:gdLst>
              <a:ahLst/>
              <a:cxnLst>
                <a:cxn ang="0">
                  <a:pos x="connsiteX0" y="connsiteY0"/>
                </a:cxn>
                <a:cxn ang="0">
                  <a:pos x="connsiteX1" y="connsiteY1"/>
                </a:cxn>
                <a:cxn ang="0">
                  <a:pos x="connsiteX2" y="connsiteY2"/>
                </a:cxn>
                <a:cxn ang="0">
                  <a:pos x="connsiteX3" y="connsiteY3"/>
                </a:cxn>
              </a:cxnLst>
              <a:rect l="l" t="t" r="r" b="b"/>
              <a:pathLst>
                <a:path w="46879" h="329046">
                  <a:moveTo>
                    <a:pt x="0" y="0"/>
                  </a:moveTo>
                  <a:lnTo>
                    <a:pt x="46880" y="0"/>
                  </a:lnTo>
                  <a:lnTo>
                    <a:pt x="46880" y="329046"/>
                  </a:lnTo>
                  <a:lnTo>
                    <a:pt x="0" y="329046"/>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54" name="Freeform 1315">
              <a:extLst>
                <a:ext uri="{FF2B5EF4-FFF2-40B4-BE49-F238E27FC236}">
                  <a16:creationId xmlns:a16="http://schemas.microsoft.com/office/drawing/2014/main" id="{EFFE22DA-3E8D-C872-CA16-9AFC98EEC712}"/>
                </a:ext>
              </a:extLst>
            </p:cNvPr>
            <p:cNvSpPr/>
            <p:nvPr/>
          </p:nvSpPr>
          <p:spPr>
            <a:xfrm>
              <a:off x="7528899" y="5828618"/>
              <a:ext cx="46879" cy="368049"/>
            </a:xfrm>
            <a:custGeom>
              <a:avLst/>
              <a:gdLst>
                <a:gd name="connsiteX0" fmla="*/ 0 w 46879"/>
                <a:gd name="connsiteY0" fmla="*/ 0 h 368049"/>
                <a:gd name="connsiteX1" fmla="*/ 46880 w 46879"/>
                <a:gd name="connsiteY1" fmla="*/ 0 h 368049"/>
                <a:gd name="connsiteX2" fmla="*/ 46880 w 46879"/>
                <a:gd name="connsiteY2" fmla="*/ 368049 h 368049"/>
                <a:gd name="connsiteX3" fmla="*/ 0 w 46879"/>
                <a:gd name="connsiteY3" fmla="*/ 368049 h 368049"/>
              </a:gdLst>
              <a:ahLst/>
              <a:cxnLst>
                <a:cxn ang="0">
                  <a:pos x="connsiteX0" y="connsiteY0"/>
                </a:cxn>
                <a:cxn ang="0">
                  <a:pos x="connsiteX1" y="connsiteY1"/>
                </a:cxn>
                <a:cxn ang="0">
                  <a:pos x="connsiteX2" y="connsiteY2"/>
                </a:cxn>
                <a:cxn ang="0">
                  <a:pos x="connsiteX3" y="connsiteY3"/>
                </a:cxn>
              </a:cxnLst>
              <a:rect l="l" t="t" r="r" b="b"/>
              <a:pathLst>
                <a:path w="46879" h="368049">
                  <a:moveTo>
                    <a:pt x="0" y="0"/>
                  </a:moveTo>
                  <a:lnTo>
                    <a:pt x="46880" y="0"/>
                  </a:lnTo>
                  <a:lnTo>
                    <a:pt x="46880" y="368049"/>
                  </a:lnTo>
                  <a:lnTo>
                    <a:pt x="0" y="368049"/>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55" name="Freeform 1316">
              <a:extLst>
                <a:ext uri="{FF2B5EF4-FFF2-40B4-BE49-F238E27FC236}">
                  <a16:creationId xmlns:a16="http://schemas.microsoft.com/office/drawing/2014/main" id="{A7FFEAFF-4F50-5CA2-0F1B-FE20D3F189EF}"/>
                </a:ext>
              </a:extLst>
            </p:cNvPr>
            <p:cNvSpPr/>
            <p:nvPr/>
          </p:nvSpPr>
          <p:spPr>
            <a:xfrm>
              <a:off x="7606904" y="5828618"/>
              <a:ext cx="46879" cy="383548"/>
            </a:xfrm>
            <a:custGeom>
              <a:avLst/>
              <a:gdLst>
                <a:gd name="connsiteX0" fmla="*/ 0 w 46879"/>
                <a:gd name="connsiteY0" fmla="*/ 0 h 383548"/>
                <a:gd name="connsiteX1" fmla="*/ 46880 w 46879"/>
                <a:gd name="connsiteY1" fmla="*/ 0 h 383548"/>
                <a:gd name="connsiteX2" fmla="*/ 46880 w 46879"/>
                <a:gd name="connsiteY2" fmla="*/ 383549 h 383548"/>
                <a:gd name="connsiteX3" fmla="*/ 0 w 46879"/>
                <a:gd name="connsiteY3" fmla="*/ 383549 h 383548"/>
              </a:gdLst>
              <a:ahLst/>
              <a:cxnLst>
                <a:cxn ang="0">
                  <a:pos x="connsiteX0" y="connsiteY0"/>
                </a:cxn>
                <a:cxn ang="0">
                  <a:pos x="connsiteX1" y="connsiteY1"/>
                </a:cxn>
                <a:cxn ang="0">
                  <a:pos x="connsiteX2" y="connsiteY2"/>
                </a:cxn>
                <a:cxn ang="0">
                  <a:pos x="connsiteX3" y="connsiteY3"/>
                </a:cxn>
              </a:cxnLst>
              <a:rect l="l" t="t" r="r" b="b"/>
              <a:pathLst>
                <a:path w="46879" h="383548">
                  <a:moveTo>
                    <a:pt x="0" y="0"/>
                  </a:moveTo>
                  <a:lnTo>
                    <a:pt x="46880" y="0"/>
                  </a:lnTo>
                  <a:lnTo>
                    <a:pt x="46880" y="383549"/>
                  </a:lnTo>
                  <a:lnTo>
                    <a:pt x="0" y="383549"/>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56" name="Freeform 1317">
              <a:extLst>
                <a:ext uri="{FF2B5EF4-FFF2-40B4-BE49-F238E27FC236}">
                  <a16:creationId xmlns:a16="http://schemas.microsoft.com/office/drawing/2014/main" id="{68F6F0E2-237A-18A3-8618-810D1B17EC1F}"/>
                </a:ext>
              </a:extLst>
            </p:cNvPr>
            <p:cNvSpPr/>
            <p:nvPr/>
          </p:nvSpPr>
          <p:spPr>
            <a:xfrm>
              <a:off x="8442225" y="5828618"/>
              <a:ext cx="46879" cy="586693"/>
            </a:xfrm>
            <a:custGeom>
              <a:avLst/>
              <a:gdLst>
                <a:gd name="connsiteX0" fmla="*/ 0 w 46879"/>
                <a:gd name="connsiteY0" fmla="*/ 0 h 586693"/>
                <a:gd name="connsiteX1" fmla="*/ 46880 w 46879"/>
                <a:gd name="connsiteY1" fmla="*/ 0 h 586693"/>
                <a:gd name="connsiteX2" fmla="*/ 46880 w 46879"/>
                <a:gd name="connsiteY2" fmla="*/ 586693 h 586693"/>
                <a:gd name="connsiteX3" fmla="*/ 0 w 46879"/>
                <a:gd name="connsiteY3" fmla="*/ 586693 h 586693"/>
              </a:gdLst>
              <a:ahLst/>
              <a:cxnLst>
                <a:cxn ang="0">
                  <a:pos x="connsiteX0" y="connsiteY0"/>
                </a:cxn>
                <a:cxn ang="0">
                  <a:pos x="connsiteX1" y="connsiteY1"/>
                </a:cxn>
                <a:cxn ang="0">
                  <a:pos x="connsiteX2" y="connsiteY2"/>
                </a:cxn>
                <a:cxn ang="0">
                  <a:pos x="connsiteX3" y="connsiteY3"/>
                </a:cxn>
              </a:cxnLst>
              <a:rect l="l" t="t" r="r" b="b"/>
              <a:pathLst>
                <a:path w="46879" h="586693">
                  <a:moveTo>
                    <a:pt x="0" y="0"/>
                  </a:moveTo>
                  <a:lnTo>
                    <a:pt x="46880" y="0"/>
                  </a:lnTo>
                  <a:lnTo>
                    <a:pt x="46880" y="586693"/>
                  </a:lnTo>
                  <a:lnTo>
                    <a:pt x="0" y="586693"/>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57" name="Freeform 1318">
              <a:extLst>
                <a:ext uri="{FF2B5EF4-FFF2-40B4-BE49-F238E27FC236}">
                  <a16:creationId xmlns:a16="http://schemas.microsoft.com/office/drawing/2014/main" id="{28067CBA-68D3-BF43-EED4-C0C0B9DB39AE}"/>
                </a:ext>
              </a:extLst>
            </p:cNvPr>
            <p:cNvSpPr/>
            <p:nvPr/>
          </p:nvSpPr>
          <p:spPr>
            <a:xfrm>
              <a:off x="8590486" y="5828618"/>
              <a:ext cx="46879" cy="602320"/>
            </a:xfrm>
            <a:custGeom>
              <a:avLst/>
              <a:gdLst>
                <a:gd name="connsiteX0" fmla="*/ 0 w 46879"/>
                <a:gd name="connsiteY0" fmla="*/ 0 h 602320"/>
                <a:gd name="connsiteX1" fmla="*/ 46880 w 46879"/>
                <a:gd name="connsiteY1" fmla="*/ 0 h 602320"/>
                <a:gd name="connsiteX2" fmla="*/ 46880 w 46879"/>
                <a:gd name="connsiteY2" fmla="*/ 602320 h 602320"/>
                <a:gd name="connsiteX3" fmla="*/ 0 w 46879"/>
                <a:gd name="connsiteY3" fmla="*/ 602320 h 602320"/>
              </a:gdLst>
              <a:ahLst/>
              <a:cxnLst>
                <a:cxn ang="0">
                  <a:pos x="connsiteX0" y="connsiteY0"/>
                </a:cxn>
                <a:cxn ang="0">
                  <a:pos x="connsiteX1" y="connsiteY1"/>
                </a:cxn>
                <a:cxn ang="0">
                  <a:pos x="connsiteX2" y="connsiteY2"/>
                </a:cxn>
                <a:cxn ang="0">
                  <a:pos x="connsiteX3" y="connsiteY3"/>
                </a:cxn>
              </a:cxnLst>
              <a:rect l="l" t="t" r="r" b="b"/>
              <a:pathLst>
                <a:path w="46879" h="602320">
                  <a:moveTo>
                    <a:pt x="0" y="0"/>
                  </a:moveTo>
                  <a:lnTo>
                    <a:pt x="46880" y="0"/>
                  </a:lnTo>
                  <a:lnTo>
                    <a:pt x="46880" y="602320"/>
                  </a:lnTo>
                  <a:lnTo>
                    <a:pt x="0" y="602320"/>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58" name="Freeform 1319">
              <a:extLst>
                <a:ext uri="{FF2B5EF4-FFF2-40B4-BE49-F238E27FC236}">
                  <a16:creationId xmlns:a16="http://schemas.microsoft.com/office/drawing/2014/main" id="{98B7E552-A4AC-182C-4ABA-942E40225167}"/>
                </a:ext>
              </a:extLst>
            </p:cNvPr>
            <p:cNvSpPr/>
            <p:nvPr/>
          </p:nvSpPr>
          <p:spPr>
            <a:xfrm>
              <a:off x="8746497" y="5828618"/>
              <a:ext cx="46879" cy="625823"/>
            </a:xfrm>
            <a:custGeom>
              <a:avLst/>
              <a:gdLst>
                <a:gd name="connsiteX0" fmla="*/ 0 w 46879"/>
                <a:gd name="connsiteY0" fmla="*/ 0 h 625823"/>
                <a:gd name="connsiteX1" fmla="*/ 46880 w 46879"/>
                <a:gd name="connsiteY1" fmla="*/ 0 h 625823"/>
                <a:gd name="connsiteX2" fmla="*/ 46880 w 46879"/>
                <a:gd name="connsiteY2" fmla="*/ 625823 h 625823"/>
                <a:gd name="connsiteX3" fmla="*/ 0 w 46879"/>
                <a:gd name="connsiteY3" fmla="*/ 625823 h 625823"/>
              </a:gdLst>
              <a:ahLst/>
              <a:cxnLst>
                <a:cxn ang="0">
                  <a:pos x="connsiteX0" y="connsiteY0"/>
                </a:cxn>
                <a:cxn ang="0">
                  <a:pos x="connsiteX1" y="connsiteY1"/>
                </a:cxn>
                <a:cxn ang="0">
                  <a:pos x="connsiteX2" y="connsiteY2"/>
                </a:cxn>
                <a:cxn ang="0">
                  <a:pos x="connsiteX3" y="connsiteY3"/>
                </a:cxn>
              </a:cxnLst>
              <a:rect l="l" t="t" r="r" b="b"/>
              <a:pathLst>
                <a:path w="46879" h="625823">
                  <a:moveTo>
                    <a:pt x="0" y="0"/>
                  </a:moveTo>
                  <a:lnTo>
                    <a:pt x="46880" y="0"/>
                  </a:lnTo>
                  <a:lnTo>
                    <a:pt x="46880" y="625823"/>
                  </a:lnTo>
                  <a:lnTo>
                    <a:pt x="0" y="625823"/>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59" name="Freeform 1320">
              <a:extLst>
                <a:ext uri="{FF2B5EF4-FFF2-40B4-BE49-F238E27FC236}">
                  <a16:creationId xmlns:a16="http://schemas.microsoft.com/office/drawing/2014/main" id="{404AFA51-FB9D-9B7D-5A87-D20DEBBCE2CE}"/>
                </a:ext>
              </a:extLst>
            </p:cNvPr>
            <p:cNvSpPr/>
            <p:nvPr/>
          </p:nvSpPr>
          <p:spPr>
            <a:xfrm>
              <a:off x="8816880" y="5828618"/>
              <a:ext cx="46879" cy="641322"/>
            </a:xfrm>
            <a:custGeom>
              <a:avLst/>
              <a:gdLst>
                <a:gd name="connsiteX0" fmla="*/ 0 w 46879"/>
                <a:gd name="connsiteY0" fmla="*/ 0 h 641322"/>
                <a:gd name="connsiteX1" fmla="*/ 46879 w 46879"/>
                <a:gd name="connsiteY1" fmla="*/ 0 h 641322"/>
                <a:gd name="connsiteX2" fmla="*/ 46879 w 46879"/>
                <a:gd name="connsiteY2" fmla="*/ 641323 h 641322"/>
                <a:gd name="connsiteX3" fmla="*/ 0 w 46879"/>
                <a:gd name="connsiteY3" fmla="*/ 641323 h 641322"/>
              </a:gdLst>
              <a:ahLst/>
              <a:cxnLst>
                <a:cxn ang="0">
                  <a:pos x="connsiteX0" y="connsiteY0"/>
                </a:cxn>
                <a:cxn ang="0">
                  <a:pos x="connsiteX1" y="connsiteY1"/>
                </a:cxn>
                <a:cxn ang="0">
                  <a:pos x="connsiteX2" y="connsiteY2"/>
                </a:cxn>
                <a:cxn ang="0">
                  <a:pos x="connsiteX3" y="connsiteY3"/>
                </a:cxn>
              </a:cxnLst>
              <a:rect l="l" t="t" r="r" b="b"/>
              <a:pathLst>
                <a:path w="46879" h="641322">
                  <a:moveTo>
                    <a:pt x="0" y="0"/>
                  </a:moveTo>
                  <a:lnTo>
                    <a:pt x="46879" y="0"/>
                  </a:lnTo>
                  <a:lnTo>
                    <a:pt x="46879" y="641323"/>
                  </a:lnTo>
                  <a:lnTo>
                    <a:pt x="0" y="641323"/>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60" name="Freeform 1321">
              <a:extLst>
                <a:ext uri="{FF2B5EF4-FFF2-40B4-BE49-F238E27FC236}">
                  <a16:creationId xmlns:a16="http://schemas.microsoft.com/office/drawing/2014/main" id="{1248D8E0-EADF-8EF8-93A9-0B8CBD51F52C}"/>
                </a:ext>
              </a:extLst>
            </p:cNvPr>
            <p:cNvSpPr/>
            <p:nvPr/>
          </p:nvSpPr>
          <p:spPr>
            <a:xfrm>
              <a:off x="8895140" y="5828618"/>
              <a:ext cx="46879" cy="649072"/>
            </a:xfrm>
            <a:custGeom>
              <a:avLst/>
              <a:gdLst>
                <a:gd name="connsiteX0" fmla="*/ 0 w 46879"/>
                <a:gd name="connsiteY0" fmla="*/ 0 h 649072"/>
                <a:gd name="connsiteX1" fmla="*/ 46879 w 46879"/>
                <a:gd name="connsiteY1" fmla="*/ 0 h 649072"/>
                <a:gd name="connsiteX2" fmla="*/ 46879 w 46879"/>
                <a:gd name="connsiteY2" fmla="*/ 649072 h 649072"/>
                <a:gd name="connsiteX3" fmla="*/ 0 w 46879"/>
                <a:gd name="connsiteY3" fmla="*/ 649072 h 649072"/>
              </a:gdLst>
              <a:ahLst/>
              <a:cxnLst>
                <a:cxn ang="0">
                  <a:pos x="connsiteX0" y="connsiteY0"/>
                </a:cxn>
                <a:cxn ang="0">
                  <a:pos x="connsiteX1" y="connsiteY1"/>
                </a:cxn>
                <a:cxn ang="0">
                  <a:pos x="connsiteX2" y="connsiteY2"/>
                </a:cxn>
                <a:cxn ang="0">
                  <a:pos x="connsiteX3" y="connsiteY3"/>
                </a:cxn>
              </a:cxnLst>
              <a:rect l="l" t="t" r="r" b="b"/>
              <a:pathLst>
                <a:path w="46879" h="649072">
                  <a:moveTo>
                    <a:pt x="0" y="0"/>
                  </a:moveTo>
                  <a:lnTo>
                    <a:pt x="46879" y="0"/>
                  </a:lnTo>
                  <a:lnTo>
                    <a:pt x="46879" y="649072"/>
                  </a:lnTo>
                  <a:lnTo>
                    <a:pt x="0" y="649072"/>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61" name="Freeform 1322">
              <a:extLst>
                <a:ext uri="{FF2B5EF4-FFF2-40B4-BE49-F238E27FC236}">
                  <a16:creationId xmlns:a16="http://schemas.microsoft.com/office/drawing/2014/main" id="{5B54A1CC-ACCC-E4F0-068D-72076BCA6AE9}"/>
                </a:ext>
              </a:extLst>
            </p:cNvPr>
            <p:cNvSpPr/>
            <p:nvPr/>
          </p:nvSpPr>
          <p:spPr>
            <a:xfrm>
              <a:off x="8973018" y="5828618"/>
              <a:ext cx="46879" cy="664699"/>
            </a:xfrm>
            <a:custGeom>
              <a:avLst/>
              <a:gdLst>
                <a:gd name="connsiteX0" fmla="*/ 0 w 46879"/>
                <a:gd name="connsiteY0" fmla="*/ 0 h 664699"/>
                <a:gd name="connsiteX1" fmla="*/ 46880 w 46879"/>
                <a:gd name="connsiteY1" fmla="*/ 0 h 664699"/>
                <a:gd name="connsiteX2" fmla="*/ 46880 w 46879"/>
                <a:gd name="connsiteY2" fmla="*/ 664699 h 664699"/>
                <a:gd name="connsiteX3" fmla="*/ 0 w 46879"/>
                <a:gd name="connsiteY3" fmla="*/ 664699 h 664699"/>
              </a:gdLst>
              <a:ahLst/>
              <a:cxnLst>
                <a:cxn ang="0">
                  <a:pos x="connsiteX0" y="connsiteY0"/>
                </a:cxn>
                <a:cxn ang="0">
                  <a:pos x="connsiteX1" y="connsiteY1"/>
                </a:cxn>
                <a:cxn ang="0">
                  <a:pos x="connsiteX2" y="connsiteY2"/>
                </a:cxn>
                <a:cxn ang="0">
                  <a:pos x="connsiteX3" y="connsiteY3"/>
                </a:cxn>
              </a:cxnLst>
              <a:rect l="l" t="t" r="r" b="b"/>
              <a:pathLst>
                <a:path w="46879" h="664699">
                  <a:moveTo>
                    <a:pt x="0" y="0"/>
                  </a:moveTo>
                  <a:lnTo>
                    <a:pt x="46880" y="0"/>
                  </a:lnTo>
                  <a:lnTo>
                    <a:pt x="46880" y="664699"/>
                  </a:lnTo>
                  <a:lnTo>
                    <a:pt x="0" y="664699"/>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62" name="Freeform 1323">
              <a:extLst>
                <a:ext uri="{FF2B5EF4-FFF2-40B4-BE49-F238E27FC236}">
                  <a16:creationId xmlns:a16="http://schemas.microsoft.com/office/drawing/2014/main" id="{AE71C3C8-DA3E-DEAD-8941-AAE86D1F29EF}"/>
                </a:ext>
              </a:extLst>
            </p:cNvPr>
            <p:cNvSpPr/>
            <p:nvPr/>
          </p:nvSpPr>
          <p:spPr>
            <a:xfrm>
              <a:off x="9051151" y="5828618"/>
              <a:ext cx="46879" cy="696079"/>
            </a:xfrm>
            <a:custGeom>
              <a:avLst/>
              <a:gdLst>
                <a:gd name="connsiteX0" fmla="*/ 0 w 46879"/>
                <a:gd name="connsiteY0" fmla="*/ 0 h 696079"/>
                <a:gd name="connsiteX1" fmla="*/ 46879 w 46879"/>
                <a:gd name="connsiteY1" fmla="*/ 0 h 696079"/>
                <a:gd name="connsiteX2" fmla="*/ 46879 w 46879"/>
                <a:gd name="connsiteY2" fmla="*/ 696079 h 696079"/>
                <a:gd name="connsiteX3" fmla="*/ 0 w 46879"/>
                <a:gd name="connsiteY3" fmla="*/ 696079 h 696079"/>
              </a:gdLst>
              <a:ahLst/>
              <a:cxnLst>
                <a:cxn ang="0">
                  <a:pos x="connsiteX0" y="connsiteY0"/>
                </a:cxn>
                <a:cxn ang="0">
                  <a:pos x="connsiteX1" y="connsiteY1"/>
                </a:cxn>
                <a:cxn ang="0">
                  <a:pos x="connsiteX2" y="connsiteY2"/>
                </a:cxn>
                <a:cxn ang="0">
                  <a:pos x="connsiteX3" y="connsiteY3"/>
                </a:cxn>
              </a:cxnLst>
              <a:rect l="l" t="t" r="r" b="b"/>
              <a:pathLst>
                <a:path w="46879" h="696079">
                  <a:moveTo>
                    <a:pt x="0" y="0"/>
                  </a:moveTo>
                  <a:lnTo>
                    <a:pt x="46879" y="0"/>
                  </a:lnTo>
                  <a:lnTo>
                    <a:pt x="46879" y="696079"/>
                  </a:lnTo>
                  <a:lnTo>
                    <a:pt x="0" y="696079"/>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63" name="Freeform 1324">
              <a:extLst>
                <a:ext uri="{FF2B5EF4-FFF2-40B4-BE49-F238E27FC236}">
                  <a16:creationId xmlns:a16="http://schemas.microsoft.com/office/drawing/2014/main" id="{F7BBEBF4-5196-848E-0845-4F44B5A4D1AC}"/>
                </a:ext>
              </a:extLst>
            </p:cNvPr>
            <p:cNvSpPr/>
            <p:nvPr/>
          </p:nvSpPr>
          <p:spPr>
            <a:xfrm>
              <a:off x="9199412" y="5828618"/>
              <a:ext cx="46879" cy="703828"/>
            </a:xfrm>
            <a:custGeom>
              <a:avLst/>
              <a:gdLst>
                <a:gd name="connsiteX0" fmla="*/ 0 w 46879"/>
                <a:gd name="connsiteY0" fmla="*/ 0 h 703828"/>
                <a:gd name="connsiteX1" fmla="*/ 46880 w 46879"/>
                <a:gd name="connsiteY1" fmla="*/ 0 h 703828"/>
                <a:gd name="connsiteX2" fmla="*/ 46880 w 46879"/>
                <a:gd name="connsiteY2" fmla="*/ 703829 h 703828"/>
                <a:gd name="connsiteX3" fmla="*/ 0 w 46879"/>
                <a:gd name="connsiteY3" fmla="*/ 703829 h 703828"/>
              </a:gdLst>
              <a:ahLst/>
              <a:cxnLst>
                <a:cxn ang="0">
                  <a:pos x="connsiteX0" y="connsiteY0"/>
                </a:cxn>
                <a:cxn ang="0">
                  <a:pos x="connsiteX1" y="connsiteY1"/>
                </a:cxn>
                <a:cxn ang="0">
                  <a:pos x="connsiteX2" y="connsiteY2"/>
                </a:cxn>
                <a:cxn ang="0">
                  <a:pos x="connsiteX3" y="connsiteY3"/>
                </a:cxn>
              </a:cxnLst>
              <a:rect l="l" t="t" r="r" b="b"/>
              <a:pathLst>
                <a:path w="46879" h="703828">
                  <a:moveTo>
                    <a:pt x="0" y="0"/>
                  </a:moveTo>
                  <a:lnTo>
                    <a:pt x="46880" y="0"/>
                  </a:lnTo>
                  <a:lnTo>
                    <a:pt x="46880" y="703829"/>
                  </a:lnTo>
                  <a:lnTo>
                    <a:pt x="0" y="703829"/>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64" name="Freeform 1325">
              <a:extLst>
                <a:ext uri="{FF2B5EF4-FFF2-40B4-BE49-F238E27FC236}">
                  <a16:creationId xmlns:a16="http://schemas.microsoft.com/office/drawing/2014/main" id="{02F935A2-FC36-8FE7-4B84-FA5C42385555}"/>
                </a:ext>
              </a:extLst>
            </p:cNvPr>
            <p:cNvSpPr/>
            <p:nvPr/>
          </p:nvSpPr>
          <p:spPr>
            <a:xfrm>
              <a:off x="9277672" y="5828618"/>
              <a:ext cx="46879" cy="735081"/>
            </a:xfrm>
            <a:custGeom>
              <a:avLst/>
              <a:gdLst>
                <a:gd name="connsiteX0" fmla="*/ 0 w 46879"/>
                <a:gd name="connsiteY0" fmla="*/ 0 h 735081"/>
                <a:gd name="connsiteX1" fmla="*/ 46880 w 46879"/>
                <a:gd name="connsiteY1" fmla="*/ 0 h 735081"/>
                <a:gd name="connsiteX2" fmla="*/ 46880 w 46879"/>
                <a:gd name="connsiteY2" fmla="*/ 735082 h 735081"/>
                <a:gd name="connsiteX3" fmla="*/ 0 w 46879"/>
                <a:gd name="connsiteY3" fmla="*/ 735082 h 735081"/>
              </a:gdLst>
              <a:ahLst/>
              <a:cxnLst>
                <a:cxn ang="0">
                  <a:pos x="connsiteX0" y="connsiteY0"/>
                </a:cxn>
                <a:cxn ang="0">
                  <a:pos x="connsiteX1" y="connsiteY1"/>
                </a:cxn>
                <a:cxn ang="0">
                  <a:pos x="connsiteX2" y="connsiteY2"/>
                </a:cxn>
                <a:cxn ang="0">
                  <a:pos x="connsiteX3" y="connsiteY3"/>
                </a:cxn>
              </a:cxnLst>
              <a:rect l="l" t="t" r="r" b="b"/>
              <a:pathLst>
                <a:path w="46879" h="735081">
                  <a:moveTo>
                    <a:pt x="0" y="0"/>
                  </a:moveTo>
                  <a:lnTo>
                    <a:pt x="46880" y="0"/>
                  </a:lnTo>
                  <a:lnTo>
                    <a:pt x="46880" y="735082"/>
                  </a:lnTo>
                  <a:lnTo>
                    <a:pt x="0" y="735082"/>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65" name="Freeform 1326">
              <a:extLst>
                <a:ext uri="{FF2B5EF4-FFF2-40B4-BE49-F238E27FC236}">
                  <a16:creationId xmlns:a16="http://schemas.microsoft.com/office/drawing/2014/main" id="{B950EFB9-7CE7-1A15-43BF-8A96FBB21321}"/>
                </a:ext>
              </a:extLst>
            </p:cNvPr>
            <p:cNvSpPr/>
            <p:nvPr/>
          </p:nvSpPr>
          <p:spPr>
            <a:xfrm>
              <a:off x="9652074" y="5828618"/>
              <a:ext cx="46879" cy="797588"/>
            </a:xfrm>
            <a:custGeom>
              <a:avLst/>
              <a:gdLst>
                <a:gd name="connsiteX0" fmla="*/ 0 w 46879"/>
                <a:gd name="connsiteY0" fmla="*/ 0 h 797588"/>
                <a:gd name="connsiteX1" fmla="*/ 46880 w 46879"/>
                <a:gd name="connsiteY1" fmla="*/ 0 h 797588"/>
                <a:gd name="connsiteX2" fmla="*/ 46880 w 46879"/>
                <a:gd name="connsiteY2" fmla="*/ 797588 h 797588"/>
                <a:gd name="connsiteX3" fmla="*/ 0 w 46879"/>
                <a:gd name="connsiteY3" fmla="*/ 797588 h 797588"/>
              </a:gdLst>
              <a:ahLst/>
              <a:cxnLst>
                <a:cxn ang="0">
                  <a:pos x="connsiteX0" y="connsiteY0"/>
                </a:cxn>
                <a:cxn ang="0">
                  <a:pos x="connsiteX1" y="connsiteY1"/>
                </a:cxn>
                <a:cxn ang="0">
                  <a:pos x="connsiteX2" y="connsiteY2"/>
                </a:cxn>
                <a:cxn ang="0">
                  <a:pos x="connsiteX3" y="connsiteY3"/>
                </a:cxn>
              </a:cxnLst>
              <a:rect l="l" t="t" r="r" b="b"/>
              <a:pathLst>
                <a:path w="46879" h="797588">
                  <a:moveTo>
                    <a:pt x="0" y="0"/>
                  </a:moveTo>
                  <a:lnTo>
                    <a:pt x="46880" y="0"/>
                  </a:lnTo>
                  <a:lnTo>
                    <a:pt x="46880" y="797588"/>
                  </a:lnTo>
                  <a:lnTo>
                    <a:pt x="0" y="797588"/>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66" name="Freeform 1327">
              <a:extLst>
                <a:ext uri="{FF2B5EF4-FFF2-40B4-BE49-F238E27FC236}">
                  <a16:creationId xmlns:a16="http://schemas.microsoft.com/office/drawing/2014/main" id="{88EA26ED-9E0C-3EDF-7393-5ACBA4D3068C}"/>
                </a:ext>
              </a:extLst>
            </p:cNvPr>
            <p:cNvSpPr/>
            <p:nvPr/>
          </p:nvSpPr>
          <p:spPr>
            <a:xfrm>
              <a:off x="9730333" y="5828618"/>
              <a:ext cx="46879" cy="805083"/>
            </a:xfrm>
            <a:custGeom>
              <a:avLst/>
              <a:gdLst>
                <a:gd name="connsiteX0" fmla="*/ 0 w 46879"/>
                <a:gd name="connsiteY0" fmla="*/ 0 h 805083"/>
                <a:gd name="connsiteX1" fmla="*/ 46880 w 46879"/>
                <a:gd name="connsiteY1" fmla="*/ 0 h 805083"/>
                <a:gd name="connsiteX2" fmla="*/ 46880 w 46879"/>
                <a:gd name="connsiteY2" fmla="*/ 805084 h 805083"/>
                <a:gd name="connsiteX3" fmla="*/ 0 w 46879"/>
                <a:gd name="connsiteY3" fmla="*/ 805084 h 805083"/>
              </a:gdLst>
              <a:ahLst/>
              <a:cxnLst>
                <a:cxn ang="0">
                  <a:pos x="connsiteX0" y="connsiteY0"/>
                </a:cxn>
                <a:cxn ang="0">
                  <a:pos x="connsiteX1" y="connsiteY1"/>
                </a:cxn>
                <a:cxn ang="0">
                  <a:pos x="connsiteX2" y="connsiteY2"/>
                </a:cxn>
                <a:cxn ang="0">
                  <a:pos x="connsiteX3" y="connsiteY3"/>
                </a:cxn>
              </a:cxnLst>
              <a:rect l="l" t="t" r="r" b="b"/>
              <a:pathLst>
                <a:path w="46879" h="805083">
                  <a:moveTo>
                    <a:pt x="0" y="0"/>
                  </a:moveTo>
                  <a:lnTo>
                    <a:pt x="46880" y="0"/>
                  </a:lnTo>
                  <a:lnTo>
                    <a:pt x="46880" y="805084"/>
                  </a:lnTo>
                  <a:lnTo>
                    <a:pt x="0" y="805084"/>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67" name="Freeform 1328">
              <a:extLst>
                <a:ext uri="{FF2B5EF4-FFF2-40B4-BE49-F238E27FC236}">
                  <a16:creationId xmlns:a16="http://schemas.microsoft.com/office/drawing/2014/main" id="{A1E38C80-C077-F44F-C521-BE3CE2033C44}"/>
                </a:ext>
              </a:extLst>
            </p:cNvPr>
            <p:cNvSpPr/>
            <p:nvPr/>
          </p:nvSpPr>
          <p:spPr>
            <a:xfrm>
              <a:off x="9808466" y="5828618"/>
              <a:ext cx="46879" cy="813087"/>
            </a:xfrm>
            <a:custGeom>
              <a:avLst/>
              <a:gdLst>
                <a:gd name="connsiteX0" fmla="*/ 0 w 46879"/>
                <a:gd name="connsiteY0" fmla="*/ 0 h 813087"/>
                <a:gd name="connsiteX1" fmla="*/ 46880 w 46879"/>
                <a:gd name="connsiteY1" fmla="*/ 0 h 813087"/>
                <a:gd name="connsiteX2" fmla="*/ 46880 w 46879"/>
                <a:gd name="connsiteY2" fmla="*/ 813088 h 813087"/>
                <a:gd name="connsiteX3" fmla="*/ 0 w 46879"/>
                <a:gd name="connsiteY3" fmla="*/ 813088 h 813087"/>
              </a:gdLst>
              <a:ahLst/>
              <a:cxnLst>
                <a:cxn ang="0">
                  <a:pos x="connsiteX0" y="connsiteY0"/>
                </a:cxn>
                <a:cxn ang="0">
                  <a:pos x="connsiteX1" y="connsiteY1"/>
                </a:cxn>
                <a:cxn ang="0">
                  <a:pos x="connsiteX2" y="connsiteY2"/>
                </a:cxn>
                <a:cxn ang="0">
                  <a:pos x="connsiteX3" y="connsiteY3"/>
                </a:cxn>
              </a:cxnLst>
              <a:rect l="l" t="t" r="r" b="b"/>
              <a:pathLst>
                <a:path w="46879" h="813087">
                  <a:moveTo>
                    <a:pt x="0" y="0"/>
                  </a:moveTo>
                  <a:lnTo>
                    <a:pt x="46880" y="0"/>
                  </a:lnTo>
                  <a:lnTo>
                    <a:pt x="46880" y="813088"/>
                  </a:lnTo>
                  <a:lnTo>
                    <a:pt x="0" y="813088"/>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68" name="Freeform 1329">
              <a:extLst>
                <a:ext uri="{FF2B5EF4-FFF2-40B4-BE49-F238E27FC236}">
                  <a16:creationId xmlns:a16="http://schemas.microsoft.com/office/drawing/2014/main" id="{53ABB8AC-CB61-127F-6065-0924B7F60B8C}"/>
                </a:ext>
              </a:extLst>
            </p:cNvPr>
            <p:cNvSpPr/>
            <p:nvPr/>
          </p:nvSpPr>
          <p:spPr>
            <a:xfrm>
              <a:off x="9886217" y="5828618"/>
              <a:ext cx="46879" cy="820710"/>
            </a:xfrm>
            <a:custGeom>
              <a:avLst/>
              <a:gdLst>
                <a:gd name="connsiteX0" fmla="*/ 0 w 46879"/>
                <a:gd name="connsiteY0" fmla="*/ 0 h 820710"/>
                <a:gd name="connsiteX1" fmla="*/ 46880 w 46879"/>
                <a:gd name="connsiteY1" fmla="*/ 0 h 820710"/>
                <a:gd name="connsiteX2" fmla="*/ 46880 w 46879"/>
                <a:gd name="connsiteY2" fmla="*/ 820710 h 820710"/>
                <a:gd name="connsiteX3" fmla="*/ 0 w 46879"/>
                <a:gd name="connsiteY3" fmla="*/ 820710 h 820710"/>
              </a:gdLst>
              <a:ahLst/>
              <a:cxnLst>
                <a:cxn ang="0">
                  <a:pos x="connsiteX0" y="connsiteY0"/>
                </a:cxn>
                <a:cxn ang="0">
                  <a:pos x="connsiteX1" y="connsiteY1"/>
                </a:cxn>
                <a:cxn ang="0">
                  <a:pos x="connsiteX2" y="connsiteY2"/>
                </a:cxn>
                <a:cxn ang="0">
                  <a:pos x="connsiteX3" y="connsiteY3"/>
                </a:cxn>
              </a:cxnLst>
              <a:rect l="l" t="t" r="r" b="b"/>
              <a:pathLst>
                <a:path w="46879" h="820710">
                  <a:moveTo>
                    <a:pt x="0" y="0"/>
                  </a:moveTo>
                  <a:lnTo>
                    <a:pt x="46880" y="0"/>
                  </a:lnTo>
                  <a:lnTo>
                    <a:pt x="46880" y="820710"/>
                  </a:lnTo>
                  <a:lnTo>
                    <a:pt x="0" y="820710"/>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69" name="Freeform 1330">
              <a:extLst>
                <a:ext uri="{FF2B5EF4-FFF2-40B4-BE49-F238E27FC236}">
                  <a16:creationId xmlns:a16="http://schemas.microsoft.com/office/drawing/2014/main" id="{38A96395-A4AF-903C-3528-2C438B288DB7}"/>
                </a:ext>
              </a:extLst>
            </p:cNvPr>
            <p:cNvSpPr/>
            <p:nvPr/>
          </p:nvSpPr>
          <p:spPr>
            <a:xfrm>
              <a:off x="10034606" y="5828618"/>
              <a:ext cx="46879" cy="828841"/>
            </a:xfrm>
            <a:custGeom>
              <a:avLst/>
              <a:gdLst>
                <a:gd name="connsiteX0" fmla="*/ 0 w 46879"/>
                <a:gd name="connsiteY0" fmla="*/ 0 h 828841"/>
                <a:gd name="connsiteX1" fmla="*/ 46880 w 46879"/>
                <a:gd name="connsiteY1" fmla="*/ 0 h 828841"/>
                <a:gd name="connsiteX2" fmla="*/ 46880 w 46879"/>
                <a:gd name="connsiteY2" fmla="*/ 828841 h 828841"/>
                <a:gd name="connsiteX3" fmla="*/ 0 w 46879"/>
                <a:gd name="connsiteY3" fmla="*/ 828841 h 828841"/>
              </a:gdLst>
              <a:ahLst/>
              <a:cxnLst>
                <a:cxn ang="0">
                  <a:pos x="connsiteX0" y="connsiteY0"/>
                </a:cxn>
                <a:cxn ang="0">
                  <a:pos x="connsiteX1" y="connsiteY1"/>
                </a:cxn>
                <a:cxn ang="0">
                  <a:pos x="connsiteX2" y="connsiteY2"/>
                </a:cxn>
                <a:cxn ang="0">
                  <a:pos x="connsiteX3" y="connsiteY3"/>
                </a:cxn>
              </a:cxnLst>
              <a:rect l="l" t="t" r="r" b="b"/>
              <a:pathLst>
                <a:path w="46879" h="828841">
                  <a:moveTo>
                    <a:pt x="0" y="0"/>
                  </a:moveTo>
                  <a:lnTo>
                    <a:pt x="46880" y="0"/>
                  </a:lnTo>
                  <a:lnTo>
                    <a:pt x="46880" y="828841"/>
                  </a:lnTo>
                  <a:lnTo>
                    <a:pt x="0" y="828841"/>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70" name="Freeform 1331">
              <a:extLst>
                <a:ext uri="{FF2B5EF4-FFF2-40B4-BE49-F238E27FC236}">
                  <a16:creationId xmlns:a16="http://schemas.microsoft.com/office/drawing/2014/main" id="{93C67381-7D96-23F9-9B38-D52682AA3A89}"/>
                </a:ext>
              </a:extLst>
            </p:cNvPr>
            <p:cNvSpPr/>
            <p:nvPr/>
          </p:nvSpPr>
          <p:spPr>
            <a:xfrm>
              <a:off x="10565527" y="5828618"/>
              <a:ext cx="46879" cy="930350"/>
            </a:xfrm>
            <a:custGeom>
              <a:avLst/>
              <a:gdLst>
                <a:gd name="connsiteX0" fmla="*/ 0 w 46879"/>
                <a:gd name="connsiteY0" fmla="*/ 0 h 930350"/>
                <a:gd name="connsiteX1" fmla="*/ 46880 w 46879"/>
                <a:gd name="connsiteY1" fmla="*/ 0 h 930350"/>
                <a:gd name="connsiteX2" fmla="*/ 46880 w 46879"/>
                <a:gd name="connsiteY2" fmla="*/ 930350 h 930350"/>
                <a:gd name="connsiteX3" fmla="*/ 0 w 46879"/>
                <a:gd name="connsiteY3" fmla="*/ 930350 h 930350"/>
              </a:gdLst>
              <a:ahLst/>
              <a:cxnLst>
                <a:cxn ang="0">
                  <a:pos x="connsiteX0" y="connsiteY0"/>
                </a:cxn>
                <a:cxn ang="0">
                  <a:pos x="connsiteX1" y="connsiteY1"/>
                </a:cxn>
                <a:cxn ang="0">
                  <a:pos x="connsiteX2" y="connsiteY2"/>
                </a:cxn>
                <a:cxn ang="0">
                  <a:pos x="connsiteX3" y="connsiteY3"/>
                </a:cxn>
              </a:cxnLst>
              <a:rect l="l" t="t" r="r" b="b"/>
              <a:pathLst>
                <a:path w="46879" h="930350">
                  <a:moveTo>
                    <a:pt x="0" y="0"/>
                  </a:moveTo>
                  <a:lnTo>
                    <a:pt x="46880" y="0"/>
                  </a:lnTo>
                  <a:lnTo>
                    <a:pt x="46880" y="930350"/>
                  </a:lnTo>
                  <a:lnTo>
                    <a:pt x="0" y="930350"/>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71" name="Freeform 1332">
              <a:extLst>
                <a:ext uri="{FF2B5EF4-FFF2-40B4-BE49-F238E27FC236}">
                  <a16:creationId xmlns:a16="http://schemas.microsoft.com/office/drawing/2014/main" id="{9C2D766D-9634-1020-4788-18991FEF5768}"/>
                </a:ext>
              </a:extLst>
            </p:cNvPr>
            <p:cNvSpPr/>
            <p:nvPr/>
          </p:nvSpPr>
          <p:spPr>
            <a:xfrm>
              <a:off x="10948059" y="5828618"/>
              <a:ext cx="46879" cy="984852"/>
            </a:xfrm>
            <a:custGeom>
              <a:avLst/>
              <a:gdLst>
                <a:gd name="connsiteX0" fmla="*/ 0 w 46879"/>
                <a:gd name="connsiteY0" fmla="*/ 0 h 984852"/>
                <a:gd name="connsiteX1" fmla="*/ 46879 w 46879"/>
                <a:gd name="connsiteY1" fmla="*/ 0 h 984852"/>
                <a:gd name="connsiteX2" fmla="*/ 46879 w 46879"/>
                <a:gd name="connsiteY2" fmla="*/ 984852 h 984852"/>
                <a:gd name="connsiteX3" fmla="*/ 0 w 46879"/>
                <a:gd name="connsiteY3" fmla="*/ 984852 h 984852"/>
              </a:gdLst>
              <a:ahLst/>
              <a:cxnLst>
                <a:cxn ang="0">
                  <a:pos x="connsiteX0" y="connsiteY0"/>
                </a:cxn>
                <a:cxn ang="0">
                  <a:pos x="connsiteX1" y="connsiteY1"/>
                </a:cxn>
                <a:cxn ang="0">
                  <a:pos x="connsiteX2" y="connsiteY2"/>
                </a:cxn>
                <a:cxn ang="0">
                  <a:pos x="connsiteX3" y="connsiteY3"/>
                </a:cxn>
              </a:cxnLst>
              <a:rect l="l" t="t" r="r" b="b"/>
              <a:pathLst>
                <a:path w="46879" h="984852">
                  <a:moveTo>
                    <a:pt x="0" y="0"/>
                  </a:moveTo>
                  <a:lnTo>
                    <a:pt x="46879" y="0"/>
                  </a:lnTo>
                  <a:lnTo>
                    <a:pt x="46879" y="984852"/>
                  </a:lnTo>
                  <a:lnTo>
                    <a:pt x="0" y="984852"/>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72" name="Freeform 1333">
              <a:extLst>
                <a:ext uri="{FF2B5EF4-FFF2-40B4-BE49-F238E27FC236}">
                  <a16:creationId xmlns:a16="http://schemas.microsoft.com/office/drawing/2014/main" id="{32DF3827-05E2-6888-8D31-C7FEF76FC55D}"/>
                </a:ext>
              </a:extLst>
            </p:cNvPr>
            <p:cNvSpPr/>
            <p:nvPr/>
          </p:nvSpPr>
          <p:spPr>
            <a:xfrm>
              <a:off x="11021618" y="5828618"/>
              <a:ext cx="46879" cy="984852"/>
            </a:xfrm>
            <a:custGeom>
              <a:avLst/>
              <a:gdLst>
                <a:gd name="connsiteX0" fmla="*/ 0 w 46879"/>
                <a:gd name="connsiteY0" fmla="*/ 0 h 984852"/>
                <a:gd name="connsiteX1" fmla="*/ 46880 w 46879"/>
                <a:gd name="connsiteY1" fmla="*/ 0 h 984852"/>
                <a:gd name="connsiteX2" fmla="*/ 46880 w 46879"/>
                <a:gd name="connsiteY2" fmla="*/ 984852 h 984852"/>
                <a:gd name="connsiteX3" fmla="*/ 0 w 46879"/>
                <a:gd name="connsiteY3" fmla="*/ 984852 h 984852"/>
              </a:gdLst>
              <a:ahLst/>
              <a:cxnLst>
                <a:cxn ang="0">
                  <a:pos x="connsiteX0" y="connsiteY0"/>
                </a:cxn>
                <a:cxn ang="0">
                  <a:pos x="connsiteX1" y="connsiteY1"/>
                </a:cxn>
                <a:cxn ang="0">
                  <a:pos x="connsiteX2" y="connsiteY2"/>
                </a:cxn>
                <a:cxn ang="0">
                  <a:pos x="connsiteX3" y="connsiteY3"/>
                </a:cxn>
              </a:cxnLst>
              <a:rect l="l" t="t" r="r" b="b"/>
              <a:pathLst>
                <a:path w="46879" h="984852">
                  <a:moveTo>
                    <a:pt x="0" y="0"/>
                  </a:moveTo>
                  <a:lnTo>
                    <a:pt x="46880" y="0"/>
                  </a:lnTo>
                  <a:lnTo>
                    <a:pt x="46880" y="984852"/>
                  </a:lnTo>
                  <a:lnTo>
                    <a:pt x="0" y="984852"/>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73" name="Freeform 1334">
              <a:extLst>
                <a:ext uri="{FF2B5EF4-FFF2-40B4-BE49-F238E27FC236}">
                  <a16:creationId xmlns:a16="http://schemas.microsoft.com/office/drawing/2014/main" id="{A7B54608-22A2-F07E-CB45-F761C375CD79}"/>
                </a:ext>
              </a:extLst>
            </p:cNvPr>
            <p:cNvSpPr/>
            <p:nvPr/>
          </p:nvSpPr>
          <p:spPr>
            <a:xfrm>
              <a:off x="11478726" y="5828618"/>
              <a:ext cx="46879" cy="1086488"/>
            </a:xfrm>
            <a:custGeom>
              <a:avLst/>
              <a:gdLst>
                <a:gd name="connsiteX0" fmla="*/ 0 w 46879"/>
                <a:gd name="connsiteY0" fmla="*/ 0 h 1086488"/>
                <a:gd name="connsiteX1" fmla="*/ 46880 w 46879"/>
                <a:gd name="connsiteY1" fmla="*/ 0 h 1086488"/>
                <a:gd name="connsiteX2" fmla="*/ 46880 w 46879"/>
                <a:gd name="connsiteY2" fmla="*/ 1086488 h 1086488"/>
                <a:gd name="connsiteX3" fmla="*/ 0 w 46879"/>
                <a:gd name="connsiteY3" fmla="*/ 1086488 h 1086488"/>
              </a:gdLst>
              <a:ahLst/>
              <a:cxnLst>
                <a:cxn ang="0">
                  <a:pos x="connsiteX0" y="connsiteY0"/>
                </a:cxn>
                <a:cxn ang="0">
                  <a:pos x="connsiteX1" y="connsiteY1"/>
                </a:cxn>
                <a:cxn ang="0">
                  <a:pos x="connsiteX2" y="connsiteY2"/>
                </a:cxn>
                <a:cxn ang="0">
                  <a:pos x="connsiteX3" y="connsiteY3"/>
                </a:cxn>
              </a:cxnLst>
              <a:rect l="l" t="t" r="r" b="b"/>
              <a:pathLst>
                <a:path w="46879" h="1086488">
                  <a:moveTo>
                    <a:pt x="0" y="0"/>
                  </a:moveTo>
                  <a:lnTo>
                    <a:pt x="46880" y="0"/>
                  </a:lnTo>
                  <a:lnTo>
                    <a:pt x="46880" y="1086488"/>
                  </a:lnTo>
                  <a:lnTo>
                    <a:pt x="0" y="1086488"/>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74" name="Freeform 1335">
              <a:extLst>
                <a:ext uri="{FF2B5EF4-FFF2-40B4-BE49-F238E27FC236}">
                  <a16:creationId xmlns:a16="http://schemas.microsoft.com/office/drawing/2014/main" id="{291325BC-DFF5-A293-384F-2F0ECBB04FC7}"/>
                </a:ext>
              </a:extLst>
            </p:cNvPr>
            <p:cNvSpPr/>
            <p:nvPr/>
          </p:nvSpPr>
          <p:spPr>
            <a:xfrm>
              <a:off x="11858844" y="5828618"/>
              <a:ext cx="46879" cy="1156617"/>
            </a:xfrm>
            <a:custGeom>
              <a:avLst/>
              <a:gdLst>
                <a:gd name="connsiteX0" fmla="*/ 0 w 46879"/>
                <a:gd name="connsiteY0" fmla="*/ 0 h 1156617"/>
                <a:gd name="connsiteX1" fmla="*/ 46879 w 46879"/>
                <a:gd name="connsiteY1" fmla="*/ 0 h 1156617"/>
                <a:gd name="connsiteX2" fmla="*/ 46879 w 46879"/>
                <a:gd name="connsiteY2" fmla="*/ 1156617 h 1156617"/>
                <a:gd name="connsiteX3" fmla="*/ 0 w 46879"/>
                <a:gd name="connsiteY3" fmla="*/ 1156617 h 1156617"/>
              </a:gdLst>
              <a:ahLst/>
              <a:cxnLst>
                <a:cxn ang="0">
                  <a:pos x="connsiteX0" y="connsiteY0"/>
                </a:cxn>
                <a:cxn ang="0">
                  <a:pos x="connsiteX1" y="connsiteY1"/>
                </a:cxn>
                <a:cxn ang="0">
                  <a:pos x="connsiteX2" y="connsiteY2"/>
                </a:cxn>
                <a:cxn ang="0">
                  <a:pos x="connsiteX3" y="connsiteY3"/>
                </a:cxn>
              </a:cxnLst>
              <a:rect l="l" t="t" r="r" b="b"/>
              <a:pathLst>
                <a:path w="46879" h="1156617">
                  <a:moveTo>
                    <a:pt x="0" y="0"/>
                  </a:moveTo>
                  <a:lnTo>
                    <a:pt x="46879" y="0"/>
                  </a:lnTo>
                  <a:lnTo>
                    <a:pt x="46879" y="1156617"/>
                  </a:lnTo>
                  <a:lnTo>
                    <a:pt x="0" y="1156617"/>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75" name="Freeform 1336">
              <a:extLst>
                <a:ext uri="{FF2B5EF4-FFF2-40B4-BE49-F238E27FC236}">
                  <a16:creationId xmlns:a16="http://schemas.microsoft.com/office/drawing/2014/main" id="{221F92E0-2ED4-E575-E5B3-D4072B81AB02}"/>
                </a:ext>
              </a:extLst>
            </p:cNvPr>
            <p:cNvSpPr/>
            <p:nvPr/>
          </p:nvSpPr>
          <p:spPr>
            <a:xfrm>
              <a:off x="11931387" y="5828618"/>
              <a:ext cx="46879" cy="1172116"/>
            </a:xfrm>
            <a:custGeom>
              <a:avLst/>
              <a:gdLst>
                <a:gd name="connsiteX0" fmla="*/ 0 w 46879"/>
                <a:gd name="connsiteY0" fmla="*/ 0 h 1172116"/>
                <a:gd name="connsiteX1" fmla="*/ 46880 w 46879"/>
                <a:gd name="connsiteY1" fmla="*/ 0 h 1172116"/>
                <a:gd name="connsiteX2" fmla="*/ 46880 w 46879"/>
                <a:gd name="connsiteY2" fmla="*/ 1172117 h 1172116"/>
                <a:gd name="connsiteX3" fmla="*/ 0 w 46879"/>
                <a:gd name="connsiteY3" fmla="*/ 1172117 h 1172116"/>
              </a:gdLst>
              <a:ahLst/>
              <a:cxnLst>
                <a:cxn ang="0">
                  <a:pos x="connsiteX0" y="connsiteY0"/>
                </a:cxn>
                <a:cxn ang="0">
                  <a:pos x="connsiteX1" y="connsiteY1"/>
                </a:cxn>
                <a:cxn ang="0">
                  <a:pos x="connsiteX2" y="connsiteY2"/>
                </a:cxn>
                <a:cxn ang="0">
                  <a:pos x="connsiteX3" y="connsiteY3"/>
                </a:cxn>
              </a:cxnLst>
              <a:rect l="l" t="t" r="r" b="b"/>
              <a:pathLst>
                <a:path w="46879" h="1172116">
                  <a:moveTo>
                    <a:pt x="0" y="0"/>
                  </a:moveTo>
                  <a:lnTo>
                    <a:pt x="46880" y="0"/>
                  </a:lnTo>
                  <a:lnTo>
                    <a:pt x="46880" y="1172117"/>
                  </a:lnTo>
                  <a:lnTo>
                    <a:pt x="0" y="1172117"/>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76" name="Freeform 1337">
              <a:extLst>
                <a:ext uri="{FF2B5EF4-FFF2-40B4-BE49-F238E27FC236}">
                  <a16:creationId xmlns:a16="http://schemas.microsoft.com/office/drawing/2014/main" id="{1E9EE307-7196-2CA5-A009-0D89483A17D3}"/>
                </a:ext>
              </a:extLst>
            </p:cNvPr>
            <p:cNvSpPr/>
            <p:nvPr/>
          </p:nvSpPr>
          <p:spPr>
            <a:xfrm>
              <a:off x="12235914" y="5828618"/>
              <a:ext cx="46879" cy="1211246"/>
            </a:xfrm>
            <a:custGeom>
              <a:avLst/>
              <a:gdLst>
                <a:gd name="connsiteX0" fmla="*/ 0 w 46879"/>
                <a:gd name="connsiteY0" fmla="*/ 0 h 1211246"/>
                <a:gd name="connsiteX1" fmla="*/ 46879 w 46879"/>
                <a:gd name="connsiteY1" fmla="*/ 0 h 1211246"/>
                <a:gd name="connsiteX2" fmla="*/ 46879 w 46879"/>
                <a:gd name="connsiteY2" fmla="*/ 1211246 h 1211246"/>
                <a:gd name="connsiteX3" fmla="*/ 0 w 46879"/>
                <a:gd name="connsiteY3" fmla="*/ 1211246 h 1211246"/>
              </a:gdLst>
              <a:ahLst/>
              <a:cxnLst>
                <a:cxn ang="0">
                  <a:pos x="connsiteX0" y="connsiteY0"/>
                </a:cxn>
                <a:cxn ang="0">
                  <a:pos x="connsiteX1" y="connsiteY1"/>
                </a:cxn>
                <a:cxn ang="0">
                  <a:pos x="connsiteX2" y="connsiteY2"/>
                </a:cxn>
                <a:cxn ang="0">
                  <a:pos x="connsiteX3" y="connsiteY3"/>
                </a:cxn>
              </a:cxnLst>
              <a:rect l="l" t="t" r="r" b="b"/>
              <a:pathLst>
                <a:path w="46879" h="1211246">
                  <a:moveTo>
                    <a:pt x="0" y="0"/>
                  </a:moveTo>
                  <a:lnTo>
                    <a:pt x="46879" y="0"/>
                  </a:lnTo>
                  <a:lnTo>
                    <a:pt x="46879" y="1211246"/>
                  </a:lnTo>
                  <a:lnTo>
                    <a:pt x="0" y="1211246"/>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77" name="Freeform 1338">
              <a:extLst>
                <a:ext uri="{FF2B5EF4-FFF2-40B4-BE49-F238E27FC236}">
                  <a16:creationId xmlns:a16="http://schemas.microsoft.com/office/drawing/2014/main" id="{BD1E5AF7-AF85-5DF2-5BF6-AFA4DCFB5264}"/>
                </a:ext>
              </a:extLst>
            </p:cNvPr>
            <p:cNvSpPr/>
            <p:nvPr/>
          </p:nvSpPr>
          <p:spPr>
            <a:xfrm>
              <a:off x="12540440" y="5828618"/>
              <a:ext cx="46879" cy="1250249"/>
            </a:xfrm>
            <a:custGeom>
              <a:avLst/>
              <a:gdLst>
                <a:gd name="connsiteX0" fmla="*/ 0 w 46879"/>
                <a:gd name="connsiteY0" fmla="*/ 0 h 1250249"/>
                <a:gd name="connsiteX1" fmla="*/ 46880 w 46879"/>
                <a:gd name="connsiteY1" fmla="*/ 0 h 1250249"/>
                <a:gd name="connsiteX2" fmla="*/ 46880 w 46879"/>
                <a:gd name="connsiteY2" fmla="*/ 1250249 h 1250249"/>
                <a:gd name="connsiteX3" fmla="*/ 0 w 46879"/>
                <a:gd name="connsiteY3" fmla="*/ 1250249 h 1250249"/>
              </a:gdLst>
              <a:ahLst/>
              <a:cxnLst>
                <a:cxn ang="0">
                  <a:pos x="connsiteX0" y="connsiteY0"/>
                </a:cxn>
                <a:cxn ang="0">
                  <a:pos x="connsiteX1" y="connsiteY1"/>
                </a:cxn>
                <a:cxn ang="0">
                  <a:pos x="connsiteX2" y="connsiteY2"/>
                </a:cxn>
                <a:cxn ang="0">
                  <a:pos x="connsiteX3" y="connsiteY3"/>
                </a:cxn>
              </a:cxnLst>
              <a:rect l="l" t="t" r="r" b="b"/>
              <a:pathLst>
                <a:path w="46879" h="1250249">
                  <a:moveTo>
                    <a:pt x="0" y="0"/>
                  </a:moveTo>
                  <a:lnTo>
                    <a:pt x="46880" y="0"/>
                  </a:lnTo>
                  <a:lnTo>
                    <a:pt x="46880" y="1250249"/>
                  </a:lnTo>
                  <a:lnTo>
                    <a:pt x="0" y="1250249"/>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78" name="Freeform 1339">
              <a:extLst>
                <a:ext uri="{FF2B5EF4-FFF2-40B4-BE49-F238E27FC236}">
                  <a16:creationId xmlns:a16="http://schemas.microsoft.com/office/drawing/2014/main" id="{6DE28F7C-3845-12F2-3CFD-534A0E6E38CD}"/>
                </a:ext>
              </a:extLst>
            </p:cNvPr>
            <p:cNvSpPr/>
            <p:nvPr/>
          </p:nvSpPr>
          <p:spPr>
            <a:xfrm>
              <a:off x="12618446" y="5828618"/>
              <a:ext cx="46879" cy="1265875"/>
            </a:xfrm>
            <a:custGeom>
              <a:avLst/>
              <a:gdLst>
                <a:gd name="connsiteX0" fmla="*/ 0 w 46879"/>
                <a:gd name="connsiteY0" fmla="*/ 0 h 1265875"/>
                <a:gd name="connsiteX1" fmla="*/ 46880 w 46879"/>
                <a:gd name="connsiteY1" fmla="*/ 0 h 1265875"/>
                <a:gd name="connsiteX2" fmla="*/ 46880 w 46879"/>
                <a:gd name="connsiteY2" fmla="*/ 1265876 h 1265875"/>
                <a:gd name="connsiteX3" fmla="*/ 0 w 46879"/>
                <a:gd name="connsiteY3" fmla="*/ 1265876 h 1265875"/>
              </a:gdLst>
              <a:ahLst/>
              <a:cxnLst>
                <a:cxn ang="0">
                  <a:pos x="connsiteX0" y="connsiteY0"/>
                </a:cxn>
                <a:cxn ang="0">
                  <a:pos x="connsiteX1" y="connsiteY1"/>
                </a:cxn>
                <a:cxn ang="0">
                  <a:pos x="connsiteX2" y="connsiteY2"/>
                </a:cxn>
                <a:cxn ang="0">
                  <a:pos x="connsiteX3" y="connsiteY3"/>
                </a:cxn>
              </a:cxnLst>
              <a:rect l="l" t="t" r="r" b="b"/>
              <a:pathLst>
                <a:path w="46879" h="1265875">
                  <a:moveTo>
                    <a:pt x="0" y="0"/>
                  </a:moveTo>
                  <a:lnTo>
                    <a:pt x="46880" y="0"/>
                  </a:lnTo>
                  <a:lnTo>
                    <a:pt x="46880" y="1265876"/>
                  </a:lnTo>
                  <a:lnTo>
                    <a:pt x="0" y="1265876"/>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79" name="Freeform 1340">
              <a:extLst>
                <a:ext uri="{FF2B5EF4-FFF2-40B4-BE49-F238E27FC236}">
                  <a16:creationId xmlns:a16="http://schemas.microsoft.com/office/drawing/2014/main" id="{1DF761EE-A483-B755-CACC-B7F3759D8175}"/>
                </a:ext>
              </a:extLst>
            </p:cNvPr>
            <p:cNvSpPr/>
            <p:nvPr/>
          </p:nvSpPr>
          <p:spPr>
            <a:xfrm>
              <a:off x="12844840" y="5828618"/>
              <a:ext cx="46879" cy="1351758"/>
            </a:xfrm>
            <a:custGeom>
              <a:avLst/>
              <a:gdLst>
                <a:gd name="connsiteX0" fmla="*/ 0 w 46879"/>
                <a:gd name="connsiteY0" fmla="*/ 0 h 1351758"/>
                <a:gd name="connsiteX1" fmla="*/ 46879 w 46879"/>
                <a:gd name="connsiteY1" fmla="*/ 0 h 1351758"/>
                <a:gd name="connsiteX2" fmla="*/ 46879 w 46879"/>
                <a:gd name="connsiteY2" fmla="*/ 1351758 h 1351758"/>
                <a:gd name="connsiteX3" fmla="*/ 0 w 46879"/>
                <a:gd name="connsiteY3" fmla="*/ 1351758 h 1351758"/>
              </a:gdLst>
              <a:ahLst/>
              <a:cxnLst>
                <a:cxn ang="0">
                  <a:pos x="connsiteX0" y="connsiteY0"/>
                </a:cxn>
                <a:cxn ang="0">
                  <a:pos x="connsiteX1" y="connsiteY1"/>
                </a:cxn>
                <a:cxn ang="0">
                  <a:pos x="connsiteX2" y="connsiteY2"/>
                </a:cxn>
                <a:cxn ang="0">
                  <a:pos x="connsiteX3" y="connsiteY3"/>
                </a:cxn>
              </a:cxnLst>
              <a:rect l="l" t="t" r="r" b="b"/>
              <a:pathLst>
                <a:path w="46879" h="1351758">
                  <a:moveTo>
                    <a:pt x="0" y="0"/>
                  </a:moveTo>
                  <a:lnTo>
                    <a:pt x="46879" y="0"/>
                  </a:lnTo>
                  <a:lnTo>
                    <a:pt x="46879" y="1351758"/>
                  </a:lnTo>
                  <a:lnTo>
                    <a:pt x="0" y="1351758"/>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80" name="Freeform 1341">
              <a:extLst>
                <a:ext uri="{FF2B5EF4-FFF2-40B4-BE49-F238E27FC236}">
                  <a16:creationId xmlns:a16="http://schemas.microsoft.com/office/drawing/2014/main" id="{AEE5C0B4-2793-C763-6D8E-93C7DB924E6E}"/>
                </a:ext>
              </a:extLst>
            </p:cNvPr>
            <p:cNvSpPr/>
            <p:nvPr/>
          </p:nvSpPr>
          <p:spPr>
            <a:xfrm>
              <a:off x="12998310" y="5828618"/>
              <a:ext cx="46879" cy="1359380"/>
            </a:xfrm>
            <a:custGeom>
              <a:avLst/>
              <a:gdLst>
                <a:gd name="connsiteX0" fmla="*/ 0 w 46879"/>
                <a:gd name="connsiteY0" fmla="*/ 0 h 1359380"/>
                <a:gd name="connsiteX1" fmla="*/ 46879 w 46879"/>
                <a:gd name="connsiteY1" fmla="*/ 0 h 1359380"/>
                <a:gd name="connsiteX2" fmla="*/ 46879 w 46879"/>
                <a:gd name="connsiteY2" fmla="*/ 1359381 h 1359380"/>
                <a:gd name="connsiteX3" fmla="*/ 0 w 46879"/>
                <a:gd name="connsiteY3" fmla="*/ 1359381 h 1359380"/>
              </a:gdLst>
              <a:ahLst/>
              <a:cxnLst>
                <a:cxn ang="0">
                  <a:pos x="connsiteX0" y="connsiteY0"/>
                </a:cxn>
                <a:cxn ang="0">
                  <a:pos x="connsiteX1" y="connsiteY1"/>
                </a:cxn>
                <a:cxn ang="0">
                  <a:pos x="connsiteX2" y="connsiteY2"/>
                </a:cxn>
                <a:cxn ang="0">
                  <a:pos x="connsiteX3" y="connsiteY3"/>
                </a:cxn>
              </a:cxnLst>
              <a:rect l="l" t="t" r="r" b="b"/>
              <a:pathLst>
                <a:path w="46879" h="1359380">
                  <a:moveTo>
                    <a:pt x="0" y="0"/>
                  </a:moveTo>
                  <a:lnTo>
                    <a:pt x="46879" y="0"/>
                  </a:lnTo>
                  <a:lnTo>
                    <a:pt x="46879" y="1359381"/>
                  </a:lnTo>
                  <a:lnTo>
                    <a:pt x="0" y="1359381"/>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81" name="Freeform 1342">
              <a:extLst>
                <a:ext uri="{FF2B5EF4-FFF2-40B4-BE49-F238E27FC236}">
                  <a16:creationId xmlns:a16="http://schemas.microsoft.com/office/drawing/2014/main" id="{11D0A994-4A2D-E3CA-5835-D83B0E152399}"/>
                </a:ext>
              </a:extLst>
            </p:cNvPr>
            <p:cNvSpPr/>
            <p:nvPr/>
          </p:nvSpPr>
          <p:spPr>
            <a:xfrm>
              <a:off x="13375888" y="5828618"/>
              <a:ext cx="46879" cy="1414010"/>
            </a:xfrm>
            <a:custGeom>
              <a:avLst/>
              <a:gdLst>
                <a:gd name="connsiteX0" fmla="*/ 0 w 46879"/>
                <a:gd name="connsiteY0" fmla="*/ 0 h 1414010"/>
                <a:gd name="connsiteX1" fmla="*/ 46880 w 46879"/>
                <a:gd name="connsiteY1" fmla="*/ 0 h 1414010"/>
                <a:gd name="connsiteX2" fmla="*/ 46880 w 46879"/>
                <a:gd name="connsiteY2" fmla="*/ 1414010 h 1414010"/>
                <a:gd name="connsiteX3" fmla="*/ 0 w 46879"/>
                <a:gd name="connsiteY3" fmla="*/ 1414010 h 1414010"/>
              </a:gdLst>
              <a:ahLst/>
              <a:cxnLst>
                <a:cxn ang="0">
                  <a:pos x="connsiteX0" y="connsiteY0"/>
                </a:cxn>
                <a:cxn ang="0">
                  <a:pos x="connsiteX1" y="connsiteY1"/>
                </a:cxn>
                <a:cxn ang="0">
                  <a:pos x="connsiteX2" y="connsiteY2"/>
                </a:cxn>
                <a:cxn ang="0">
                  <a:pos x="connsiteX3" y="connsiteY3"/>
                </a:cxn>
              </a:cxnLst>
              <a:rect l="l" t="t" r="r" b="b"/>
              <a:pathLst>
                <a:path w="46879" h="1414010">
                  <a:moveTo>
                    <a:pt x="0" y="0"/>
                  </a:moveTo>
                  <a:lnTo>
                    <a:pt x="46880" y="0"/>
                  </a:lnTo>
                  <a:lnTo>
                    <a:pt x="46880" y="1414010"/>
                  </a:lnTo>
                  <a:lnTo>
                    <a:pt x="0" y="1414010"/>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82" name="Freeform 1343">
              <a:extLst>
                <a:ext uri="{FF2B5EF4-FFF2-40B4-BE49-F238E27FC236}">
                  <a16:creationId xmlns:a16="http://schemas.microsoft.com/office/drawing/2014/main" id="{43241558-00AA-BDFA-7A68-82180A93F55D}"/>
                </a:ext>
              </a:extLst>
            </p:cNvPr>
            <p:cNvSpPr/>
            <p:nvPr/>
          </p:nvSpPr>
          <p:spPr>
            <a:xfrm>
              <a:off x="13680034" y="5828618"/>
              <a:ext cx="46879" cy="1453266"/>
            </a:xfrm>
            <a:custGeom>
              <a:avLst/>
              <a:gdLst>
                <a:gd name="connsiteX0" fmla="*/ 0 w 46879"/>
                <a:gd name="connsiteY0" fmla="*/ 0 h 1453266"/>
                <a:gd name="connsiteX1" fmla="*/ 46880 w 46879"/>
                <a:gd name="connsiteY1" fmla="*/ 0 h 1453266"/>
                <a:gd name="connsiteX2" fmla="*/ 46880 w 46879"/>
                <a:gd name="connsiteY2" fmla="*/ 1453267 h 1453266"/>
                <a:gd name="connsiteX3" fmla="*/ 0 w 46879"/>
                <a:gd name="connsiteY3" fmla="*/ 1453267 h 1453266"/>
              </a:gdLst>
              <a:ahLst/>
              <a:cxnLst>
                <a:cxn ang="0">
                  <a:pos x="connsiteX0" y="connsiteY0"/>
                </a:cxn>
                <a:cxn ang="0">
                  <a:pos x="connsiteX1" y="connsiteY1"/>
                </a:cxn>
                <a:cxn ang="0">
                  <a:pos x="connsiteX2" y="connsiteY2"/>
                </a:cxn>
                <a:cxn ang="0">
                  <a:pos x="connsiteX3" y="connsiteY3"/>
                </a:cxn>
              </a:cxnLst>
              <a:rect l="l" t="t" r="r" b="b"/>
              <a:pathLst>
                <a:path w="46879" h="1453266">
                  <a:moveTo>
                    <a:pt x="0" y="0"/>
                  </a:moveTo>
                  <a:lnTo>
                    <a:pt x="46880" y="0"/>
                  </a:lnTo>
                  <a:lnTo>
                    <a:pt x="46880" y="1453267"/>
                  </a:lnTo>
                  <a:lnTo>
                    <a:pt x="0" y="1453267"/>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83" name="Freeform 1344">
              <a:extLst>
                <a:ext uri="{FF2B5EF4-FFF2-40B4-BE49-F238E27FC236}">
                  <a16:creationId xmlns:a16="http://schemas.microsoft.com/office/drawing/2014/main" id="{EDCB9D1F-4C18-66CB-81FF-EFE12588A294}"/>
                </a:ext>
              </a:extLst>
            </p:cNvPr>
            <p:cNvSpPr/>
            <p:nvPr/>
          </p:nvSpPr>
          <p:spPr>
            <a:xfrm>
              <a:off x="13832615" y="5828618"/>
              <a:ext cx="46879" cy="1476516"/>
            </a:xfrm>
            <a:custGeom>
              <a:avLst/>
              <a:gdLst>
                <a:gd name="connsiteX0" fmla="*/ 0 w 46879"/>
                <a:gd name="connsiteY0" fmla="*/ 0 h 1476516"/>
                <a:gd name="connsiteX1" fmla="*/ 46879 w 46879"/>
                <a:gd name="connsiteY1" fmla="*/ 0 h 1476516"/>
                <a:gd name="connsiteX2" fmla="*/ 46879 w 46879"/>
                <a:gd name="connsiteY2" fmla="*/ 1476516 h 1476516"/>
                <a:gd name="connsiteX3" fmla="*/ 0 w 46879"/>
                <a:gd name="connsiteY3" fmla="*/ 1476516 h 1476516"/>
              </a:gdLst>
              <a:ahLst/>
              <a:cxnLst>
                <a:cxn ang="0">
                  <a:pos x="connsiteX0" y="connsiteY0"/>
                </a:cxn>
                <a:cxn ang="0">
                  <a:pos x="connsiteX1" y="connsiteY1"/>
                </a:cxn>
                <a:cxn ang="0">
                  <a:pos x="connsiteX2" y="connsiteY2"/>
                </a:cxn>
                <a:cxn ang="0">
                  <a:pos x="connsiteX3" y="connsiteY3"/>
                </a:cxn>
              </a:cxnLst>
              <a:rect l="l" t="t" r="r" b="b"/>
              <a:pathLst>
                <a:path w="46879" h="1476516">
                  <a:moveTo>
                    <a:pt x="0" y="0"/>
                  </a:moveTo>
                  <a:lnTo>
                    <a:pt x="46879" y="0"/>
                  </a:lnTo>
                  <a:lnTo>
                    <a:pt x="46879" y="1476516"/>
                  </a:lnTo>
                  <a:lnTo>
                    <a:pt x="0" y="1476516"/>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84" name="Freeform 1345">
              <a:extLst>
                <a:ext uri="{FF2B5EF4-FFF2-40B4-BE49-F238E27FC236}">
                  <a16:creationId xmlns:a16="http://schemas.microsoft.com/office/drawing/2014/main" id="{77821114-8BA8-71C7-22BF-C6082B18AE90}"/>
                </a:ext>
              </a:extLst>
            </p:cNvPr>
            <p:cNvSpPr/>
            <p:nvPr/>
          </p:nvSpPr>
          <p:spPr>
            <a:xfrm>
              <a:off x="14136760" y="5828618"/>
              <a:ext cx="46879" cy="1554775"/>
            </a:xfrm>
            <a:custGeom>
              <a:avLst/>
              <a:gdLst>
                <a:gd name="connsiteX0" fmla="*/ 0 w 46879"/>
                <a:gd name="connsiteY0" fmla="*/ 0 h 1554775"/>
                <a:gd name="connsiteX1" fmla="*/ 46879 w 46879"/>
                <a:gd name="connsiteY1" fmla="*/ 0 h 1554775"/>
                <a:gd name="connsiteX2" fmla="*/ 46879 w 46879"/>
                <a:gd name="connsiteY2" fmla="*/ 1554776 h 1554775"/>
                <a:gd name="connsiteX3" fmla="*/ 0 w 46879"/>
                <a:gd name="connsiteY3" fmla="*/ 1554776 h 1554775"/>
              </a:gdLst>
              <a:ahLst/>
              <a:cxnLst>
                <a:cxn ang="0">
                  <a:pos x="connsiteX0" y="connsiteY0"/>
                </a:cxn>
                <a:cxn ang="0">
                  <a:pos x="connsiteX1" y="connsiteY1"/>
                </a:cxn>
                <a:cxn ang="0">
                  <a:pos x="connsiteX2" y="connsiteY2"/>
                </a:cxn>
                <a:cxn ang="0">
                  <a:pos x="connsiteX3" y="connsiteY3"/>
                </a:cxn>
              </a:cxnLst>
              <a:rect l="l" t="t" r="r" b="b"/>
              <a:pathLst>
                <a:path w="46879" h="1554775">
                  <a:moveTo>
                    <a:pt x="0" y="0"/>
                  </a:moveTo>
                  <a:lnTo>
                    <a:pt x="46879" y="0"/>
                  </a:lnTo>
                  <a:lnTo>
                    <a:pt x="46879" y="1554776"/>
                  </a:lnTo>
                  <a:lnTo>
                    <a:pt x="0" y="1554776"/>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85" name="Freeform 1346">
              <a:extLst>
                <a:ext uri="{FF2B5EF4-FFF2-40B4-BE49-F238E27FC236}">
                  <a16:creationId xmlns:a16="http://schemas.microsoft.com/office/drawing/2014/main" id="{76C950F1-A900-5454-D18B-998D35F3FF7C}"/>
                </a:ext>
              </a:extLst>
            </p:cNvPr>
            <p:cNvSpPr/>
            <p:nvPr/>
          </p:nvSpPr>
          <p:spPr>
            <a:xfrm>
              <a:off x="14289087" y="5828618"/>
              <a:ext cx="46879" cy="1578279"/>
            </a:xfrm>
            <a:custGeom>
              <a:avLst/>
              <a:gdLst>
                <a:gd name="connsiteX0" fmla="*/ 0 w 46879"/>
                <a:gd name="connsiteY0" fmla="*/ 0 h 1578279"/>
                <a:gd name="connsiteX1" fmla="*/ 46880 w 46879"/>
                <a:gd name="connsiteY1" fmla="*/ 0 h 1578279"/>
                <a:gd name="connsiteX2" fmla="*/ 46880 w 46879"/>
                <a:gd name="connsiteY2" fmla="*/ 1578279 h 1578279"/>
                <a:gd name="connsiteX3" fmla="*/ 0 w 46879"/>
                <a:gd name="connsiteY3" fmla="*/ 1578279 h 1578279"/>
              </a:gdLst>
              <a:ahLst/>
              <a:cxnLst>
                <a:cxn ang="0">
                  <a:pos x="connsiteX0" y="connsiteY0"/>
                </a:cxn>
                <a:cxn ang="0">
                  <a:pos x="connsiteX1" y="connsiteY1"/>
                </a:cxn>
                <a:cxn ang="0">
                  <a:pos x="connsiteX2" y="connsiteY2"/>
                </a:cxn>
                <a:cxn ang="0">
                  <a:pos x="connsiteX3" y="connsiteY3"/>
                </a:cxn>
              </a:cxnLst>
              <a:rect l="l" t="t" r="r" b="b"/>
              <a:pathLst>
                <a:path w="46879" h="1578279">
                  <a:moveTo>
                    <a:pt x="0" y="0"/>
                  </a:moveTo>
                  <a:lnTo>
                    <a:pt x="46880" y="0"/>
                  </a:lnTo>
                  <a:lnTo>
                    <a:pt x="46880" y="1578279"/>
                  </a:lnTo>
                  <a:lnTo>
                    <a:pt x="0" y="1578279"/>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86" name="Freeform 1347">
              <a:extLst>
                <a:ext uri="{FF2B5EF4-FFF2-40B4-BE49-F238E27FC236}">
                  <a16:creationId xmlns:a16="http://schemas.microsoft.com/office/drawing/2014/main" id="{AF89B217-0747-3F08-F7AC-E33849393543}"/>
                </a:ext>
              </a:extLst>
            </p:cNvPr>
            <p:cNvSpPr/>
            <p:nvPr/>
          </p:nvSpPr>
          <p:spPr>
            <a:xfrm>
              <a:off x="14367093" y="5828618"/>
              <a:ext cx="46879" cy="1578279"/>
            </a:xfrm>
            <a:custGeom>
              <a:avLst/>
              <a:gdLst>
                <a:gd name="connsiteX0" fmla="*/ 0 w 46879"/>
                <a:gd name="connsiteY0" fmla="*/ 0 h 1578279"/>
                <a:gd name="connsiteX1" fmla="*/ 46879 w 46879"/>
                <a:gd name="connsiteY1" fmla="*/ 0 h 1578279"/>
                <a:gd name="connsiteX2" fmla="*/ 46879 w 46879"/>
                <a:gd name="connsiteY2" fmla="*/ 1578279 h 1578279"/>
                <a:gd name="connsiteX3" fmla="*/ 0 w 46879"/>
                <a:gd name="connsiteY3" fmla="*/ 1578279 h 1578279"/>
              </a:gdLst>
              <a:ahLst/>
              <a:cxnLst>
                <a:cxn ang="0">
                  <a:pos x="connsiteX0" y="connsiteY0"/>
                </a:cxn>
                <a:cxn ang="0">
                  <a:pos x="connsiteX1" y="connsiteY1"/>
                </a:cxn>
                <a:cxn ang="0">
                  <a:pos x="connsiteX2" y="connsiteY2"/>
                </a:cxn>
                <a:cxn ang="0">
                  <a:pos x="connsiteX3" y="connsiteY3"/>
                </a:cxn>
              </a:cxnLst>
              <a:rect l="l" t="t" r="r" b="b"/>
              <a:pathLst>
                <a:path w="46879" h="1578279">
                  <a:moveTo>
                    <a:pt x="0" y="0"/>
                  </a:moveTo>
                  <a:lnTo>
                    <a:pt x="46879" y="0"/>
                  </a:lnTo>
                  <a:lnTo>
                    <a:pt x="46879" y="1578279"/>
                  </a:lnTo>
                  <a:lnTo>
                    <a:pt x="0" y="1578279"/>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87" name="Freeform 1348">
              <a:extLst>
                <a:ext uri="{FF2B5EF4-FFF2-40B4-BE49-F238E27FC236}">
                  <a16:creationId xmlns:a16="http://schemas.microsoft.com/office/drawing/2014/main" id="{E4F8C972-499F-1E78-6096-1DF2F4A0F59B}"/>
                </a:ext>
              </a:extLst>
            </p:cNvPr>
            <p:cNvSpPr/>
            <p:nvPr/>
          </p:nvSpPr>
          <p:spPr>
            <a:xfrm>
              <a:off x="14515354" y="5828618"/>
              <a:ext cx="46879" cy="1586028"/>
            </a:xfrm>
            <a:custGeom>
              <a:avLst/>
              <a:gdLst>
                <a:gd name="connsiteX0" fmla="*/ 0 w 46879"/>
                <a:gd name="connsiteY0" fmla="*/ 0 h 1586028"/>
                <a:gd name="connsiteX1" fmla="*/ 46880 w 46879"/>
                <a:gd name="connsiteY1" fmla="*/ 0 h 1586028"/>
                <a:gd name="connsiteX2" fmla="*/ 46880 w 46879"/>
                <a:gd name="connsiteY2" fmla="*/ 1586029 h 1586028"/>
                <a:gd name="connsiteX3" fmla="*/ 0 w 46879"/>
                <a:gd name="connsiteY3" fmla="*/ 1586029 h 1586028"/>
              </a:gdLst>
              <a:ahLst/>
              <a:cxnLst>
                <a:cxn ang="0">
                  <a:pos x="connsiteX0" y="connsiteY0"/>
                </a:cxn>
                <a:cxn ang="0">
                  <a:pos x="connsiteX1" y="connsiteY1"/>
                </a:cxn>
                <a:cxn ang="0">
                  <a:pos x="connsiteX2" y="connsiteY2"/>
                </a:cxn>
                <a:cxn ang="0">
                  <a:pos x="connsiteX3" y="connsiteY3"/>
                </a:cxn>
              </a:cxnLst>
              <a:rect l="l" t="t" r="r" b="b"/>
              <a:pathLst>
                <a:path w="46879" h="1586028">
                  <a:moveTo>
                    <a:pt x="0" y="0"/>
                  </a:moveTo>
                  <a:lnTo>
                    <a:pt x="46880" y="0"/>
                  </a:lnTo>
                  <a:lnTo>
                    <a:pt x="46880" y="1586029"/>
                  </a:lnTo>
                  <a:lnTo>
                    <a:pt x="0" y="1586029"/>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88" name="Freeform 1349">
              <a:extLst>
                <a:ext uri="{FF2B5EF4-FFF2-40B4-BE49-F238E27FC236}">
                  <a16:creationId xmlns:a16="http://schemas.microsoft.com/office/drawing/2014/main" id="{EC537B6D-440D-3B77-8459-F48C88DED855}"/>
                </a:ext>
              </a:extLst>
            </p:cNvPr>
            <p:cNvSpPr/>
            <p:nvPr/>
          </p:nvSpPr>
          <p:spPr>
            <a:xfrm>
              <a:off x="14669078" y="5828618"/>
              <a:ext cx="46879" cy="1617154"/>
            </a:xfrm>
            <a:custGeom>
              <a:avLst/>
              <a:gdLst>
                <a:gd name="connsiteX0" fmla="*/ 0 w 46879"/>
                <a:gd name="connsiteY0" fmla="*/ 0 h 1617154"/>
                <a:gd name="connsiteX1" fmla="*/ 46880 w 46879"/>
                <a:gd name="connsiteY1" fmla="*/ 0 h 1617154"/>
                <a:gd name="connsiteX2" fmla="*/ 46880 w 46879"/>
                <a:gd name="connsiteY2" fmla="*/ 1617155 h 1617154"/>
                <a:gd name="connsiteX3" fmla="*/ 0 w 46879"/>
                <a:gd name="connsiteY3" fmla="*/ 1617155 h 1617154"/>
              </a:gdLst>
              <a:ahLst/>
              <a:cxnLst>
                <a:cxn ang="0">
                  <a:pos x="connsiteX0" y="connsiteY0"/>
                </a:cxn>
                <a:cxn ang="0">
                  <a:pos x="connsiteX1" y="connsiteY1"/>
                </a:cxn>
                <a:cxn ang="0">
                  <a:pos x="connsiteX2" y="connsiteY2"/>
                </a:cxn>
                <a:cxn ang="0">
                  <a:pos x="connsiteX3" y="connsiteY3"/>
                </a:cxn>
              </a:cxnLst>
              <a:rect l="l" t="t" r="r" b="b"/>
              <a:pathLst>
                <a:path w="46879" h="1617154">
                  <a:moveTo>
                    <a:pt x="0" y="0"/>
                  </a:moveTo>
                  <a:lnTo>
                    <a:pt x="46880" y="0"/>
                  </a:lnTo>
                  <a:lnTo>
                    <a:pt x="46880" y="1617155"/>
                  </a:lnTo>
                  <a:lnTo>
                    <a:pt x="0" y="1617155"/>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89" name="Freeform 1350">
              <a:extLst>
                <a:ext uri="{FF2B5EF4-FFF2-40B4-BE49-F238E27FC236}">
                  <a16:creationId xmlns:a16="http://schemas.microsoft.com/office/drawing/2014/main" id="{348852AE-FD3E-BA4F-E626-1111585A4F72}"/>
                </a:ext>
              </a:extLst>
            </p:cNvPr>
            <p:cNvSpPr/>
            <p:nvPr/>
          </p:nvSpPr>
          <p:spPr>
            <a:xfrm>
              <a:off x="14819754" y="5828618"/>
              <a:ext cx="46879" cy="1632654"/>
            </a:xfrm>
            <a:custGeom>
              <a:avLst/>
              <a:gdLst>
                <a:gd name="connsiteX0" fmla="*/ 0 w 46879"/>
                <a:gd name="connsiteY0" fmla="*/ 0 h 1632654"/>
                <a:gd name="connsiteX1" fmla="*/ 46879 w 46879"/>
                <a:gd name="connsiteY1" fmla="*/ 0 h 1632654"/>
                <a:gd name="connsiteX2" fmla="*/ 46879 w 46879"/>
                <a:gd name="connsiteY2" fmla="*/ 1632655 h 1632654"/>
                <a:gd name="connsiteX3" fmla="*/ 0 w 46879"/>
                <a:gd name="connsiteY3" fmla="*/ 1632655 h 1632654"/>
              </a:gdLst>
              <a:ahLst/>
              <a:cxnLst>
                <a:cxn ang="0">
                  <a:pos x="connsiteX0" y="connsiteY0"/>
                </a:cxn>
                <a:cxn ang="0">
                  <a:pos x="connsiteX1" y="connsiteY1"/>
                </a:cxn>
                <a:cxn ang="0">
                  <a:pos x="connsiteX2" y="connsiteY2"/>
                </a:cxn>
                <a:cxn ang="0">
                  <a:pos x="connsiteX3" y="connsiteY3"/>
                </a:cxn>
              </a:cxnLst>
              <a:rect l="l" t="t" r="r" b="b"/>
              <a:pathLst>
                <a:path w="46879" h="1632654">
                  <a:moveTo>
                    <a:pt x="0" y="0"/>
                  </a:moveTo>
                  <a:lnTo>
                    <a:pt x="46879" y="0"/>
                  </a:lnTo>
                  <a:lnTo>
                    <a:pt x="46879" y="1632655"/>
                  </a:lnTo>
                  <a:lnTo>
                    <a:pt x="0" y="1632655"/>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90" name="Freeform 1351">
              <a:extLst>
                <a:ext uri="{FF2B5EF4-FFF2-40B4-BE49-F238E27FC236}">
                  <a16:creationId xmlns:a16="http://schemas.microsoft.com/office/drawing/2014/main" id="{B5E860CB-30EE-3916-3305-381B9A368719}"/>
                </a:ext>
              </a:extLst>
            </p:cNvPr>
            <p:cNvSpPr/>
            <p:nvPr/>
          </p:nvSpPr>
          <p:spPr>
            <a:xfrm>
              <a:off x="15350548" y="5828618"/>
              <a:ext cx="46879" cy="1750043"/>
            </a:xfrm>
            <a:custGeom>
              <a:avLst/>
              <a:gdLst>
                <a:gd name="connsiteX0" fmla="*/ 0 w 46879"/>
                <a:gd name="connsiteY0" fmla="*/ 0 h 1750043"/>
                <a:gd name="connsiteX1" fmla="*/ 46880 w 46879"/>
                <a:gd name="connsiteY1" fmla="*/ 0 h 1750043"/>
                <a:gd name="connsiteX2" fmla="*/ 46880 w 46879"/>
                <a:gd name="connsiteY2" fmla="*/ 1750044 h 1750043"/>
                <a:gd name="connsiteX3" fmla="*/ 0 w 46879"/>
                <a:gd name="connsiteY3" fmla="*/ 1750044 h 1750043"/>
              </a:gdLst>
              <a:ahLst/>
              <a:cxnLst>
                <a:cxn ang="0">
                  <a:pos x="connsiteX0" y="connsiteY0"/>
                </a:cxn>
                <a:cxn ang="0">
                  <a:pos x="connsiteX1" y="connsiteY1"/>
                </a:cxn>
                <a:cxn ang="0">
                  <a:pos x="connsiteX2" y="connsiteY2"/>
                </a:cxn>
                <a:cxn ang="0">
                  <a:pos x="connsiteX3" y="connsiteY3"/>
                </a:cxn>
              </a:cxnLst>
              <a:rect l="l" t="t" r="r" b="b"/>
              <a:pathLst>
                <a:path w="46879" h="1750043">
                  <a:moveTo>
                    <a:pt x="0" y="0"/>
                  </a:moveTo>
                  <a:lnTo>
                    <a:pt x="46880" y="0"/>
                  </a:lnTo>
                  <a:lnTo>
                    <a:pt x="46880" y="1750044"/>
                  </a:lnTo>
                  <a:lnTo>
                    <a:pt x="0" y="1750044"/>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91" name="Freeform 1352">
              <a:extLst>
                <a:ext uri="{FF2B5EF4-FFF2-40B4-BE49-F238E27FC236}">
                  <a16:creationId xmlns:a16="http://schemas.microsoft.com/office/drawing/2014/main" id="{A1233EB5-2A52-4E41-D1B7-5D187CF8D62D}"/>
                </a:ext>
              </a:extLst>
            </p:cNvPr>
            <p:cNvSpPr/>
            <p:nvPr/>
          </p:nvSpPr>
          <p:spPr>
            <a:xfrm>
              <a:off x="15428807" y="5828618"/>
              <a:ext cx="46879" cy="1796669"/>
            </a:xfrm>
            <a:custGeom>
              <a:avLst/>
              <a:gdLst>
                <a:gd name="connsiteX0" fmla="*/ 0 w 46879"/>
                <a:gd name="connsiteY0" fmla="*/ 0 h 1796669"/>
                <a:gd name="connsiteX1" fmla="*/ 46879 w 46879"/>
                <a:gd name="connsiteY1" fmla="*/ 0 h 1796669"/>
                <a:gd name="connsiteX2" fmla="*/ 46879 w 46879"/>
                <a:gd name="connsiteY2" fmla="*/ 1796670 h 1796669"/>
                <a:gd name="connsiteX3" fmla="*/ 0 w 46879"/>
                <a:gd name="connsiteY3" fmla="*/ 1796670 h 1796669"/>
              </a:gdLst>
              <a:ahLst/>
              <a:cxnLst>
                <a:cxn ang="0">
                  <a:pos x="connsiteX0" y="connsiteY0"/>
                </a:cxn>
                <a:cxn ang="0">
                  <a:pos x="connsiteX1" y="connsiteY1"/>
                </a:cxn>
                <a:cxn ang="0">
                  <a:pos x="connsiteX2" y="connsiteY2"/>
                </a:cxn>
                <a:cxn ang="0">
                  <a:pos x="connsiteX3" y="connsiteY3"/>
                </a:cxn>
              </a:cxnLst>
              <a:rect l="l" t="t" r="r" b="b"/>
              <a:pathLst>
                <a:path w="46879" h="1796669">
                  <a:moveTo>
                    <a:pt x="0" y="0"/>
                  </a:moveTo>
                  <a:lnTo>
                    <a:pt x="46879" y="0"/>
                  </a:lnTo>
                  <a:lnTo>
                    <a:pt x="46879" y="1796670"/>
                  </a:lnTo>
                  <a:lnTo>
                    <a:pt x="0" y="1796670"/>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92" name="Freeform 1353">
              <a:extLst>
                <a:ext uri="{FF2B5EF4-FFF2-40B4-BE49-F238E27FC236}">
                  <a16:creationId xmlns:a16="http://schemas.microsoft.com/office/drawing/2014/main" id="{DF30C2CF-70DD-775F-6EE9-6A73A8ACA6F2}"/>
                </a:ext>
              </a:extLst>
            </p:cNvPr>
            <p:cNvSpPr/>
            <p:nvPr/>
          </p:nvSpPr>
          <p:spPr>
            <a:xfrm>
              <a:off x="15577196" y="5828618"/>
              <a:ext cx="46879" cy="1859175"/>
            </a:xfrm>
            <a:custGeom>
              <a:avLst/>
              <a:gdLst>
                <a:gd name="connsiteX0" fmla="*/ 0 w 46879"/>
                <a:gd name="connsiteY0" fmla="*/ 0 h 1859175"/>
                <a:gd name="connsiteX1" fmla="*/ 46879 w 46879"/>
                <a:gd name="connsiteY1" fmla="*/ 0 h 1859175"/>
                <a:gd name="connsiteX2" fmla="*/ 46879 w 46879"/>
                <a:gd name="connsiteY2" fmla="*/ 1859175 h 1859175"/>
                <a:gd name="connsiteX3" fmla="*/ 0 w 46879"/>
                <a:gd name="connsiteY3" fmla="*/ 1859175 h 1859175"/>
              </a:gdLst>
              <a:ahLst/>
              <a:cxnLst>
                <a:cxn ang="0">
                  <a:pos x="connsiteX0" y="connsiteY0"/>
                </a:cxn>
                <a:cxn ang="0">
                  <a:pos x="connsiteX1" y="connsiteY1"/>
                </a:cxn>
                <a:cxn ang="0">
                  <a:pos x="connsiteX2" y="connsiteY2"/>
                </a:cxn>
                <a:cxn ang="0">
                  <a:pos x="connsiteX3" y="connsiteY3"/>
                </a:cxn>
              </a:cxnLst>
              <a:rect l="l" t="t" r="r" b="b"/>
              <a:pathLst>
                <a:path w="46879" h="1859175">
                  <a:moveTo>
                    <a:pt x="0" y="0"/>
                  </a:moveTo>
                  <a:lnTo>
                    <a:pt x="46879" y="0"/>
                  </a:lnTo>
                  <a:lnTo>
                    <a:pt x="46879" y="1859175"/>
                  </a:lnTo>
                  <a:lnTo>
                    <a:pt x="0" y="1859175"/>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93" name="Freeform 1354">
              <a:extLst>
                <a:ext uri="{FF2B5EF4-FFF2-40B4-BE49-F238E27FC236}">
                  <a16:creationId xmlns:a16="http://schemas.microsoft.com/office/drawing/2014/main" id="{03C2B43A-3B56-CED1-B678-F7632CA3B9D1}"/>
                </a:ext>
              </a:extLst>
            </p:cNvPr>
            <p:cNvSpPr/>
            <p:nvPr/>
          </p:nvSpPr>
          <p:spPr>
            <a:xfrm>
              <a:off x="15655201" y="5828618"/>
              <a:ext cx="46879" cy="1874802"/>
            </a:xfrm>
            <a:custGeom>
              <a:avLst/>
              <a:gdLst>
                <a:gd name="connsiteX0" fmla="*/ 0 w 46879"/>
                <a:gd name="connsiteY0" fmla="*/ 0 h 1874802"/>
                <a:gd name="connsiteX1" fmla="*/ 46880 w 46879"/>
                <a:gd name="connsiteY1" fmla="*/ 0 h 1874802"/>
                <a:gd name="connsiteX2" fmla="*/ 46880 w 46879"/>
                <a:gd name="connsiteY2" fmla="*/ 1874802 h 1874802"/>
                <a:gd name="connsiteX3" fmla="*/ 0 w 46879"/>
                <a:gd name="connsiteY3" fmla="*/ 1874802 h 1874802"/>
              </a:gdLst>
              <a:ahLst/>
              <a:cxnLst>
                <a:cxn ang="0">
                  <a:pos x="connsiteX0" y="connsiteY0"/>
                </a:cxn>
                <a:cxn ang="0">
                  <a:pos x="connsiteX1" y="connsiteY1"/>
                </a:cxn>
                <a:cxn ang="0">
                  <a:pos x="connsiteX2" y="connsiteY2"/>
                </a:cxn>
                <a:cxn ang="0">
                  <a:pos x="connsiteX3" y="connsiteY3"/>
                </a:cxn>
              </a:cxnLst>
              <a:rect l="l" t="t" r="r" b="b"/>
              <a:pathLst>
                <a:path w="46879" h="1874802">
                  <a:moveTo>
                    <a:pt x="0" y="0"/>
                  </a:moveTo>
                  <a:lnTo>
                    <a:pt x="46880" y="0"/>
                  </a:lnTo>
                  <a:lnTo>
                    <a:pt x="46880" y="1874802"/>
                  </a:lnTo>
                  <a:lnTo>
                    <a:pt x="0" y="1874802"/>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94" name="Freeform 1355">
              <a:extLst>
                <a:ext uri="{FF2B5EF4-FFF2-40B4-BE49-F238E27FC236}">
                  <a16:creationId xmlns:a16="http://schemas.microsoft.com/office/drawing/2014/main" id="{BFD6609D-3158-994C-0B2C-09428BC345DA}"/>
                </a:ext>
              </a:extLst>
            </p:cNvPr>
            <p:cNvSpPr/>
            <p:nvPr/>
          </p:nvSpPr>
          <p:spPr>
            <a:xfrm>
              <a:off x="16185868" y="5828618"/>
              <a:ext cx="46879" cy="2046439"/>
            </a:xfrm>
            <a:custGeom>
              <a:avLst/>
              <a:gdLst>
                <a:gd name="connsiteX0" fmla="*/ 0 w 46879"/>
                <a:gd name="connsiteY0" fmla="*/ 0 h 2046439"/>
                <a:gd name="connsiteX1" fmla="*/ 46880 w 46879"/>
                <a:gd name="connsiteY1" fmla="*/ 0 h 2046439"/>
                <a:gd name="connsiteX2" fmla="*/ 46880 w 46879"/>
                <a:gd name="connsiteY2" fmla="*/ 2046440 h 2046439"/>
                <a:gd name="connsiteX3" fmla="*/ 0 w 46879"/>
                <a:gd name="connsiteY3" fmla="*/ 2046440 h 2046439"/>
              </a:gdLst>
              <a:ahLst/>
              <a:cxnLst>
                <a:cxn ang="0">
                  <a:pos x="connsiteX0" y="connsiteY0"/>
                </a:cxn>
                <a:cxn ang="0">
                  <a:pos x="connsiteX1" y="connsiteY1"/>
                </a:cxn>
                <a:cxn ang="0">
                  <a:pos x="connsiteX2" y="connsiteY2"/>
                </a:cxn>
                <a:cxn ang="0">
                  <a:pos x="connsiteX3" y="connsiteY3"/>
                </a:cxn>
              </a:cxnLst>
              <a:rect l="l" t="t" r="r" b="b"/>
              <a:pathLst>
                <a:path w="46879" h="2046439">
                  <a:moveTo>
                    <a:pt x="0" y="0"/>
                  </a:moveTo>
                  <a:lnTo>
                    <a:pt x="46880" y="0"/>
                  </a:lnTo>
                  <a:lnTo>
                    <a:pt x="46880" y="2046440"/>
                  </a:lnTo>
                  <a:lnTo>
                    <a:pt x="0" y="2046440"/>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95" name="Freeform 1356">
              <a:extLst>
                <a:ext uri="{FF2B5EF4-FFF2-40B4-BE49-F238E27FC236}">
                  <a16:creationId xmlns:a16="http://schemas.microsoft.com/office/drawing/2014/main" id="{5E21958A-F3D0-FDF1-2E60-E7FCFEE93B31}"/>
                </a:ext>
              </a:extLst>
            </p:cNvPr>
            <p:cNvSpPr/>
            <p:nvPr/>
          </p:nvSpPr>
          <p:spPr>
            <a:xfrm>
              <a:off x="16412389" y="5828618"/>
              <a:ext cx="46879" cy="2101323"/>
            </a:xfrm>
            <a:custGeom>
              <a:avLst/>
              <a:gdLst>
                <a:gd name="connsiteX0" fmla="*/ 0 w 46879"/>
                <a:gd name="connsiteY0" fmla="*/ 0 h 2101323"/>
                <a:gd name="connsiteX1" fmla="*/ 46879 w 46879"/>
                <a:gd name="connsiteY1" fmla="*/ 0 h 2101323"/>
                <a:gd name="connsiteX2" fmla="*/ 46879 w 46879"/>
                <a:gd name="connsiteY2" fmla="*/ 2101323 h 2101323"/>
                <a:gd name="connsiteX3" fmla="*/ 0 w 46879"/>
                <a:gd name="connsiteY3" fmla="*/ 2101323 h 2101323"/>
              </a:gdLst>
              <a:ahLst/>
              <a:cxnLst>
                <a:cxn ang="0">
                  <a:pos x="connsiteX0" y="connsiteY0"/>
                </a:cxn>
                <a:cxn ang="0">
                  <a:pos x="connsiteX1" y="connsiteY1"/>
                </a:cxn>
                <a:cxn ang="0">
                  <a:pos x="connsiteX2" y="connsiteY2"/>
                </a:cxn>
                <a:cxn ang="0">
                  <a:pos x="connsiteX3" y="connsiteY3"/>
                </a:cxn>
              </a:cxnLst>
              <a:rect l="l" t="t" r="r" b="b"/>
              <a:pathLst>
                <a:path w="46879" h="2101323">
                  <a:moveTo>
                    <a:pt x="0" y="0"/>
                  </a:moveTo>
                  <a:lnTo>
                    <a:pt x="46879" y="0"/>
                  </a:lnTo>
                  <a:lnTo>
                    <a:pt x="46879" y="2101323"/>
                  </a:lnTo>
                  <a:lnTo>
                    <a:pt x="0" y="2101323"/>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96" name="Freeform 1357">
              <a:extLst>
                <a:ext uri="{FF2B5EF4-FFF2-40B4-BE49-F238E27FC236}">
                  <a16:creationId xmlns:a16="http://schemas.microsoft.com/office/drawing/2014/main" id="{0359599A-A589-06BC-8EB9-A70608C0A619}"/>
                </a:ext>
              </a:extLst>
            </p:cNvPr>
            <p:cNvSpPr/>
            <p:nvPr/>
          </p:nvSpPr>
          <p:spPr>
            <a:xfrm>
              <a:off x="16568400" y="5828618"/>
              <a:ext cx="46879" cy="2132322"/>
            </a:xfrm>
            <a:custGeom>
              <a:avLst/>
              <a:gdLst>
                <a:gd name="connsiteX0" fmla="*/ 0 w 46879"/>
                <a:gd name="connsiteY0" fmla="*/ 0 h 2132322"/>
                <a:gd name="connsiteX1" fmla="*/ 46880 w 46879"/>
                <a:gd name="connsiteY1" fmla="*/ 0 h 2132322"/>
                <a:gd name="connsiteX2" fmla="*/ 46880 w 46879"/>
                <a:gd name="connsiteY2" fmla="*/ 2132322 h 2132322"/>
                <a:gd name="connsiteX3" fmla="*/ 0 w 46879"/>
                <a:gd name="connsiteY3" fmla="*/ 2132322 h 2132322"/>
              </a:gdLst>
              <a:ahLst/>
              <a:cxnLst>
                <a:cxn ang="0">
                  <a:pos x="connsiteX0" y="connsiteY0"/>
                </a:cxn>
                <a:cxn ang="0">
                  <a:pos x="connsiteX1" y="connsiteY1"/>
                </a:cxn>
                <a:cxn ang="0">
                  <a:pos x="connsiteX2" y="connsiteY2"/>
                </a:cxn>
                <a:cxn ang="0">
                  <a:pos x="connsiteX3" y="connsiteY3"/>
                </a:cxn>
              </a:cxnLst>
              <a:rect l="l" t="t" r="r" b="b"/>
              <a:pathLst>
                <a:path w="46879" h="2132322">
                  <a:moveTo>
                    <a:pt x="0" y="0"/>
                  </a:moveTo>
                  <a:lnTo>
                    <a:pt x="46880" y="0"/>
                  </a:lnTo>
                  <a:lnTo>
                    <a:pt x="46880" y="2132322"/>
                  </a:lnTo>
                  <a:lnTo>
                    <a:pt x="0" y="2132322"/>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97" name="Freeform 1358">
              <a:extLst>
                <a:ext uri="{FF2B5EF4-FFF2-40B4-BE49-F238E27FC236}">
                  <a16:creationId xmlns:a16="http://schemas.microsoft.com/office/drawing/2014/main" id="{6191F5D0-19AF-331C-A78F-92D6A9A6BDDF}"/>
                </a:ext>
              </a:extLst>
            </p:cNvPr>
            <p:cNvSpPr/>
            <p:nvPr/>
          </p:nvSpPr>
          <p:spPr>
            <a:xfrm>
              <a:off x="16716789" y="5828618"/>
              <a:ext cx="46879" cy="2241707"/>
            </a:xfrm>
            <a:custGeom>
              <a:avLst/>
              <a:gdLst>
                <a:gd name="connsiteX0" fmla="*/ 0 w 46879"/>
                <a:gd name="connsiteY0" fmla="*/ 0 h 2241707"/>
                <a:gd name="connsiteX1" fmla="*/ 46880 w 46879"/>
                <a:gd name="connsiteY1" fmla="*/ 0 h 2241707"/>
                <a:gd name="connsiteX2" fmla="*/ 46880 w 46879"/>
                <a:gd name="connsiteY2" fmla="*/ 2241708 h 2241707"/>
                <a:gd name="connsiteX3" fmla="*/ 0 w 46879"/>
                <a:gd name="connsiteY3" fmla="*/ 2241708 h 2241707"/>
              </a:gdLst>
              <a:ahLst/>
              <a:cxnLst>
                <a:cxn ang="0">
                  <a:pos x="connsiteX0" y="connsiteY0"/>
                </a:cxn>
                <a:cxn ang="0">
                  <a:pos x="connsiteX1" y="connsiteY1"/>
                </a:cxn>
                <a:cxn ang="0">
                  <a:pos x="connsiteX2" y="connsiteY2"/>
                </a:cxn>
                <a:cxn ang="0">
                  <a:pos x="connsiteX3" y="connsiteY3"/>
                </a:cxn>
              </a:cxnLst>
              <a:rect l="l" t="t" r="r" b="b"/>
              <a:pathLst>
                <a:path w="46879" h="2241707">
                  <a:moveTo>
                    <a:pt x="0" y="0"/>
                  </a:moveTo>
                  <a:lnTo>
                    <a:pt x="46880" y="0"/>
                  </a:lnTo>
                  <a:lnTo>
                    <a:pt x="46880" y="2241708"/>
                  </a:lnTo>
                  <a:lnTo>
                    <a:pt x="0" y="2241708"/>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98" name="Freeform 1359">
              <a:extLst>
                <a:ext uri="{FF2B5EF4-FFF2-40B4-BE49-F238E27FC236}">
                  <a16:creationId xmlns:a16="http://schemas.microsoft.com/office/drawing/2014/main" id="{C4ECC6D8-B56D-3702-075E-EE9EF0DDBE9C}"/>
                </a:ext>
              </a:extLst>
            </p:cNvPr>
            <p:cNvSpPr/>
            <p:nvPr/>
          </p:nvSpPr>
          <p:spPr>
            <a:xfrm>
              <a:off x="16794540" y="5828618"/>
              <a:ext cx="46879" cy="2241707"/>
            </a:xfrm>
            <a:custGeom>
              <a:avLst/>
              <a:gdLst>
                <a:gd name="connsiteX0" fmla="*/ 0 w 46879"/>
                <a:gd name="connsiteY0" fmla="*/ 0 h 2241707"/>
                <a:gd name="connsiteX1" fmla="*/ 46879 w 46879"/>
                <a:gd name="connsiteY1" fmla="*/ 0 h 2241707"/>
                <a:gd name="connsiteX2" fmla="*/ 46879 w 46879"/>
                <a:gd name="connsiteY2" fmla="*/ 2241708 h 2241707"/>
                <a:gd name="connsiteX3" fmla="*/ 0 w 46879"/>
                <a:gd name="connsiteY3" fmla="*/ 2241708 h 2241707"/>
              </a:gdLst>
              <a:ahLst/>
              <a:cxnLst>
                <a:cxn ang="0">
                  <a:pos x="connsiteX0" y="connsiteY0"/>
                </a:cxn>
                <a:cxn ang="0">
                  <a:pos x="connsiteX1" y="connsiteY1"/>
                </a:cxn>
                <a:cxn ang="0">
                  <a:pos x="connsiteX2" y="connsiteY2"/>
                </a:cxn>
                <a:cxn ang="0">
                  <a:pos x="connsiteX3" y="connsiteY3"/>
                </a:cxn>
              </a:cxnLst>
              <a:rect l="l" t="t" r="r" b="b"/>
              <a:pathLst>
                <a:path w="46879" h="2241707">
                  <a:moveTo>
                    <a:pt x="0" y="0"/>
                  </a:moveTo>
                  <a:lnTo>
                    <a:pt x="46879" y="0"/>
                  </a:lnTo>
                  <a:lnTo>
                    <a:pt x="46879" y="2241708"/>
                  </a:lnTo>
                  <a:lnTo>
                    <a:pt x="0" y="2241708"/>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99" name="Freeform 1360">
              <a:extLst>
                <a:ext uri="{FF2B5EF4-FFF2-40B4-BE49-F238E27FC236}">
                  <a16:creationId xmlns:a16="http://schemas.microsoft.com/office/drawing/2014/main" id="{1CB70EED-5EA4-DD5F-2871-1DBA24ABBF78}"/>
                </a:ext>
              </a:extLst>
            </p:cNvPr>
            <p:cNvSpPr/>
            <p:nvPr/>
          </p:nvSpPr>
          <p:spPr>
            <a:xfrm>
              <a:off x="16943437" y="5828618"/>
              <a:ext cx="46879" cy="2624240"/>
            </a:xfrm>
            <a:custGeom>
              <a:avLst/>
              <a:gdLst>
                <a:gd name="connsiteX0" fmla="*/ 0 w 46879"/>
                <a:gd name="connsiteY0" fmla="*/ 0 h 2624240"/>
                <a:gd name="connsiteX1" fmla="*/ 46880 w 46879"/>
                <a:gd name="connsiteY1" fmla="*/ 0 h 2624240"/>
                <a:gd name="connsiteX2" fmla="*/ 46880 w 46879"/>
                <a:gd name="connsiteY2" fmla="*/ 2624240 h 2624240"/>
                <a:gd name="connsiteX3" fmla="*/ 0 w 46879"/>
                <a:gd name="connsiteY3" fmla="*/ 2624240 h 2624240"/>
              </a:gdLst>
              <a:ahLst/>
              <a:cxnLst>
                <a:cxn ang="0">
                  <a:pos x="connsiteX0" y="connsiteY0"/>
                </a:cxn>
                <a:cxn ang="0">
                  <a:pos x="connsiteX1" y="connsiteY1"/>
                </a:cxn>
                <a:cxn ang="0">
                  <a:pos x="connsiteX2" y="connsiteY2"/>
                </a:cxn>
                <a:cxn ang="0">
                  <a:pos x="connsiteX3" y="connsiteY3"/>
                </a:cxn>
              </a:cxnLst>
              <a:rect l="l" t="t" r="r" b="b"/>
              <a:pathLst>
                <a:path w="46879" h="2624240">
                  <a:moveTo>
                    <a:pt x="0" y="0"/>
                  </a:moveTo>
                  <a:lnTo>
                    <a:pt x="46880" y="0"/>
                  </a:lnTo>
                  <a:lnTo>
                    <a:pt x="46880" y="2624240"/>
                  </a:lnTo>
                  <a:lnTo>
                    <a:pt x="0" y="2624240"/>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300" name="Freeform 1361">
              <a:extLst>
                <a:ext uri="{FF2B5EF4-FFF2-40B4-BE49-F238E27FC236}">
                  <a16:creationId xmlns:a16="http://schemas.microsoft.com/office/drawing/2014/main" id="{7497E258-830C-1485-9DFE-BC73F135DFB1}"/>
                </a:ext>
              </a:extLst>
            </p:cNvPr>
            <p:cNvSpPr/>
            <p:nvPr/>
          </p:nvSpPr>
          <p:spPr>
            <a:xfrm>
              <a:off x="17177581" y="5828618"/>
              <a:ext cx="46879" cy="2624240"/>
            </a:xfrm>
            <a:custGeom>
              <a:avLst/>
              <a:gdLst>
                <a:gd name="connsiteX0" fmla="*/ -1 w 46879"/>
                <a:gd name="connsiteY0" fmla="*/ 0 h 2624240"/>
                <a:gd name="connsiteX1" fmla="*/ 46878 w 46879"/>
                <a:gd name="connsiteY1" fmla="*/ 0 h 2624240"/>
                <a:gd name="connsiteX2" fmla="*/ 46878 w 46879"/>
                <a:gd name="connsiteY2" fmla="*/ 2624240 h 2624240"/>
                <a:gd name="connsiteX3" fmla="*/ -1 w 46879"/>
                <a:gd name="connsiteY3" fmla="*/ 2624240 h 2624240"/>
              </a:gdLst>
              <a:ahLst/>
              <a:cxnLst>
                <a:cxn ang="0">
                  <a:pos x="connsiteX0" y="connsiteY0"/>
                </a:cxn>
                <a:cxn ang="0">
                  <a:pos x="connsiteX1" y="connsiteY1"/>
                </a:cxn>
                <a:cxn ang="0">
                  <a:pos x="connsiteX2" y="connsiteY2"/>
                </a:cxn>
                <a:cxn ang="0">
                  <a:pos x="connsiteX3" y="connsiteY3"/>
                </a:cxn>
              </a:cxnLst>
              <a:rect l="l" t="t" r="r" b="b"/>
              <a:pathLst>
                <a:path w="46879" h="2624240">
                  <a:moveTo>
                    <a:pt x="-1" y="0"/>
                  </a:moveTo>
                  <a:lnTo>
                    <a:pt x="46878" y="0"/>
                  </a:lnTo>
                  <a:lnTo>
                    <a:pt x="46878" y="2624240"/>
                  </a:lnTo>
                  <a:lnTo>
                    <a:pt x="-1" y="2624240"/>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301" name="Freeform 1362">
              <a:extLst>
                <a:ext uri="{FF2B5EF4-FFF2-40B4-BE49-F238E27FC236}">
                  <a16:creationId xmlns:a16="http://schemas.microsoft.com/office/drawing/2014/main" id="{E6FC64ED-3ACC-C9DB-DCDA-DC7298F9F350}"/>
                </a:ext>
              </a:extLst>
            </p:cNvPr>
            <p:cNvSpPr/>
            <p:nvPr/>
          </p:nvSpPr>
          <p:spPr>
            <a:xfrm>
              <a:off x="17247329" y="5828618"/>
              <a:ext cx="46879" cy="2624240"/>
            </a:xfrm>
            <a:custGeom>
              <a:avLst/>
              <a:gdLst>
                <a:gd name="connsiteX0" fmla="*/ -1 w 46879"/>
                <a:gd name="connsiteY0" fmla="*/ 0 h 2624240"/>
                <a:gd name="connsiteX1" fmla="*/ 46878 w 46879"/>
                <a:gd name="connsiteY1" fmla="*/ 0 h 2624240"/>
                <a:gd name="connsiteX2" fmla="*/ 46878 w 46879"/>
                <a:gd name="connsiteY2" fmla="*/ 2624240 h 2624240"/>
                <a:gd name="connsiteX3" fmla="*/ -1 w 46879"/>
                <a:gd name="connsiteY3" fmla="*/ 2624240 h 2624240"/>
              </a:gdLst>
              <a:ahLst/>
              <a:cxnLst>
                <a:cxn ang="0">
                  <a:pos x="connsiteX0" y="connsiteY0"/>
                </a:cxn>
                <a:cxn ang="0">
                  <a:pos x="connsiteX1" y="connsiteY1"/>
                </a:cxn>
                <a:cxn ang="0">
                  <a:pos x="connsiteX2" y="connsiteY2"/>
                </a:cxn>
                <a:cxn ang="0">
                  <a:pos x="connsiteX3" y="connsiteY3"/>
                </a:cxn>
              </a:cxnLst>
              <a:rect l="l" t="t" r="r" b="b"/>
              <a:pathLst>
                <a:path w="46879" h="2624240">
                  <a:moveTo>
                    <a:pt x="-1" y="0"/>
                  </a:moveTo>
                  <a:lnTo>
                    <a:pt x="46878" y="0"/>
                  </a:lnTo>
                  <a:lnTo>
                    <a:pt x="46878" y="2624240"/>
                  </a:lnTo>
                  <a:lnTo>
                    <a:pt x="-1" y="2624240"/>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302" name="Freeform 1363">
              <a:extLst>
                <a:ext uri="{FF2B5EF4-FFF2-40B4-BE49-F238E27FC236}">
                  <a16:creationId xmlns:a16="http://schemas.microsoft.com/office/drawing/2014/main" id="{7A1EBCDF-1D3F-703A-BBA2-2BEECEA00FD3}"/>
                </a:ext>
              </a:extLst>
            </p:cNvPr>
            <p:cNvSpPr/>
            <p:nvPr/>
          </p:nvSpPr>
          <p:spPr>
            <a:xfrm>
              <a:off x="17325842" y="5828618"/>
              <a:ext cx="46879" cy="2624240"/>
            </a:xfrm>
            <a:custGeom>
              <a:avLst/>
              <a:gdLst>
                <a:gd name="connsiteX0" fmla="*/ 0 w 46879"/>
                <a:gd name="connsiteY0" fmla="*/ 0 h 2624240"/>
                <a:gd name="connsiteX1" fmla="*/ 46879 w 46879"/>
                <a:gd name="connsiteY1" fmla="*/ 0 h 2624240"/>
                <a:gd name="connsiteX2" fmla="*/ 46879 w 46879"/>
                <a:gd name="connsiteY2" fmla="*/ 2624240 h 2624240"/>
                <a:gd name="connsiteX3" fmla="*/ 0 w 46879"/>
                <a:gd name="connsiteY3" fmla="*/ 2624240 h 2624240"/>
              </a:gdLst>
              <a:ahLst/>
              <a:cxnLst>
                <a:cxn ang="0">
                  <a:pos x="connsiteX0" y="connsiteY0"/>
                </a:cxn>
                <a:cxn ang="0">
                  <a:pos x="connsiteX1" y="connsiteY1"/>
                </a:cxn>
                <a:cxn ang="0">
                  <a:pos x="connsiteX2" y="connsiteY2"/>
                </a:cxn>
                <a:cxn ang="0">
                  <a:pos x="connsiteX3" y="connsiteY3"/>
                </a:cxn>
              </a:cxnLst>
              <a:rect l="l" t="t" r="r" b="b"/>
              <a:pathLst>
                <a:path w="46879" h="2624240">
                  <a:moveTo>
                    <a:pt x="0" y="0"/>
                  </a:moveTo>
                  <a:lnTo>
                    <a:pt x="46879" y="0"/>
                  </a:lnTo>
                  <a:lnTo>
                    <a:pt x="46879" y="2624240"/>
                  </a:lnTo>
                  <a:lnTo>
                    <a:pt x="0" y="2624240"/>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grpSp>
      <p:sp>
        <p:nvSpPr>
          <p:cNvPr id="1303" name="TextBox 1302">
            <a:extLst>
              <a:ext uri="{FF2B5EF4-FFF2-40B4-BE49-F238E27FC236}">
                <a16:creationId xmlns:a16="http://schemas.microsoft.com/office/drawing/2014/main" id="{2E7E714B-D58A-95BE-ACFD-A7C92A6E863F}"/>
              </a:ext>
            </a:extLst>
          </p:cNvPr>
          <p:cNvSpPr txBox="1"/>
          <p:nvPr/>
        </p:nvSpPr>
        <p:spPr>
          <a:xfrm rot="16200000">
            <a:off x="-515768" y="3030540"/>
            <a:ext cx="3026213" cy="276999"/>
          </a:xfrm>
          <a:prstGeom prst="rect">
            <a:avLst/>
          </a:prstGeom>
          <a:noFill/>
        </p:spPr>
        <p:txBody>
          <a:bodyPr wrap="non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solidFill>
                  <a:srgbClr val="000000"/>
                </a:solidFill>
                <a:effectLst/>
                <a:uLnTx/>
                <a:uFillTx/>
                <a:latin typeface="Arial Narrow" panose="020B0606020202030204" pitchFamily="34" charset="0"/>
                <a:ea typeface="MS PGothic" panose="020B0600070205080204" pitchFamily="34" charset="-128"/>
                <a:cs typeface="+mn-cs"/>
                <a:sym typeface="Aptos"/>
                <a:rtl val="0"/>
              </a:rPr>
              <a:t>Best change from baseline (%) in TL tumor size</a:t>
            </a:r>
          </a:p>
        </p:txBody>
      </p:sp>
      <p:grpSp>
        <p:nvGrpSpPr>
          <p:cNvPr id="1304" name="Graphic 5">
            <a:extLst>
              <a:ext uri="{FF2B5EF4-FFF2-40B4-BE49-F238E27FC236}">
                <a16:creationId xmlns:a16="http://schemas.microsoft.com/office/drawing/2014/main" id="{A1495B4C-F5F3-1040-E241-E4EE887892EC}"/>
              </a:ext>
            </a:extLst>
          </p:cNvPr>
          <p:cNvGrpSpPr/>
          <p:nvPr/>
        </p:nvGrpSpPr>
        <p:grpSpPr>
          <a:xfrm>
            <a:off x="1490658" y="1420227"/>
            <a:ext cx="65724" cy="3487044"/>
            <a:chOff x="4971992" y="3214542"/>
            <a:chExt cx="98586" cy="5230566"/>
          </a:xfrm>
        </p:grpSpPr>
        <p:sp>
          <p:nvSpPr>
            <p:cNvPr id="1305" name="Freeform 1298">
              <a:extLst>
                <a:ext uri="{FF2B5EF4-FFF2-40B4-BE49-F238E27FC236}">
                  <a16:creationId xmlns:a16="http://schemas.microsoft.com/office/drawing/2014/main" id="{612A4861-37FD-3F7A-F056-F7F0A3D5B6ED}"/>
                </a:ext>
              </a:extLst>
            </p:cNvPr>
            <p:cNvSpPr/>
            <p:nvPr/>
          </p:nvSpPr>
          <p:spPr>
            <a:xfrm>
              <a:off x="4971992" y="8445109"/>
              <a:ext cx="98586" cy="12704"/>
            </a:xfrm>
            <a:custGeom>
              <a:avLst/>
              <a:gdLst>
                <a:gd name="connsiteX0" fmla="*/ 98587 w 98586"/>
                <a:gd name="connsiteY0" fmla="*/ 0 h 12704"/>
                <a:gd name="connsiteX1" fmla="*/ 0 w 98586"/>
                <a:gd name="connsiteY1" fmla="*/ 0 h 12704"/>
              </a:gdLst>
              <a:ahLst/>
              <a:cxnLst>
                <a:cxn ang="0">
                  <a:pos x="connsiteX0" y="connsiteY0"/>
                </a:cxn>
                <a:cxn ang="0">
                  <a:pos x="connsiteX1" y="connsiteY1"/>
                </a:cxn>
              </a:cxnLst>
              <a:rect l="l" t="t" r="r" b="b"/>
              <a:pathLst>
                <a:path w="98586" h="12704">
                  <a:moveTo>
                    <a:pt x="98587" y="0"/>
                  </a:moveTo>
                  <a:lnTo>
                    <a:pt x="0" y="0"/>
                  </a:lnTo>
                </a:path>
              </a:pathLst>
            </a:custGeom>
            <a:ln w="19050" cap="flat">
              <a:solidFill>
                <a:srgbClr val="000000"/>
              </a:solid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306" name="Freeform 1299">
              <a:extLst>
                <a:ext uri="{FF2B5EF4-FFF2-40B4-BE49-F238E27FC236}">
                  <a16:creationId xmlns:a16="http://schemas.microsoft.com/office/drawing/2014/main" id="{9ABBD35E-1EF3-70E3-FEF3-C3DEBE6531B9}"/>
                </a:ext>
              </a:extLst>
            </p:cNvPr>
            <p:cNvSpPr/>
            <p:nvPr/>
          </p:nvSpPr>
          <p:spPr>
            <a:xfrm>
              <a:off x="4971992" y="6351662"/>
              <a:ext cx="98586" cy="12704"/>
            </a:xfrm>
            <a:custGeom>
              <a:avLst/>
              <a:gdLst>
                <a:gd name="connsiteX0" fmla="*/ 98587 w 98586"/>
                <a:gd name="connsiteY0" fmla="*/ 0 h 12704"/>
                <a:gd name="connsiteX1" fmla="*/ 0 w 98586"/>
                <a:gd name="connsiteY1" fmla="*/ 0 h 12704"/>
              </a:gdLst>
              <a:ahLst/>
              <a:cxnLst>
                <a:cxn ang="0">
                  <a:pos x="connsiteX0" y="connsiteY0"/>
                </a:cxn>
                <a:cxn ang="0">
                  <a:pos x="connsiteX1" y="connsiteY1"/>
                </a:cxn>
              </a:cxnLst>
              <a:rect l="l" t="t" r="r" b="b"/>
              <a:pathLst>
                <a:path w="98586" h="12704">
                  <a:moveTo>
                    <a:pt x="98587" y="0"/>
                  </a:moveTo>
                  <a:lnTo>
                    <a:pt x="0" y="0"/>
                  </a:lnTo>
                </a:path>
              </a:pathLst>
            </a:custGeom>
            <a:ln w="19050" cap="flat">
              <a:solidFill>
                <a:srgbClr val="000000"/>
              </a:solid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307" name="Freeform 1300">
              <a:extLst>
                <a:ext uri="{FF2B5EF4-FFF2-40B4-BE49-F238E27FC236}">
                  <a16:creationId xmlns:a16="http://schemas.microsoft.com/office/drawing/2014/main" id="{9464233B-33FF-AD78-6745-486EB1D2A9B1}"/>
                </a:ext>
              </a:extLst>
            </p:cNvPr>
            <p:cNvSpPr/>
            <p:nvPr/>
          </p:nvSpPr>
          <p:spPr>
            <a:xfrm>
              <a:off x="4971992" y="5828618"/>
              <a:ext cx="98586" cy="12704"/>
            </a:xfrm>
            <a:custGeom>
              <a:avLst/>
              <a:gdLst>
                <a:gd name="connsiteX0" fmla="*/ 98587 w 98586"/>
                <a:gd name="connsiteY0" fmla="*/ 0 h 12704"/>
                <a:gd name="connsiteX1" fmla="*/ 0 w 98586"/>
                <a:gd name="connsiteY1" fmla="*/ 0 h 12704"/>
              </a:gdLst>
              <a:ahLst/>
              <a:cxnLst>
                <a:cxn ang="0">
                  <a:pos x="connsiteX0" y="connsiteY0"/>
                </a:cxn>
                <a:cxn ang="0">
                  <a:pos x="connsiteX1" y="connsiteY1"/>
                </a:cxn>
              </a:cxnLst>
              <a:rect l="l" t="t" r="r" b="b"/>
              <a:pathLst>
                <a:path w="98586" h="12704">
                  <a:moveTo>
                    <a:pt x="98587" y="0"/>
                  </a:moveTo>
                  <a:lnTo>
                    <a:pt x="0" y="0"/>
                  </a:lnTo>
                </a:path>
              </a:pathLst>
            </a:custGeom>
            <a:ln w="19050" cap="flat">
              <a:solidFill>
                <a:srgbClr val="000000"/>
              </a:solid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308" name="Freeform 1301">
              <a:extLst>
                <a:ext uri="{FF2B5EF4-FFF2-40B4-BE49-F238E27FC236}">
                  <a16:creationId xmlns:a16="http://schemas.microsoft.com/office/drawing/2014/main" id="{D6418749-8784-F701-0394-FF09142E3749}"/>
                </a:ext>
              </a:extLst>
            </p:cNvPr>
            <p:cNvSpPr/>
            <p:nvPr/>
          </p:nvSpPr>
          <p:spPr>
            <a:xfrm>
              <a:off x="4971992" y="3214542"/>
              <a:ext cx="98586" cy="12704"/>
            </a:xfrm>
            <a:custGeom>
              <a:avLst/>
              <a:gdLst>
                <a:gd name="connsiteX0" fmla="*/ 98587 w 98586"/>
                <a:gd name="connsiteY0" fmla="*/ 0 h 12704"/>
                <a:gd name="connsiteX1" fmla="*/ 0 w 98586"/>
                <a:gd name="connsiteY1" fmla="*/ 0 h 12704"/>
              </a:gdLst>
              <a:ahLst/>
              <a:cxnLst>
                <a:cxn ang="0">
                  <a:pos x="connsiteX0" y="connsiteY0"/>
                </a:cxn>
                <a:cxn ang="0">
                  <a:pos x="connsiteX1" y="connsiteY1"/>
                </a:cxn>
              </a:cxnLst>
              <a:rect l="l" t="t" r="r" b="b"/>
              <a:pathLst>
                <a:path w="98586" h="12704">
                  <a:moveTo>
                    <a:pt x="98587" y="0"/>
                  </a:moveTo>
                  <a:lnTo>
                    <a:pt x="0" y="0"/>
                  </a:lnTo>
                </a:path>
              </a:pathLst>
            </a:custGeom>
            <a:ln w="19050" cap="flat">
              <a:solidFill>
                <a:srgbClr val="000000"/>
              </a:solid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309" name="Freeform 1302">
              <a:extLst>
                <a:ext uri="{FF2B5EF4-FFF2-40B4-BE49-F238E27FC236}">
                  <a16:creationId xmlns:a16="http://schemas.microsoft.com/office/drawing/2014/main" id="{98976B3B-C1A3-93CB-7F3C-2C53AAF82FA8}"/>
                </a:ext>
              </a:extLst>
            </p:cNvPr>
            <p:cNvSpPr/>
            <p:nvPr/>
          </p:nvSpPr>
          <p:spPr>
            <a:xfrm>
              <a:off x="4971992" y="6875088"/>
              <a:ext cx="98586" cy="12704"/>
            </a:xfrm>
            <a:custGeom>
              <a:avLst/>
              <a:gdLst>
                <a:gd name="connsiteX0" fmla="*/ 98587 w 98586"/>
                <a:gd name="connsiteY0" fmla="*/ 0 h 12704"/>
                <a:gd name="connsiteX1" fmla="*/ 0 w 98586"/>
                <a:gd name="connsiteY1" fmla="*/ 0 h 12704"/>
              </a:gdLst>
              <a:ahLst/>
              <a:cxnLst>
                <a:cxn ang="0">
                  <a:pos x="connsiteX0" y="connsiteY0"/>
                </a:cxn>
                <a:cxn ang="0">
                  <a:pos x="connsiteX1" y="connsiteY1"/>
                </a:cxn>
              </a:cxnLst>
              <a:rect l="l" t="t" r="r" b="b"/>
              <a:pathLst>
                <a:path w="98586" h="12704">
                  <a:moveTo>
                    <a:pt x="98587" y="0"/>
                  </a:moveTo>
                  <a:lnTo>
                    <a:pt x="0" y="0"/>
                  </a:lnTo>
                </a:path>
              </a:pathLst>
            </a:custGeom>
            <a:ln w="19050" cap="flat">
              <a:solidFill>
                <a:srgbClr val="000000"/>
              </a:solid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310" name="Freeform 1303">
              <a:extLst>
                <a:ext uri="{FF2B5EF4-FFF2-40B4-BE49-F238E27FC236}">
                  <a16:creationId xmlns:a16="http://schemas.microsoft.com/office/drawing/2014/main" id="{30FDCC80-333A-AD77-4293-AD91182A0235}"/>
                </a:ext>
              </a:extLst>
            </p:cNvPr>
            <p:cNvSpPr/>
            <p:nvPr/>
          </p:nvSpPr>
          <p:spPr>
            <a:xfrm>
              <a:off x="4971992" y="7398640"/>
              <a:ext cx="98586" cy="12704"/>
            </a:xfrm>
            <a:custGeom>
              <a:avLst/>
              <a:gdLst>
                <a:gd name="connsiteX0" fmla="*/ 98587 w 98586"/>
                <a:gd name="connsiteY0" fmla="*/ 0 h 12704"/>
                <a:gd name="connsiteX1" fmla="*/ 0 w 98586"/>
                <a:gd name="connsiteY1" fmla="*/ 0 h 12704"/>
              </a:gdLst>
              <a:ahLst/>
              <a:cxnLst>
                <a:cxn ang="0">
                  <a:pos x="connsiteX0" y="connsiteY0"/>
                </a:cxn>
                <a:cxn ang="0">
                  <a:pos x="connsiteX1" y="connsiteY1"/>
                </a:cxn>
              </a:cxnLst>
              <a:rect l="l" t="t" r="r" b="b"/>
              <a:pathLst>
                <a:path w="98586" h="12704">
                  <a:moveTo>
                    <a:pt x="98587" y="0"/>
                  </a:moveTo>
                  <a:lnTo>
                    <a:pt x="0" y="0"/>
                  </a:lnTo>
                </a:path>
              </a:pathLst>
            </a:custGeom>
            <a:ln w="19050" cap="flat">
              <a:solidFill>
                <a:srgbClr val="000000"/>
              </a:solid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311" name="Freeform 1304">
              <a:extLst>
                <a:ext uri="{FF2B5EF4-FFF2-40B4-BE49-F238E27FC236}">
                  <a16:creationId xmlns:a16="http://schemas.microsoft.com/office/drawing/2014/main" id="{B644898E-BB32-1836-94AD-019C74F80FE3}"/>
                </a:ext>
              </a:extLst>
            </p:cNvPr>
            <p:cNvSpPr/>
            <p:nvPr/>
          </p:nvSpPr>
          <p:spPr>
            <a:xfrm>
              <a:off x="4971992" y="7923335"/>
              <a:ext cx="98586" cy="12704"/>
            </a:xfrm>
            <a:custGeom>
              <a:avLst/>
              <a:gdLst>
                <a:gd name="connsiteX0" fmla="*/ 98587 w 98586"/>
                <a:gd name="connsiteY0" fmla="*/ 0 h 12704"/>
                <a:gd name="connsiteX1" fmla="*/ 0 w 98586"/>
                <a:gd name="connsiteY1" fmla="*/ 0 h 12704"/>
              </a:gdLst>
              <a:ahLst/>
              <a:cxnLst>
                <a:cxn ang="0">
                  <a:pos x="connsiteX0" y="connsiteY0"/>
                </a:cxn>
                <a:cxn ang="0">
                  <a:pos x="connsiteX1" y="connsiteY1"/>
                </a:cxn>
              </a:cxnLst>
              <a:rect l="l" t="t" r="r" b="b"/>
              <a:pathLst>
                <a:path w="98586" h="12704">
                  <a:moveTo>
                    <a:pt x="98587" y="0"/>
                  </a:moveTo>
                  <a:lnTo>
                    <a:pt x="0" y="0"/>
                  </a:lnTo>
                </a:path>
              </a:pathLst>
            </a:custGeom>
            <a:ln w="19050" cap="flat">
              <a:solidFill>
                <a:srgbClr val="000000"/>
              </a:solid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312" name="Freeform 1305">
              <a:extLst>
                <a:ext uri="{FF2B5EF4-FFF2-40B4-BE49-F238E27FC236}">
                  <a16:creationId xmlns:a16="http://schemas.microsoft.com/office/drawing/2014/main" id="{D43956C4-CFDA-76D7-F0D7-34B873F8157F}"/>
                </a:ext>
              </a:extLst>
            </p:cNvPr>
            <p:cNvSpPr/>
            <p:nvPr/>
          </p:nvSpPr>
          <p:spPr>
            <a:xfrm>
              <a:off x="4971992" y="5308496"/>
              <a:ext cx="98586" cy="12704"/>
            </a:xfrm>
            <a:custGeom>
              <a:avLst/>
              <a:gdLst>
                <a:gd name="connsiteX0" fmla="*/ 98587 w 98586"/>
                <a:gd name="connsiteY0" fmla="*/ 0 h 12704"/>
                <a:gd name="connsiteX1" fmla="*/ 0 w 98586"/>
                <a:gd name="connsiteY1" fmla="*/ 0 h 12704"/>
              </a:gdLst>
              <a:ahLst/>
              <a:cxnLst>
                <a:cxn ang="0">
                  <a:pos x="connsiteX0" y="connsiteY0"/>
                </a:cxn>
                <a:cxn ang="0">
                  <a:pos x="connsiteX1" y="connsiteY1"/>
                </a:cxn>
              </a:cxnLst>
              <a:rect l="l" t="t" r="r" b="b"/>
              <a:pathLst>
                <a:path w="98586" h="12704">
                  <a:moveTo>
                    <a:pt x="98587" y="0"/>
                  </a:moveTo>
                  <a:lnTo>
                    <a:pt x="0" y="0"/>
                  </a:lnTo>
                </a:path>
              </a:pathLst>
            </a:custGeom>
            <a:ln w="19050" cap="flat">
              <a:solidFill>
                <a:srgbClr val="000000"/>
              </a:solid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313" name="Freeform 1306">
              <a:extLst>
                <a:ext uri="{FF2B5EF4-FFF2-40B4-BE49-F238E27FC236}">
                  <a16:creationId xmlns:a16="http://schemas.microsoft.com/office/drawing/2014/main" id="{F5361445-1D99-FA2B-F387-2E0C5873692B}"/>
                </a:ext>
              </a:extLst>
            </p:cNvPr>
            <p:cNvSpPr/>
            <p:nvPr/>
          </p:nvSpPr>
          <p:spPr>
            <a:xfrm>
              <a:off x="4971992" y="4784563"/>
              <a:ext cx="98586" cy="12704"/>
            </a:xfrm>
            <a:custGeom>
              <a:avLst/>
              <a:gdLst>
                <a:gd name="connsiteX0" fmla="*/ 98587 w 98586"/>
                <a:gd name="connsiteY0" fmla="*/ 0 h 12704"/>
                <a:gd name="connsiteX1" fmla="*/ 0 w 98586"/>
                <a:gd name="connsiteY1" fmla="*/ 0 h 12704"/>
              </a:gdLst>
              <a:ahLst/>
              <a:cxnLst>
                <a:cxn ang="0">
                  <a:pos x="connsiteX0" y="connsiteY0"/>
                </a:cxn>
                <a:cxn ang="0">
                  <a:pos x="connsiteX1" y="connsiteY1"/>
                </a:cxn>
              </a:cxnLst>
              <a:rect l="l" t="t" r="r" b="b"/>
              <a:pathLst>
                <a:path w="98586" h="12704">
                  <a:moveTo>
                    <a:pt x="98587" y="0"/>
                  </a:moveTo>
                  <a:lnTo>
                    <a:pt x="0" y="0"/>
                  </a:lnTo>
                </a:path>
              </a:pathLst>
            </a:custGeom>
            <a:ln w="19050" cap="flat">
              <a:solidFill>
                <a:srgbClr val="000000"/>
              </a:solid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314" name="Freeform 1307">
              <a:extLst>
                <a:ext uri="{FF2B5EF4-FFF2-40B4-BE49-F238E27FC236}">
                  <a16:creationId xmlns:a16="http://schemas.microsoft.com/office/drawing/2014/main" id="{8EE45C89-980A-2ACA-E624-823DC696A923}"/>
                </a:ext>
              </a:extLst>
            </p:cNvPr>
            <p:cNvSpPr/>
            <p:nvPr/>
          </p:nvSpPr>
          <p:spPr>
            <a:xfrm>
              <a:off x="4971992" y="4262027"/>
              <a:ext cx="98586" cy="12704"/>
            </a:xfrm>
            <a:custGeom>
              <a:avLst/>
              <a:gdLst>
                <a:gd name="connsiteX0" fmla="*/ 98587 w 98586"/>
                <a:gd name="connsiteY0" fmla="*/ 0 h 12704"/>
                <a:gd name="connsiteX1" fmla="*/ 0 w 98586"/>
                <a:gd name="connsiteY1" fmla="*/ 0 h 12704"/>
              </a:gdLst>
              <a:ahLst/>
              <a:cxnLst>
                <a:cxn ang="0">
                  <a:pos x="connsiteX0" y="connsiteY0"/>
                </a:cxn>
                <a:cxn ang="0">
                  <a:pos x="connsiteX1" y="connsiteY1"/>
                </a:cxn>
              </a:cxnLst>
              <a:rect l="l" t="t" r="r" b="b"/>
              <a:pathLst>
                <a:path w="98586" h="12704">
                  <a:moveTo>
                    <a:pt x="98587" y="0"/>
                  </a:moveTo>
                  <a:lnTo>
                    <a:pt x="0" y="0"/>
                  </a:lnTo>
                </a:path>
              </a:pathLst>
            </a:custGeom>
            <a:ln w="19050" cap="flat">
              <a:solidFill>
                <a:srgbClr val="000000"/>
              </a:solid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315" name="Freeform 1308">
              <a:extLst>
                <a:ext uri="{FF2B5EF4-FFF2-40B4-BE49-F238E27FC236}">
                  <a16:creationId xmlns:a16="http://schemas.microsoft.com/office/drawing/2014/main" id="{30BF12E9-FAEF-0D4F-DCEF-5FE24102392E}"/>
                </a:ext>
              </a:extLst>
            </p:cNvPr>
            <p:cNvSpPr/>
            <p:nvPr/>
          </p:nvSpPr>
          <p:spPr>
            <a:xfrm>
              <a:off x="4971992" y="3738094"/>
              <a:ext cx="98586" cy="12704"/>
            </a:xfrm>
            <a:custGeom>
              <a:avLst/>
              <a:gdLst>
                <a:gd name="connsiteX0" fmla="*/ 98587 w 98586"/>
                <a:gd name="connsiteY0" fmla="*/ 0 h 12704"/>
                <a:gd name="connsiteX1" fmla="*/ 0 w 98586"/>
                <a:gd name="connsiteY1" fmla="*/ 0 h 12704"/>
              </a:gdLst>
              <a:ahLst/>
              <a:cxnLst>
                <a:cxn ang="0">
                  <a:pos x="connsiteX0" y="connsiteY0"/>
                </a:cxn>
                <a:cxn ang="0">
                  <a:pos x="connsiteX1" y="connsiteY1"/>
                </a:cxn>
              </a:cxnLst>
              <a:rect l="l" t="t" r="r" b="b"/>
              <a:pathLst>
                <a:path w="98586" h="12704">
                  <a:moveTo>
                    <a:pt x="98587" y="0"/>
                  </a:moveTo>
                  <a:lnTo>
                    <a:pt x="0" y="0"/>
                  </a:lnTo>
                </a:path>
              </a:pathLst>
            </a:custGeom>
            <a:ln w="19050" cap="flat">
              <a:solidFill>
                <a:srgbClr val="000000"/>
              </a:solid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grpSp>
      <p:grpSp>
        <p:nvGrpSpPr>
          <p:cNvPr id="1316" name="Graphic 5">
            <a:extLst>
              <a:ext uri="{FF2B5EF4-FFF2-40B4-BE49-F238E27FC236}">
                <a16:creationId xmlns:a16="http://schemas.microsoft.com/office/drawing/2014/main" id="{9BAA81D5-7300-D82A-A012-C85A80706A2A}"/>
              </a:ext>
            </a:extLst>
          </p:cNvPr>
          <p:cNvGrpSpPr/>
          <p:nvPr/>
        </p:nvGrpSpPr>
        <p:grpSpPr>
          <a:xfrm>
            <a:off x="1018553" y="1287253"/>
            <a:ext cx="512462" cy="3764044"/>
            <a:chOff x="4263833" y="3015080"/>
            <a:chExt cx="768692" cy="5646065"/>
          </a:xfrm>
          <a:solidFill>
            <a:srgbClr val="000000"/>
          </a:solidFill>
        </p:grpSpPr>
        <p:sp>
          <p:nvSpPr>
            <p:cNvPr id="1317" name="TextBox 1316">
              <a:extLst>
                <a:ext uri="{FF2B5EF4-FFF2-40B4-BE49-F238E27FC236}">
                  <a16:creationId xmlns:a16="http://schemas.microsoft.com/office/drawing/2014/main" id="{FB3657BD-8FCD-5956-2289-484A98E05CDE}"/>
                </a:ext>
              </a:extLst>
            </p:cNvPr>
            <p:cNvSpPr txBox="1"/>
            <p:nvPr/>
          </p:nvSpPr>
          <p:spPr>
            <a:xfrm>
              <a:off x="4263833" y="8245647"/>
              <a:ext cx="745877" cy="415498"/>
            </a:xfrm>
            <a:prstGeom prst="rect">
              <a:avLst/>
            </a:prstGeom>
            <a:noFill/>
          </p:spPr>
          <p:txBody>
            <a:bodyPr wrap="none" rtlCol="0">
              <a:spAutoFit/>
            </a:bodyPr>
            <a:lstStyle/>
            <a:p>
              <a:pPr marL="0" marR="0" lvl="0" indent="0" algn="r" defTabSz="60963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solidFill>
                    <a:srgbClr val="000000"/>
                  </a:solidFill>
                  <a:effectLst/>
                  <a:uLnTx/>
                  <a:uFillTx/>
                  <a:latin typeface="Aptos"/>
                  <a:ea typeface="MS PGothic" panose="020B0600070205080204" pitchFamily="34" charset="-128"/>
                  <a:cs typeface="+mn-cs"/>
                  <a:sym typeface="Aptos"/>
                  <a:rtl val="0"/>
                </a:rPr>
                <a:t>–100</a:t>
              </a:r>
            </a:p>
          </p:txBody>
        </p:sp>
        <p:sp>
          <p:nvSpPr>
            <p:cNvPr id="1318" name="TextBox 1317">
              <a:extLst>
                <a:ext uri="{FF2B5EF4-FFF2-40B4-BE49-F238E27FC236}">
                  <a16:creationId xmlns:a16="http://schemas.microsoft.com/office/drawing/2014/main" id="{08056126-06AB-F826-13D4-04FC1749FE6E}"/>
                </a:ext>
              </a:extLst>
            </p:cNvPr>
            <p:cNvSpPr txBox="1"/>
            <p:nvPr/>
          </p:nvSpPr>
          <p:spPr>
            <a:xfrm>
              <a:off x="4398911" y="6152200"/>
              <a:ext cx="628055" cy="415498"/>
            </a:xfrm>
            <a:prstGeom prst="rect">
              <a:avLst/>
            </a:prstGeom>
            <a:noFill/>
          </p:spPr>
          <p:txBody>
            <a:bodyPr wrap="none" rtlCol="0">
              <a:spAutoFit/>
            </a:bodyPr>
            <a:lstStyle/>
            <a:p>
              <a:pPr marL="0" marR="0" lvl="0" indent="0" algn="r" defTabSz="60963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solidFill>
                    <a:srgbClr val="000000"/>
                  </a:solidFill>
                  <a:effectLst/>
                  <a:uLnTx/>
                  <a:uFillTx/>
                  <a:latin typeface="Aptos"/>
                  <a:ea typeface="MS PGothic" panose="020B0600070205080204" pitchFamily="34" charset="-128"/>
                  <a:cs typeface="+mn-cs"/>
                  <a:sym typeface="Aptos"/>
                  <a:rtl val="0"/>
                </a:rPr>
                <a:t>–20</a:t>
              </a:r>
            </a:p>
          </p:txBody>
        </p:sp>
        <p:sp>
          <p:nvSpPr>
            <p:cNvPr id="1319" name="TextBox 1318">
              <a:extLst>
                <a:ext uri="{FF2B5EF4-FFF2-40B4-BE49-F238E27FC236}">
                  <a16:creationId xmlns:a16="http://schemas.microsoft.com/office/drawing/2014/main" id="{9DE54734-57A1-02E4-FA71-39C1D4F17735}"/>
                </a:ext>
              </a:extLst>
            </p:cNvPr>
            <p:cNvSpPr txBox="1"/>
            <p:nvPr/>
          </p:nvSpPr>
          <p:spPr>
            <a:xfrm>
              <a:off x="4398911" y="6675753"/>
              <a:ext cx="628055" cy="415498"/>
            </a:xfrm>
            <a:prstGeom prst="rect">
              <a:avLst/>
            </a:prstGeom>
            <a:noFill/>
          </p:spPr>
          <p:txBody>
            <a:bodyPr wrap="none" rtlCol="0">
              <a:spAutoFit/>
            </a:bodyPr>
            <a:lstStyle/>
            <a:p>
              <a:pPr marL="0" marR="0" lvl="0" indent="0" algn="r" defTabSz="60963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solidFill>
                    <a:srgbClr val="000000"/>
                  </a:solidFill>
                  <a:effectLst/>
                  <a:uLnTx/>
                  <a:uFillTx/>
                  <a:latin typeface="Aptos"/>
                  <a:ea typeface="MS PGothic" panose="020B0600070205080204" pitchFamily="34" charset="-128"/>
                  <a:cs typeface="+mn-cs"/>
                  <a:sym typeface="Aptos"/>
                  <a:rtl val="0"/>
                </a:rPr>
                <a:t>–40</a:t>
              </a:r>
            </a:p>
          </p:txBody>
        </p:sp>
        <p:sp>
          <p:nvSpPr>
            <p:cNvPr id="1320" name="TextBox 1319">
              <a:extLst>
                <a:ext uri="{FF2B5EF4-FFF2-40B4-BE49-F238E27FC236}">
                  <a16:creationId xmlns:a16="http://schemas.microsoft.com/office/drawing/2014/main" id="{446FD357-01D3-8D9D-C260-BDF9F5F82F4B}"/>
                </a:ext>
              </a:extLst>
            </p:cNvPr>
            <p:cNvSpPr txBox="1"/>
            <p:nvPr/>
          </p:nvSpPr>
          <p:spPr>
            <a:xfrm>
              <a:off x="4398911" y="7199178"/>
              <a:ext cx="628055" cy="415498"/>
            </a:xfrm>
            <a:prstGeom prst="rect">
              <a:avLst/>
            </a:prstGeom>
            <a:noFill/>
          </p:spPr>
          <p:txBody>
            <a:bodyPr wrap="none" rtlCol="0">
              <a:spAutoFit/>
            </a:bodyPr>
            <a:lstStyle/>
            <a:p>
              <a:pPr marL="0" marR="0" lvl="0" indent="0" algn="r" defTabSz="60963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solidFill>
                    <a:srgbClr val="000000"/>
                  </a:solidFill>
                  <a:effectLst/>
                  <a:uLnTx/>
                  <a:uFillTx/>
                  <a:latin typeface="Aptos"/>
                  <a:ea typeface="MS PGothic" panose="020B0600070205080204" pitchFamily="34" charset="-128"/>
                  <a:cs typeface="+mn-cs"/>
                  <a:sym typeface="Aptos"/>
                  <a:rtl val="0"/>
                </a:rPr>
                <a:t>–60</a:t>
              </a:r>
            </a:p>
          </p:txBody>
        </p:sp>
        <p:sp>
          <p:nvSpPr>
            <p:cNvPr id="1321" name="TextBox 1320">
              <a:extLst>
                <a:ext uri="{FF2B5EF4-FFF2-40B4-BE49-F238E27FC236}">
                  <a16:creationId xmlns:a16="http://schemas.microsoft.com/office/drawing/2014/main" id="{A54210D6-3F2A-42D8-4EAB-EDF91506F533}"/>
                </a:ext>
              </a:extLst>
            </p:cNvPr>
            <p:cNvSpPr txBox="1"/>
            <p:nvPr/>
          </p:nvSpPr>
          <p:spPr>
            <a:xfrm>
              <a:off x="4398911" y="7723873"/>
              <a:ext cx="628055" cy="415498"/>
            </a:xfrm>
            <a:prstGeom prst="rect">
              <a:avLst/>
            </a:prstGeom>
            <a:noFill/>
          </p:spPr>
          <p:txBody>
            <a:bodyPr wrap="none" rtlCol="0">
              <a:spAutoFit/>
            </a:bodyPr>
            <a:lstStyle/>
            <a:p>
              <a:pPr marL="0" marR="0" lvl="0" indent="0" algn="r" defTabSz="60963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solidFill>
                    <a:srgbClr val="000000"/>
                  </a:solidFill>
                  <a:effectLst/>
                  <a:uLnTx/>
                  <a:uFillTx/>
                  <a:latin typeface="Aptos"/>
                  <a:ea typeface="MS PGothic" panose="020B0600070205080204" pitchFamily="34" charset="-128"/>
                  <a:cs typeface="+mn-cs"/>
                  <a:sym typeface="Aptos"/>
                  <a:rtl val="0"/>
                </a:rPr>
                <a:t>–80</a:t>
              </a:r>
            </a:p>
          </p:txBody>
        </p:sp>
        <p:sp>
          <p:nvSpPr>
            <p:cNvPr id="1322" name="TextBox 1321">
              <a:extLst>
                <a:ext uri="{FF2B5EF4-FFF2-40B4-BE49-F238E27FC236}">
                  <a16:creationId xmlns:a16="http://schemas.microsoft.com/office/drawing/2014/main" id="{CF85EA5D-C061-0FDF-5A3E-8EC7113C428C}"/>
                </a:ext>
              </a:extLst>
            </p:cNvPr>
            <p:cNvSpPr txBox="1"/>
            <p:nvPr/>
          </p:nvSpPr>
          <p:spPr>
            <a:xfrm>
              <a:off x="4635152" y="5629157"/>
              <a:ext cx="394820" cy="415498"/>
            </a:xfrm>
            <a:prstGeom prst="rect">
              <a:avLst/>
            </a:prstGeom>
            <a:noFill/>
          </p:spPr>
          <p:txBody>
            <a:bodyPr wrap="none" rtlCol="0">
              <a:spAutoFit/>
            </a:bodyPr>
            <a:lstStyle/>
            <a:p>
              <a:pPr marL="0" marR="0" lvl="0" indent="0" algn="r" defTabSz="60963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solidFill>
                    <a:srgbClr val="000000"/>
                  </a:solidFill>
                  <a:effectLst/>
                  <a:uLnTx/>
                  <a:uFillTx/>
                  <a:latin typeface="Aptos"/>
                  <a:ea typeface="MS PGothic" panose="020B0600070205080204" pitchFamily="34" charset="-128"/>
                  <a:cs typeface="+mn-cs"/>
                  <a:sym typeface="Aptos"/>
                  <a:rtl val="0"/>
                </a:rPr>
                <a:t>0</a:t>
              </a:r>
            </a:p>
          </p:txBody>
        </p:sp>
        <p:sp>
          <p:nvSpPr>
            <p:cNvPr id="1323" name="TextBox 1322">
              <a:extLst>
                <a:ext uri="{FF2B5EF4-FFF2-40B4-BE49-F238E27FC236}">
                  <a16:creationId xmlns:a16="http://schemas.microsoft.com/office/drawing/2014/main" id="{D4BA49BC-17BD-E57D-939C-D9F1B001B530}"/>
                </a:ext>
              </a:extLst>
            </p:cNvPr>
            <p:cNvSpPr txBox="1"/>
            <p:nvPr/>
          </p:nvSpPr>
          <p:spPr>
            <a:xfrm>
              <a:off x="4518671" y="5109035"/>
              <a:ext cx="512639" cy="415498"/>
            </a:xfrm>
            <a:prstGeom prst="rect">
              <a:avLst/>
            </a:prstGeom>
            <a:noFill/>
          </p:spPr>
          <p:txBody>
            <a:bodyPr wrap="none" rtlCol="0">
              <a:spAutoFit/>
            </a:bodyPr>
            <a:lstStyle/>
            <a:p>
              <a:pPr marL="0" marR="0" lvl="0" indent="0" algn="r" defTabSz="60963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solidFill>
                    <a:srgbClr val="000000"/>
                  </a:solidFill>
                  <a:effectLst/>
                  <a:uLnTx/>
                  <a:uFillTx/>
                  <a:latin typeface="Aptos"/>
                  <a:ea typeface="MS PGothic" panose="020B0600070205080204" pitchFamily="34" charset="-128"/>
                  <a:cs typeface="+mn-cs"/>
                  <a:sym typeface="Aptos"/>
                  <a:rtl val="0"/>
                </a:rPr>
                <a:t>20</a:t>
              </a:r>
            </a:p>
          </p:txBody>
        </p:sp>
        <p:sp>
          <p:nvSpPr>
            <p:cNvPr id="1324" name="TextBox 1323">
              <a:extLst>
                <a:ext uri="{FF2B5EF4-FFF2-40B4-BE49-F238E27FC236}">
                  <a16:creationId xmlns:a16="http://schemas.microsoft.com/office/drawing/2014/main" id="{C225C3B4-E8DE-411D-9AEB-AC5B87CE074D}"/>
                </a:ext>
              </a:extLst>
            </p:cNvPr>
            <p:cNvSpPr txBox="1"/>
            <p:nvPr/>
          </p:nvSpPr>
          <p:spPr>
            <a:xfrm>
              <a:off x="4518671" y="4585229"/>
              <a:ext cx="512639" cy="415498"/>
            </a:xfrm>
            <a:prstGeom prst="rect">
              <a:avLst/>
            </a:prstGeom>
            <a:noFill/>
          </p:spPr>
          <p:txBody>
            <a:bodyPr wrap="none" rtlCol="0">
              <a:spAutoFit/>
            </a:bodyPr>
            <a:lstStyle/>
            <a:p>
              <a:pPr marL="0" marR="0" lvl="0" indent="0" algn="r" defTabSz="60963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solidFill>
                    <a:srgbClr val="000000"/>
                  </a:solidFill>
                  <a:effectLst/>
                  <a:uLnTx/>
                  <a:uFillTx/>
                  <a:latin typeface="Aptos"/>
                  <a:ea typeface="MS PGothic" panose="020B0600070205080204" pitchFamily="34" charset="-128"/>
                  <a:cs typeface="+mn-cs"/>
                  <a:sym typeface="Aptos"/>
                  <a:rtl val="0"/>
                </a:rPr>
                <a:t>40</a:t>
              </a:r>
            </a:p>
          </p:txBody>
        </p:sp>
        <p:sp>
          <p:nvSpPr>
            <p:cNvPr id="1325" name="TextBox 1324">
              <a:extLst>
                <a:ext uri="{FF2B5EF4-FFF2-40B4-BE49-F238E27FC236}">
                  <a16:creationId xmlns:a16="http://schemas.microsoft.com/office/drawing/2014/main" id="{7B01506A-8B58-6E80-1205-E9483E585948}"/>
                </a:ext>
              </a:extLst>
            </p:cNvPr>
            <p:cNvSpPr txBox="1"/>
            <p:nvPr/>
          </p:nvSpPr>
          <p:spPr>
            <a:xfrm>
              <a:off x="4518671" y="4062566"/>
              <a:ext cx="512639" cy="415498"/>
            </a:xfrm>
            <a:prstGeom prst="rect">
              <a:avLst/>
            </a:prstGeom>
            <a:noFill/>
          </p:spPr>
          <p:txBody>
            <a:bodyPr wrap="none" rtlCol="0">
              <a:spAutoFit/>
            </a:bodyPr>
            <a:lstStyle/>
            <a:p>
              <a:pPr marL="0" marR="0" lvl="0" indent="0" algn="r" defTabSz="60963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solidFill>
                    <a:srgbClr val="000000"/>
                  </a:solidFill>
                  <a:effectLst/>
                  <a:uLnTx/>
                  <a:uFillTx/>
                  <a:latin typeface="Aptos"/>
                  <a:ea typeface="MS PGothic" panose="020B0600070205080204" pitchFamily="34" charset="-128"/>
                  <a:cs typeface="+mn-cs"/>
                  <a:sym typeface="Aptos"/>
                  <a:rtl val="0"/>
                </a:rPr>
                <a:t>60</a:t>
              </a:r>
            </a:p>
          </p:txBody>
        </p:sp>
        <p:sp>
          <p:nvSpPr>
            <p:cNvPr id="1326" name="TextBox 1325">
              <a:extLst>
                <a:ext uri="{FF2B5EF4-FFF2-40B4-BE49-F238E27FC236}">
                  <a16:creationId xmlns:a16="http://schemas.microsoft.com/office/drawing/2014/main" id="{0DB7734C-2933-1A36-D7A6-0A495AD54684}"/>
                </a:ext>
              </a:extLst>
            </p:cNvPr>
            <p:cNvSpPr txBox="1"/>
            <p:nvPr/>
          </p:nvSpPr>
          <p:spPr>
            <a:xfrm>
              <a:off x="4518671" y="3538632"/>
              <a:ext cx="512639" cy="415498"/>
            </a:xfrm>
            <a:prstGeom prst="rect">
              <a:avLst/>
            </a:prstGeom>
            <a:noFill/>
          </p:spPr>
          <p:txBody>
            <a:bodyPr wrap="none" rtlCol="0">
              <a:spAutoFit/>
            </a:bodyPr>
            <a:lstStyle/>
            <a:p>
              <a:pPr marL="0" marR="0" lvl="0" indent="0" algn="r" defTabSz="60963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solidFill>
                    <a:srgbClr val="000000"/>
                  </a:solidFill>
                  <a:effectLst/>
                  <a:uLnTx/>
                  <a:uFillTx/>
                  <a:latin typeface="Aptos"/>
                  <a:ea typeface="MS PGothic" panose="020B0600070205080204" pitchFamily="34" charset="-128"/>
                  <a:cs typeface="+mn-cs"/>
                  <a:sym typeface="Aptos"/>
                  <a:rtl val="0"/>
                </a:rPr>
                <a:t>80</a:t>
              </a:r>
            </a:p>
          </p:txBody>
        </p:sp>
        <p:sp>
          <p:nvSpPr>
            <p:cNvPr id="1327" name="TextBox 1326">
              <a:extLst>
                <a:ext uri="{FF2B5EF4-FFF2-40B4-BE49-F238E27FC236}">
                  <a16:creationId xmlns:a16="http://schemas.microsoft.com/office/drawing/2014/main" id="{1D551A28-625A-3D73-4BA9-2903671307E2}"/>
                </a:ext>
              </a:extLst>
            </p:cNvPr>
            <p:cNvSpPr txBox="1"/>
            <p:nvPr/>
          </p:nvSpPr>
          <p:spPr>
            <a:xfrm>
              <a:off x="4402064" y="3015080"/>
              <a:ext cx="630461" cy="415498"/>
            </a:xfrm>
            <a:prstGeom prst="rect">
              <a:avLst/>
            </a:prstGeom>
            <a:noFill/>
          </p:spPr>
          <p:txBody>
            <a:bodyPr wrap="none" rtlCol="0">
              <a:spAutoFit/>
            </a:bodyPr>
            <a:lstStyle/>
            <a:p>
              <a:pPr marL="0" marR="0" lvl="0" indent="0" algn="r" defTabSz="60963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solidFill>
                    <a:srgbClr val="000000"/>
                  </a:solidFill>
                  <a:effectLst/>
                  <a:uLnTx/>
                  <a:uFillTx/>
                  <a:latin typeface="Aptos"/>
                  <a:ea typeface="MS PGothic" panose="020B0600070205080204" pitchFamily="34" charset="-128"/>
                  <a:cs typeface="+mn-cs"/>
                  <a:sym typeface="Aptos"/>
                  <a:rtl val="0"/>
                </a:rPr>
                <a:t>100</a:t>
              </a:r>
            </a:p>
          </p:txBody>
        </p:sp>
      </p:grpSp>
      <p:sp>
        <p:nvSpPr>
          <p:cNvPr id="1328" name="TextBox 1327">
            <a:extLst>
              <a:ext uri="{FF2B5EF4-FFF2-40B4-BE49-F238E27FC236}">
                <a16:creationId xmlns:a16="http://schemas.microsoft.com/office/drawing/2014/main" id="{E7A0B14D-03C3-A651-62FD-89993C8B3631}"/>
              </a:ext>
            </a:extLst>
          </p:cNvPr>
          <p:cNvSpPr txBox="1"/>
          <p:nvPr/>
        </p:nvSpPr>
        <p:spPr>
          <a:xfrm>
            <a:off x="10335275" y="3373221"/>
            <a:ext cx="960519" cy="256545"/>
          </a:xfrm>
          <a:prstGeom prst="rect">
            <a:avLst/>
          </a:prstGeom>
          <a:noFill/>
        </p:spPr>
        <p:txBody>
          <a:bodyPr wrap="non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solidFill>
                  <a:srgbClr val="000000"/>
                </a:solidFill>
                <a:effectLst/>
                <a:uLnTx/>
                <a:uFillTx/>
                <a:latin typeface="Arial Narrow" panose="020B0606020202030204" pitchFamily="34" charset="0"/>
                <a:ea typeface="MS PGothic" panose="020B0600070205080204" pitchFamily="34" charset="-128"/>
                <a:cs typeface="+mn-cs"/>
                <a:sym typeface="Aptos"/>
                <a:rtl val="0"/>
              </a:rPr>
              <a:t>AZD5335 dose</a:t>
            </a:r>
          </a:p>
        </p:txBody>
      </p:sp>
      <p:sp>
        <p:nvSpPr>
          <p:cNvPr id="1329" name="TextBox 1328">
            <a:extLst>
              <a:ext uri="{FF2B5EF4-FFF2-40B4-BE49-F238E27FC236}">
                <a16:creationId xmlns:a16="http://schemas.microsoft.com/office/drawing/2014/main" id="{2D378F10-F2D1-1C2D-CB62-90F4765F77EE}"/>
              </a:ext>
            </a:extLst>
          </p:cNvPr>
          <p:cNvSpPr txBox="1"/>
          <p:nvPr/>
        </p:nvSpPr>
        <p:spPr>
          <a:xfrm>
            <a:off x="10549473" y="3579457"/>
            <a:ext cx="675185" cy="256545"/>
          </a:xfrm>
          <a:prstGeom prst="rect">
            <a:avLst/>
          </a:prstGeom>
          <a:noFill/>
        </p:spPr>
        <p:txBody>
          <a:bodyPr wrap="non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solidFill>
                  <a:srgbClr val="000000"/>
                </a:solidFill>
                <a:effectLst/>
                <a:uLnTx/>
                <a:uFillTx/>
                <a:latin typeface="Arial Narrow" panose="020B0606020202030204" pitchFamily="34" charset="0"/>
                <a:ea typeface="MS PGothic" panose="020B0600070205080204" pitchFamily="34" charset="-128"/>
                <a:cs typeface="+mn-cs"/>
                <a:sym typeface="Aptos"/>
                <a:rtl val="0"/>
              </a:rPr>
              <a:t>1.6 mg/kg</a:t>
            </a:r>
          </a:p>
        </p:txBody>
      </p:sp>
      <p:sp>
        <p:nvSpPr>
          <p:cNvPr id="1330" name="TextBox 1329">
            <a:extLst>
              <a:ext uri="{FF2B5EF4-FFF2-40B4-BE49-F238E27FC236}">
                <a16:creationId xmlns:a16="http://schemas.microsoft.com/office/drawing/2014/main" id="{5EA091BF-A609-4E8B-A611-85A94323829A}"/>
              </a:ext>
            </a:extLst>
          </p:cNvPr>
          <p:cNvSpPr txBox="1"/>
          <p:nvPr/>
        </p:nvSpPr>
        <p:spPr>
          <a:xfrm>
            <a:off x="10549473" y="3751222"/>
            <a:ext cx="675185" cy="256545"/>
          </a:xfrm>
          <a:prstGeom prst="rect">
            <a:avLst/>
          </a:prstGeom>
          <a:noFill/>
        </p:spPr>
        <p:txBody>
          <a:bodyPr wrap="non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solidFill>
                  <a:srgbClr val="000000"/>
                </a:solidFill>
                <a:effectLst/>
                <a:uLnTx/>
                <a:uFillTx/>
                <a:latin typeface="Arial Narrow" panose="020B0606020202030204" pitchFamily="34" charset="0"/>
                <a:ea typeface="MS PGothic" panose="020B0600070205080204" pitchFamily="34" charset="-128"/>
                <a:cs typeface="+mn-cs"/>
                <a:sym typeface="Aptos"/>
                <a:rtl val="0"/>
              </a:rPr>
              <a:t>2.0 mg/kg</a:t>
            </a:r>
          </a:p>
        </p:txBody>
      </p:sp>
      <p:sp>
        <p:nvSpPr>
          <p:cNvPr id="1331" name="TextBox 1330">
            <a:extLst>
              <a:ext uri="{FF2B5EF4-FFF2-40B4-BE49-F238E27FC236}">
                <a16:creationId xmlns:a16="http://schemas.microsoft.com/office/drawing/2014/main" id="{47186679-F902-5CD1-1D06-D05B26DC7223}"/>
              </a:ext>
            </a:extLst>
          </p:cNvPr>
          <p:cNvSpPr txBox="1"/>
          <p:nvPr/>
        </p:nvSpPr>
        <p:spPr>
          <a:xfrm>
            <a:off x="10549473" y="3926628"/>
            <a:ext cx="675185" cy="256545"/>
          </a:xfrm>
          <a:prstGeom prst="rect">
            <a:avLst/>
          </a:prstGeom>
          <a:noFill/>
        </p:spPr>
        <p:txBody>
          <a:bodyPr wrap="non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solidFill>
                  <a:srgbClr val="000000"/>
                </a:solidFill>
                <a:effectLst/>
                <a:uLnTx/>
                <a:uFillTx/>
                <a:latin typeface="Arial Narrow" panose="020B0606020202030204" pitchFamily="34" charset="0"/>
                <a:ea typeface="MS PGothic" panose="020B0600070205080204" pitchFamily="34" charset="-128"/>
                <a:cs typeface="+mn-cs"/>
                <a:sym typeface="Aptos"/>
                <a:rtl val="0"/>
              </a:rPr>
              <a:t>2.4 mg/kg</a:t>
            </a:r>
          </a:p>
        </p:txBody>
      </p:sp>
      <p:sp>
        <p:nvSpPr>
          <p:cNvPr id="1332" name="Freeform 1200">
            <a:extLst>
              <a:ext uri="{FF2B5EF4-FFF2-40B4-BE49-F238E27FC236}">
                <a16:creationId xmlns:a16="http://schemas.microsoft.com/office/drawing/2014/main" id="{EAC51776-28AA-5A96-9CCB-CF5BC84E229E}"/>
              </a:ext>
            </a:extLst>
          </p:cNvPr>
          <p:cNvSpPr/>
          <p:nvPr/>
        </p:nvSpPr>
        <p:spPr>
          <a:xfrm>
            <a:off x="10399962" y="3622315"/>
            <a:ext cx="148811" cy="148811"/>
          </a:xfrm>
          <a:custGeom>
            <a:avLst/>
            <a:gdLst>
              <a:gd name="connsiteX0" fmla="*/ 0 w 223217"/>
              <a:gd name="connsiteY0" fmla="*/ 0 h 223217"/>
              <a:gd name="connsiteX1" fmla="*/ 223218 w 223217"/>
              <a:gd name="connsiteY1" fmla="*/ 0 h 223217"/>
              <a:gd name="connsiteX2" fmla="*/ 223218 w 223217"/>
              <a:gd name="connsiteY2" fmla="*/ 223218 h 223217"/>
              <a:gd name="connsiteX3" fmla="*/ 0 w 223217"/>
              <a:gd name="connsiteY3" fmla="*/ 223218 h 223217"/>
            </a:gdLst>
            <a:ahLst/>
            <a:cxnLst>
              <a:cxn ang="0">
                <a:pos x="connsiteX0" y="connsiteY0"/>
              </a:cxn>
              <a:cxn ang="0">
                <a:pos x="connsiteX1" y="connsiteY1"/>
              </a:cxn>
              <a:cxn ang="0">
                <a:pos x="connsiteX2" y="connsiteY2"/>
              </a:cxn>
              <a:cxn ang="0">
                <a:pos x="connsiteX3" y="connsiteY3"/>
              </a:cxn>
            </a:cxnLst>
            <a:rect l="l" t="t" r="r" b="b"/>
            <a:pathLst>
              <a:path w="223217" h="223217">
                <a:moveTo>
                  <a:pt x="0" y="0"/>
                </a:moveTo>
                <a:lnTo>
                  <a:pt x="223218" y="0"/>
                </a:lnTo>
                <a:lnTo>
                  <a:pt x="223218" y="223218"/>
                </a:lnTo>
                <a:lnTo>
                  <a:pt x="0" y="223218"/>
                </a:lnTo>
                <a:close/>
              </a:path>
            </a:pathLst>
          </a:custGeom>
          <a:solidFill>
            <a:srgbClr val="C80983"/>
          </a:solid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dirty="0">
              <a:ln>
                <a:noFill/>
              </a:ln>
              <a:solidFill>
                <a:prstClr val="black"/>
              </a:solidFill>
              <a:effectLst/>
              <a:uLnTx/>
              <a:uFillTx/>
              <a:latin typeface="Arial Narrow" panose="020B0606020202030204" pitchFamily="34" charset="0"/>
              <a:ea typeface="MS PGothic" panose="020B0600070205080204" pitchFamily="34" charset="-128"/>
              <a:cs typeface="+mn-cs"/>
            </a:endParaRPr>
          </a:p>
        </p:txBody>
      </p:sp>
      <p:sp>
        <p:nvSpPr>
          <p:cNvPr id="1333" name="Freeform 1201">
            <a:extLst>
              <a:ext uri="{FF2B5EF4-FFF2-40B4-BE49-F238E27FC236}">
                <a16:creationId xmlns:a16="http://schemas.microsoft.com/office/drawing/2014/main" id="{F8BDBE54-FDAE-6823-FB63-2C5EF5F7AF5C}"/>
              </a:ext>
            </a:extLst>
          </p:cNvPr>
          <p:cNvSpPr/>
          <p:nvPr/>
        </p:nvSpPr>
        <p:spPr>
          <a:xfrm>
            <a:off x="10399962" y="3798907"/>
            <a:ext cx="148811" cy="148811"/>
          </a:xfrm>
          <a:custGeom>
            <a:avLst/>
            <a:gdLst>
              <a:gd name="connsiteX0" fmla="*/ 0 w 223217"/>
              <a:gd name="connsiteY0" fmla="*/ 0 h 223217"/>
              <a:gd name="connsiteX1" fmla="*/ 223218 w 223217"/>
              <a:gd name="connsiteY1" fmla="*/ 0 h 223217"/>
              <a:gd name="connsiteX2" fmla="*/ 223218 w 223217"/>
              <a:gd name="connsiteY2" fmla="*/ 223218 h 223217"/>
              <a:gd name="connsiteX3" fmla="*/ 0 w 223217"/>
              <a:gd name="connsiteY3" fmla="*/ 223218 h 223217"/>
            </a:gdLst>
            <a:ahLst/>
            <a:cxnLst>
              <a:cxn ang="0">
                <a:pos x="connsiteX0" y="connsiteY0"/>
              </a:cxn>
              <a:cxn ang="0">
                <a:pos x="connsiteX1" y="connsiteY1"/>
              </a:cxn>
              <a:cxn ang="0">
                <a:pos x="connsiteX2" y="connsiteY2"/>
              </a:cxn>
              <a:cxn ang="0">
                <a:pos x="connsiteX3" y="connsiteY3"/>
              </a:cxn>
            </a:cxnLst>
            <a:rect l="l" t="t" r="r" b="b"/>
            <a:pathLst>
              <a:path w="223217" h="223217">
                <a:moveTo>
                  <a:pt x="0" y="0"/>
                </a:moveTo>
                <a:lnTo>
                  <a:pt x="223218" y="0"/>
                </a:lnTo>
                <a:lnTo>
                  <a:pt x="223218" y="223218"/>
                </a:lnTo>
                <a:lnTo>
                  <a:pt x="0" y="223218"/>
                </a:lnTo>
                <a:close/>
              </a:path>
            </a:pathLst>
          </a:custGeom>
          <a:solidFill>
            <a:srgbClr val="00305F"/>
          </a:solid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dirty="0">
              <a:ln>
                <a:noFill/>
              </a:ln>
              <a:solidFill>
                <a:prstClr val="black"/>
              </a:solidFill>
              <a:effectLst/>
              <a:uLnTx/>
              <a:uFillTx/>
              <a:latin typeface="Arial Narrow" panose="020B0606020202030204" pitchFamily="34" charset="0"/>
              <a:ea typeface="MS PGothic" panose="020B0600070205080204" pitchFamily="34" charset="-128"/>
              <a:cs typeface="+mn-cs"/>
            </a:endParaRPr>
          </a:p>
        </p:txBody>
      </p:sp>
      <p:sp>
        <p:nvSpPr>
          <p:cNvPr id="1334" name="TextBox 1333">
            <a:extLst>
              <a:ext uri="{FF2B5EF4-FFF2-40B4-BE49-F238E27FC236}">
                <a16:creationId xmlns:a16="http://schemas.microsoft.com/office/drawing/2014/main" id="{EA13AF4E-4D31-E017-87F2-D7F7B0A17307}"/>
              </a:ext>
            </a:extLst>
          </p:cNvPr>
          <p:cNvSpPr txBox="1"/>
          <p:nvPr/>
        </p:nvSpPr>
        <p:spPr>
          <a:xfrm>
            <a:off x="10549473" y="4255578"/>
            <a:ext cx="1141659" cy="420756"/>
          </a:xfrm>
          <a:prstGeom prst="rect">
            <a:avLst/>
          </a:prstGeom>
          <a:noFill/>
        </p:spPr>
        <p:txBody>
          <a:bodyPr wrap="non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solidFill>
                  <a:srgbClr val="000000"/>
                </a:solidFill>
                <a:effectLst/>
                <a:uLnTx/>
                <a:uFillTx/>
                <a:latin typeface="Arial Narrow" panose="020B0606020202030204" pitchFamily="34" charset="0"/>
                <a:ea typeface="MS PGothic" panose="020B0600070205080204" pitchFamily="34" charset="-128"/>
                <a:cs typeface="+mn-cs"/>
                <a:sym typeface="Aptos"/>
                <a:rtl val="0"/>
              </a:rPr>
              <a:t>PD at best percent </a:t>
            </a:r>
            <a:br>
              <a:rPr kumimoji="0" lang="en-US" sz="1067" b="0" i="0" u="none" strike="noStrike" kern="1200" cap="none" spc="0" normalizeH="0" baseline="0" noProof="0" dirty="0">
                <a:ln/>
                <a:solidFill>
                  <a:srgbClr val="000000"/>
                </a:solidFill>
                <a:effectLst/>
                <a:uLnTx/>
                <a:uFillTx/>
                <a:latin typeface="Arial Narrow" panose="020B0606020202030204" pitchFamily="34" charset="0"/>
                <a:ea typeface="MS PGothic" panose="020B0600070205080204" pitchFamily="34" charset="-128"/>
                <a:cs typeface="+mn-cs"/>
                <a:sym typeface="Aptos"/>
                <a:rtl val="0"/>
              </a:rPr>
            </a:br>
            <a:r>
              <a:rPr kumimoji="0" lang="en-US" sz="1067" b="0" i="0" u="none" strike="noStrike" kern="1200" cap="none" spc="0" normalizeH="0" baseline="0" noProof="0" dirty="0">
                <a:ln/>
                <a:solidFill>
                  <a:srgbClr val="000000"/>
                </a:solidFill>
                <a:effectLst/>
                <a:uLnTx/>
                <a:uFillTx/>
                <a:latin typeface="Arial Narrow" panose="020B0606020202030204" pitchFamily="34" charset="0"/>
                <a:ea typeface="MS PGothic" panose="020B0600070205080204" pitchFamily="34" charset="-128"/>
                <a:cs typeface="+mn-cs"/>
                <a:sym typeface="Aptos"/>
                <a:rtl val="0"/>
              </a:rPr>
              <a:t>change visit</a:t>
            </a:r>
          </a:p>
        </p:txBody>
      </p:sp>
      <p:sp>
        <p:nvSpPr>
          <p:cNvPr id="1335" name="Freeform 1203">
            <a:extLst>
              <a:ext uri="{FF2B5EF4-FFF2-40B4-BE49-F238E27FC236}">
                <a16:creationId xmlns:a16="http://schemas.microsoft.com/office/drawing/2014/main" id="{28D148E1-C363-049C-5643-DBFAF6373552}"/>
              </a:ext>
            </a:extLst>
          </p:cNvPr>
          <p:cNvSpPr/>
          <p:nvPr/>
        </p:nvSpPr>
        <p:spPr>
          <a:xfrm>
            <a:off x="10399962" y="3975500"/>
            <a:ext cx="148811" cy="148811"/>
          </a:xfrm>
          <a:custGeom>
            <a:avLst/>
            <a:gdLst>
              <a:gd name="connsiteX0" fmla="*/ 0 w 223217"/>
              <a:gd name="connsiteY0" fmla="*/ 0 h 223217"/>
              <a:gd name="connsiteX1" fmla="*/ 223218 w 223217"/>
              <a:gd name="connsiteY1" fmla="*/ 0 h 223217"/>
              <a:gd name="connsiteX2" fmla="*/ 223218 w 223217"/>
              <a:gd name="connsiteY2" fmla="*/ 223218 h 223217"/>
              <a:gd name="connsiteX3" fmla="*/ 0 w 223217"/>
              <a:gd name="connsiteY3" fmla="*/ 223218 h 223217"/>
            </a:gdLst>
            <a:ahLst/>
            <a:cxnLst>
              <a:cxn ang="0">
                <a:pos x="connsiteX0" y="connsiteY0"/>
              </a:cxn>
              <a:cxn ang="0">
                <a:pos x="connsiteX1" y="connsiteY1"/>
              </a:cxn>
              <a:cxn ang="0">
                <a:pos x="connsiteX2" y="connsiteY2"/>
              </a:cxn>
              <a:cxn ang="0">
                <a:pos x="connsiteX3" y="connsiteY3"/>
              </a:cxn>
            </a:cxnLst>
            <a:rect l="l" t="t" r="r" b="b"/>
            <a:pathLst>
              <a:path w="223217" h="223217">
                <a:moveTo>
                  <a:pt x="0" y="0"/>
                </a:moveTo>
                <a:lnTo>
                  <a:pt x="223218" y="0"/>
                </a:lnTo>
                <a:lnTo>
                  <a:pt x="223218" y="223218"/>
                </a:lnTo>
                <a:lnTo>
                  <a:pt x="0" y="223218"/>
                </a:lnTo>
                <a:close/>
              </a:path>
            </a:pathLst>
          </a:custGeom>
          <a:solidFill>
            <a:srgbClr val="14AD86"/>
          </a:solid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dirty="0">
              <a:ln>
                <a:noFill/>
              </a:ln>
              <a:solidFill>
                <a:prstClr val="black"/>
              </a:solidFill>
              <a:effectLst/>
              <a:uLnTx/>
              <a:uFillTx/>
              <a:latin typeface="Arial Narrow" panose="020B0606020202030204" pitchFamily="34" charset="0"/>
              <a:ea typeface="MS PGothic" panose="020B0600070205080204" pitchFamily="34" charset="-128"/>
              <a:cs typeface="+mn-cs"/>
            </a:endParaRPr>
          </a:p>
        </p:txBody>
      </p:sp>
      <p:grpSp>
        <p:nvGrpSpPr>
          <p:cNvPr id="1336" name="Graphic 5">
            <a:extLst>
              <a:ext uri="{FF2B5EF4-FFF2-40B4-BE49-F238E27FC236}">
                <a16:creationId xmlns:a16="http://schemas.microsoft.com/office/drawing/2014/main" id="{8DA492BD-8E2D-895C-5F69-BE9EE453900B}"/>
              </a:ext>
            </a:extLst>
          </p:cNvPr>
          <p:cNvGrpSpPr/>
          <p:nvPr/>
        </p:nvGrpSpPr>
        <p:grpSpPr>
          <a:xfrm>
            <a:off x="1623547" y="2351806"/>
            <a:ext cx="8235477" cy="2560633"/>
            <a:chOff x="5171325" y="4611909"/>
            <a:chExt cx="12353215" cy="3840949"/>
          </a:xfrm>
          <a:solidFill>
            <a:srgbClr val="14AD86"/>
          </a:solidFill>
        </p:grpSpPr>
        <p:sp>
          <p:nvSpPr>
            <p:cNvPr id="1337" name="Freeform 1228">
              <a:extLst>
                <a:ext uri="{FF2B5EF4-FFF2-40B4-BE49-F238E27FC236}">
                  <a16:creationId xmlns:a16="http://schemas.microsoft.com/office/drawing/2014/main" id="{EAB5E380-4CD1-1E71-EA43-11282018AFBA}"/>
                </a:ext>
              </a:extLst>
            </p:cNvPr>
            <p:cNvSpPr/>
            <p:nvPr/>
          </p:nvSpPr>
          <p:spPr>
            <a:xfrm>
              <a:off x="5171325" y="4611909"/>
              <a:ext cx="46879" cy="1216709"/>
            </a:xfrm>
            <a:custGeom>
              <a:avLst/>
              <a:gdLst>
                <a:gd name="connsiteX0" fmla="*/ 0 w 46879"/>
                <a:gd name="connsiteY0" fmla="*/ 0 h 1216709"/>
                <a:gd name="connsiteX1" fmla="*/ 46880 w 46879"/>
                <a:gd name="connsiteY1" fmla="*/ 0 h 1216709"/>
                <a:gd name="connsiteX2" fmla="*/ 46880 w 46879"/>
                <a:gd name="connsiteY2" fmla="*/ 1216709 h 1216709"/>
                <a:gd name="connsiteX3" fmla="*/ 0 w 46879"/>
                <a:gd name="connsiteY3" fmla="*/ 1216709 h 1216709"/>
              </a:gdLst>
              <a:ahLst/>
              <a:cxnLst>
                <a:cxn ang="0">
                  <a:pos x="connsiteX0" y="connsiteY0"/>
                </a:cxn>
                <a:cxn ang="0">
                  <a:pos x="connsiteX1" y="connsiteY1"/>
                </a:cxn>
                <a:cxn ang="0">
                  <a:pos x="connsiteX2" y="connsiteY2"/>
                </a:cxn>
                <a:cxn ang="0">
                  <a:pos x="connsiteX3" y="connsiteY3"/>
                </a:cxn>
              </a:cxnLst>
              <a:rect l="l" t="t" r="r" b="b"/>
              <a:pathLst>
                <a:path w="46879" h="1216709">
                  <a:moveTo>
                    <a:pt x="0" y="0"/>
                  </a:moveTo>
                  <a:lnTo>
                    <a:pt x="46880" y="0"/>
                  </a:lnTo>
                  <a:lnTo>
                    <a:pt x="46880" y="1216709"/>
                  </a:lnTo>
                  <a:lnTo>
                    <a:pt x="0" y="1216709"/>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338" name="Freeform 1229">
              <a:extLst>
                <a:ext uri="{FF2B5EF4-FFF2-40B4-BE49-F238E27FC236}">
                  <a16:creationId xmlns:a16="http://schemas.microsoft.com/office/drawing/2014/main" id="{F508EF15-6C05-8F5A-3138-3CCBF7B64C0F}"/>
                </a:ext>
              </a:extLst>
            </p:cNvPr>
            <p:cNvSpPr/>
            <p:nvPr/>
          </p:nvSpPr>
          <p:spPr>
            <a:xfrm>
              <a:off x="5248696" y="5041321"/>
              <a:ext cx="46879" cy="787424"/>
            </a:xfrm>
            <a:custGeom>
              <a:avLst/>
              <a:gdLst>
                <a:gd name="connsiteX0" fmla="*/ 0 w 46879"/>
                <a:gd name="connsiteY0" fmla="*/ 0 h 787424"/>
                <a:gd name="connsiteX1" fmla="*/ 46880 w 46879"/>
                <a:gd name="connsiteY1" fmla="*/ 0 h 787424"/>
                <a:gd name="connsiteX2" fmla="*/ 46880 w 46879"/>
                <a:gd name="connsiteY2" fmla="*/ 787424 h 787424"/>
                <a:gd name="connsiteX3" fmla="*/ 0 w 46879"/>
                <a:gd name="connsiteY3" fmla="*/ 787424 h 787424"/>
              </a:gdLst>
              <a:ahLst/>
              <a:cxnLst>
                <a:cxn ang="0">
                  <a:pos x="connsiteX0" y="connsiteY0"/>
                </a:cxn>
                <a:cxn ang="0">
                  <a:pos x="connsiteX1" y="connsiteY1"/>
                </a:cxn>
                <a:cxn ang="0">
                  <a:pos x="connsiteX2" y="connsiteY2"/>
                </a:cxn>
                <a:cxn ang="0">
                  <a:pos x="connsiteX3" y="connsiteY3"/>
                </a:cxn>
              </a:cxnLst>
              <a:rect l="l" t="t" r="r" b="b"/>
              <a:pathLst>
                <a:path w="46879" h="787424">
                  <a:moveTo>
                    <a:pt x="0" y="0"/>
                  </a:moveTo>
                  <a:lnTo>
                    <a:pt x="46880" y="0"/>
                  </a:lnTo>
                  <a:lnTo>
                    <a:pt x="46880" y="787424"/>
                  </a:lnTo>
                  <a:lnTo>
                    <a:pt x="0" y="787424"/>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339" name="Freeform 1230">
              <a:extLst>
                <a:ext uri="{FF2B5EF4-FFF2-40B4-BE49-F238E27FC236}">
                  <a16:creationId xmlns:a16="http://schemas.microsoft.com/office/drawing/2014/main" id="{23FC0460-2A92-B35A-B5DF-E6D3AD3300B6}"/>
                </a:ext>
              </a:extLst>
            </p:cNvPr>
            <p:cNvSpPr/>
            <p:nvPr/>
          </p:nvSpPr>
          <p:spPr>
            <a:xfrm>
              <a:off x="5327337" y="5259965"/>
              <a:ext cx="46879" cy="568780"/>
            </a:xfrm>
            <a:custGeom>
              <a:avLst/>
              <a:gdLst>
                <a:gd name="connsiteX0" fmla="*/ 0 w 46879"/>
                <a:gd name="connsiteY0" fmla="*/ 0 h 568780"/>
                <a:gd name="connsiteX1" fmla="*/ 46880 w 46879"/>
                <a:gd name="connsiteY1" fmla="*/ 0 h 568780"/>
                <a:gd name="connsiteX2" fmla="*/ 46880 w 46879"/>
                <a:gd name="connsiteY2" fmla="*/ 568780 h 568780"/>
                <a:gd name="connsiteX3" fmla="*/ 0 w 46879"/>
                <a:gd name="connsiteY3" fmla="*/ 568780 h 568780"/>
              </a:gdLst>
              <a:ahLst/>
              <a:cxnLst>
                <a:cxn ang="0">
                  <a:pos x="connsiteX0" y="connsiteY0"/>
                </a:cxn>
                <a:cxn ang="0">
                  <a:pos x="connsiteX1" y="connsiteY1"/>
                </a:cxn>
                <a:cxn ang="0">
                  <a:pos x="connsiteX2" y="connsiteY2"/>
                </a:cxn>
                <a:cxn ang="0">
                  <a:pos x="connsiteX3" y="connsiteY3"/>
                </a:cxn>
              </a:cxnLst>
              <a:rect l="l" t="t" r="r" b="b"/>
              <a:pathLst>
                <a:path w="46879" h="568780">
                  <a:moveTo>
                    <a:pt x="0" y="0"/>
                  </a:moveTo>
                  <a:lnTo>
                    <a:pt x="46880" y="0"/>
                  </a:lnTo>
                  <a:lnTo>
                    <a:pt x="46880" y="568780"/>
                  </a:lnTo>
                  <a:lnTo>
                    <a:pt x="0" y="568780"/>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340" name="Freeform 1231">
              <a:extLst>
                <a:ext uri="{FF2B5EF4-FFF2-40B4-BE49-F238E27FC236}">
                  <a16:creationId xmlns:a16="http://schemas.microsoft.com/office/drawing/2014/main" id="{46D83B1E-C943-E9A1-9EFA-A362D03BEA19}"/>
                </a:ext>
              </a:extLst>
            </p:cNvPr>
            <p:cNvSpPr/>
            <p:nvPr/>
          </p:nvSpPr>
          <p:spPr>
            <a:xfrm>
              <a:off x="5553985" y="5556615"/>
              <a:ext cx="46879" cy="272003"/>
            </a:xfrm>
            <a:custGeom>
              <a:avLst/>
              <a:gdLst>
                <a:gd name="connsiteX0" fmla="*/ 0 w 46879"/>
                <a:gd name="connsiteY0" fmla="*/ 0 h 272003"/>
                <a:gd name="connsiteX1" fmla="*/ 46880 w 46879"/>
                <a:gd name="connsiteY1" fmla="*/ 0 h 272003"/>
                <a:gd name="connsiteX2" fmla="*/ 46880 w 46879"/>
                <a:gd name="connsiteY2" fmla="*/ 272003 h 272003"/>
                <a:gd name="connsiteX3" fmla="*/ 0 w 46879"/>
                <a:gd name="connsiteY3" fmla="*/ 272003 h 272003"/>
              </a:gdLst>
              <a:ahLst/>
              <a:cxnLst>
                <a:cxn ang="0">
                  <a:pos x="connsiteX0" y="connsiteY0"/>
                </a:cxn>
                <a:cxn ang="0">
                  <a:pos x="connsiteX1" y="connsiteY1"/>
                </a:cxn>
                <a:cxn ang="0">
                  <a:pos x="connsiteX2" y="connsiteY2"/>
                </a:cxn>
                <a:cxn ang="0">
                  <a:pos x="connsiteX3" y="connsiteY3"/>
                </a:cxn>
              </a:cxnLst>
              <a:rect l="l" t="t" r="r" b="b"/>
              <a:pathLst>
                <a:path w="46879" h="272003">
                  <a:moveTo>
                    <a:pt x="0" y="0"/>
                  </a:moveTo>
                  <a:lnTo>
                    <a:pt x="46880" y="0"/>
                  </a:lnTo>
                  <a:lnTo>
                    <a:pt x="46880" y="272003"/>
                  </a:lnTo>
                  <a:lnTo>
                    <a:pt x="0" y="272003"/>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341" name="Freeform 1232">
              <a:extLst>
                <a:ext uri="{FF2B5EF4-FFF2-40B4-BE49-F238E27FC236}">
                  <a16:creationId xmlns:a16="http://schemas.microsoft.com/office/drawing/2014/main" id="{65C00274-0CCB-3B1F-625A-2F675948CC82}"/>
                </a:ext>
              </a:extLst>
            </p:cNvPr>
            <p:cNvSpPr/>
            <p:nvPr/>
          </p:nvSpPr>
          <p:spPr>
            <a:xfrm>
              <a:off x="5631863" y="5611117"/>
              <a:ext cx="46879" cy="217500"/>
            </a:xfrm>
            <a:custGeom>
              <a:avLst/>
              <a:gdLst>
                <a:gd name="connsiteX0" fmla="*/ 0 w 46879"/>
                <a:gd name="connsiteY0" fmla="*/ 0 h 217500"/>
                <a:gd name="connsiteX1" fmla="*/ 46880 w 46879"/>
                <a:gd name="connsiteY1" fmla="*/ 0 h 217500"/>
                <a:gd name="connsiteX2" fmla="*/ 46880 w 46879"/>
                <a:gd name="connsiteY2" fmla="*/ 217501 h 217500"/>
                <a:gd name="connsiteX3" fmla="*/ 0 w 46879"/>
                <a:gd name="connsiteY3" fmla="*/ 217501 h 217500"/>
              </a:gdLst>
              <a:ahLst/>
              <a:cxnLst>
                <a:cxn ang="0">
                  <a:pos x="connsiteX0" y="connsiteY0"/>
                </a:cxn>
                <a:cxn ang="0">
                  <a:pos x="connsiteX1" y="connsiteY1"/>
                </a:cxn>
                <a:cxn ang="0">
                  <a:pos x="connsiteX2" y="connsiteY2"/>
                </a:cxn>
                <a:cxn ang="0">
                  <a:pos x="connsiteX3" y="connsiteY3"/>
                </a:cxn>
              </a:cxnLst>
              <a:rect l="l" t="t" r="r" b="b"/>
              <a:pathLst>
                <a:path w="46879" h="217500">
                  <a:moveTo>
                    <a:pt x="0" y="0"/>
                  </a:moveTo>
                  <a:lnTo>
                    <a:pt x="46880" y="0"/>
                  </a:lnTo>
                  <a:lnTo>
                    <a:pt x="46880" y="217501"/>
                  </a:lnTo>
                  <a:lnTo>
                    <a:pt x="0" y="217501"/>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342" name="Freeform 1233">
              <a:extLst>
                <a:ext uri="{FF2B5EF4-FFF2-40B4-BE49-F238E27FC236}">
                  <a16:creationId xmlns:a16="http://schemas.microsoft.com/office/drawing/2014/main" id="{410E2273-EF7A-8E52-5DCB-D83888C46408}"/>
                </a:ext>
              </a:extLst>
            </p:cNvPr>
            <p:cNvSpPr/>
            <p:nvPr/>
          </p:nvSpPr>
          <p:spPr>
            <a:xfrm>
              <a:off x="5858130" y="5828618"/>
              <a:ext cx="46879" cy="8766"/>
            </a:xfrm>
            <a:custGeom>
              <a:avLst/>
              <a:gdLst>
                <a:gd name="connsiteX0" fmla="*/ 0 w 46879"/>
                <a:gd name="connsiteY0" fmla="*/ 0 h 8766"/>
                <a:gd name="connsiteX1" fmla="*/ 46880 w 46879"/>
                <a:gd name="connsiteY1" fmla="*/ 0 h 8766"/>
                <a:gd name="connsiteX2" fmla="*/ 46880 w 46879"/>
                <a:gd name="connsiteY2" fmla="*/ 8766 h 8766"/>
                <a:gd name="connsiteX3" fmla="*/ 0 w 46879"/>
                <a:gd name="connsiteY3" fmla="*/ 8766 h 8766"/>
              </a:gdLst>
              <a:ahLst/>
              <a:cxnLst>
                <a:cxn ang="0">
                  <a:pos x="connsiteX0" y="connsiteY0"/>
                </a:cxn>
                <a:cxn ang="0">
                  <a:pos x="connsiteX1" y="connsiteY1"/>
                </a:cxn>
                <a:cxn ang="0">
                  <a:pos x="connsiteX2" y="connsiteY2"/>
                </a:cxn>
                <a:cxn ang="0">
                  <a:pos x="connsiteX3" y="connsiteY3"/>
                </a:cxn>
              </a:cxnLst>
              <a:rect l="l" t="t" r="r" b="b"/>
              <a:pathLst>
                <a:path w="46879" h="8766">
                  <a:moveTo>
                    <a:pt x="0" y="0"/>
                  </a:moveTo>
                  <a:lnTo>
                    <a:pt x="46880" y="0"/>
                  </a:lnTo>
                  <a:lnTo>
                    <a:pt x="46880" y="8766"/>
                  </a:lnTo>
                  <a:lnTo>
                    <a:pt x="0" y="8766"/>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343" name="Freeform 1234">
              <a:extLst>
                <a:ext uri="{FF2B5EF4-FFF2-40B4-BE49-F238E27FC236}">
                  <a16:creationId xmlns:a16="http://schemas.microsoft.com/office/drawing/2014/main" id="{3F95F2A9-686F-0336-9D63-1BF7AF09FC12}"/>
                </a:ext>
              </a:extLst>
            </p:cNvPr>
            <p:cNvSpPr/>
            <p:nvPr/>
          </p:nvSpPr>
          <p:spPr>
            <a:xfrm>
              <a:off x="5936517" y="5828618"/>
              <a:ext cx="46879" cy="8766"/>
            </a:xfrm>
            <a:custGeom>
              <a:avLst/>
              <a:gdLst>
                <a:gd name="connsiteX0" fmla="*/ 0 w 46879"/>
                <a:gd name="connsiteY0" fmla="*/ 0 h 8766"/>
                <a:gd name="connsiteX1" fmla="*/ 46880 w 46879"/>
                <a:gd name="connsiteY1" fmla="*/ 0 h 8766"/>
                <a:gd name="connsiteX2" fmla="*/ 46880 w 46879"/>
                <a:gd name="connsiteY2" fmla="*/ 8766 h 8766"/>
                <a:gd name="connsiteX3" fmla="*/ 0 w 46879"/>
                <a:gd name="connsiteY3" fmla="*/ 8766 h 8766"/>
              </a:gdLst>
              <a:ahLst/>
              <a:cxnLst>
                <a:cxn ang="0">
                  <a:pos x="connsiteX0" y="connsiteY0"/>
                </a:cxn>
                <a:cxn ang="0">
                  <a:pos x="connsiteX1" y="connsiteY1"/>
                </a:cxn>
                <a:cxn ang="0">
                  <a:pos x="connsiteX2" y="connsiteY2"/>
                </a:cxn>
                <a:cxn ang="0">
                  <a:pos x="connsiteX3" y="connsiteY3"/>
                </a:cxn>
              </a:cxnLst>
              <a:rect l="l" t="t" r="r" b="b"/>
              <a:pathLst>
                <a:path w="46879" h="8766">
                  <a:moveTo>
                    <a:pt x="0" y="0"/>
                  </a:moveTo>
                  <a:lnTo>
                    <a:pt x="46880" y="0"/>
                  </a:lnTo>
                  <a:lnTo>
                    <a:pt x="46880" y="8766"/>
                  </a:lnTo>
                  <a:lnTo>
                    <a:pt x="0" y="8766"/>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344" name="Freeform 1235">
              <a:extLst>
                <a:ext uri="{FF2B5EF4-FFF2-40B4-BE49-F238E27FC236}">
                  <a16:creationId xmlns:a16="http://schemas.microsoft.com/office/drawing/2014/main" id="{570FD931-2D45-1A53-4A07-BCC555AD045F}"/>
                </a:ext>
              </a:extLst>
            </p:cNvPr>
            <p:cNvSpPr/>
            <p:nvPr/>
          </p:nvSpPr>
          <p:spPr>
            <a:xfrm>
              <a:off x="6084906" y="5828618"/>
              <a:ext cx="46879" cy="8766"/>
            </a:xfrm>
            <a:custGeom>
              <a:avLst/>
              <a:gdLst>
                <a:gd name="connsiteX0" fmla="*/ 0 w 46879"/>
                <a:gd name="connsiteY0" fmla="*/ 0 h 8766"/>
                <a:gd name="connsiteX1" fmla="*/ 46880 w 46879"/>
                <a:gd name="connsiteY1" fmla="*/ 0 h 8766"/>
                <a:gd name="connsiteX2" fmla="*/ 46880 w 46879"/>
                <a:gd name="connsiteY2" fmla="*/ 8766 h 8766"/>
                <a:gd name="connsiteX3" fmla="*/ 0 w 46879"/>
                <a:gd name="connsiteY3" fmla="*/ 8766 h 8766"/>
              </a:gdLst>
              <a:ahLst/>
              <a:cxnLst>
                <a:cxn ang="0">
                  <a:pos x="connsiteX0" y="connsiteY0"/>
                </a:cxn>
                <a:cxn ang="0">
                  <a:pos x="connsiteX1" y="connsiteY1"/>
                </a:cxn>
                <a:cxn ang="0">
                  <a:pos x="connsiteX2" y="connsiteY2"/>
                </a:cxn>
                <a:cxn ang="0">
                  <a:pos x="connsiteX3" y="connsiteY3"/>
                </a:cxn>
              </a:cxnLst>
              <a:rect l="l" t="t" r="r" b="b"/>
              <a:pathLst>
                <a:path w="46879" h="8766">
                  <a:moveTo>
                    <a:pt x="0" y="0"/>
                  </a:moveTo>
                  <a:lnTo>
                    <a:pt x="46880" y="0"/>
                  </a:lnTo>
                  <a:lnTo>
                    <a:pt x="46880" y="8766"/>
                  </a:lnTo>
                  <a:lnTo>
                    <a:pt x="0" y="8766"/>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345" name="Freeform 1236">
              <a:extLst>
                <a:ext uri="{FF2B5EF4-FFF2-40B4-BE49-F238E27FC236}">
                  <a16:creationId xmlns:a16="http://schemas.microsoft.com/office/drawing/2014/main" id="{8F4BD254-42CF-97D3-003E-02E252CD1C0A}"/>
                </a:ext>
              </a:extLst>
            </p:cNvPr>
            <p:cNvSpPr/>
            <p:nvPr/>
          </p:nvSpPr>
          <p:spPr>
            <a:xfrm>
              <a:off x="6240917" y="5828618"/>
              <a:ext cx="46879" cy="55772"/>
            </a:xfrm>
            <a:custGeom>
              <a:avLst/>
              <a:gdLst>
                <a:gd name="connsiteX0" fmla="*/ 0 w 46879"/>
                <a:gd name="connsiteY0" fmla="*/ 0 h 55772"/>
                <a:gd name="connsiteX1" fmla="*/ 46880 w 46879"/>
                <a:gd name="connsiteY1" fmla="*/ 0 h 55772"/>
                <a:gd name="connsiteX2" fmla="*/ 46880 w 46879"/>
                <a:gd name="connsiteY2" fmla="*/ 55773 h 55772"/>
                <a:gd name="connsiteX3" fmla="*/ 0 w 46879"/>
                <a:gd name="connsiteY3" fmla="*/ 55773 h 55772"/>
              </a:gdLst>
              <a:ahLst/>
              <a:cxnLst>
                <a:cxn ang="0">
                  <a:pos x="connsiteX0" y="connsiteY0"/>
                </a:cxn>
                <a:cxn ang="0">
                  <a:pos x="connsiteX1" y="connsiteY1"/>
                </a:cxn>
                <a:cxn ang="0">
                  <a:pos x="connsiteX2" y="connsiteY2"/>
                </a:cxn>
                <a:cxn ang="0">
                  <a:pos x="connsiteX3" y="connsiteY3"/>
                </a:cxn>
              </a:cxnLst>
              <a:rect l="l" t="t" r="r" b="b"/>
              <a:pathLst>
                <a:path w="46879" h="55772">
                  <a:moveTo>
                    <a:pt x="0" y="0"/>
                  </a:moveTo>
                  <a:lnTo>
                    <a:pt x="46880" y="0"/>
                  </a:lnTo>
                  <a:lnTo>
                    <a:pt x="46880" y="55773"/>
                  </a:lnTo>
                  <a:lnTo>
                    <a:pt x="0" y="55773"/>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346" name="Freeform 1237">
              <a:extLst>
                <a:ext uri="{FF2B5EF4-FFF2-40B4-BE49-F238E27FC236}">
                  <a16:creationId xmlns:a16="http://schemas.microsoft.com/office/drawing/2014/main" id="{0F9041DD-3F70-50A6-7E30-6D4F5BBA07CF}"/>
                </a:ext>
              </a:extLst>
            </p:cNvPr>
            <p:cNvSpPr/>
            <p:nvPr/>
          </p:nvSpPr>
          <p:spPr>
            <a:xfrm>
              <a:off x="6311046" y="5828618"/>
              <a:ext cx="46879" cy="63649"/>
            </a:xfrm>
            <a:custGeom>
              <a:avLst/>
              <a:gdLst>
                <a:gd name="connsiteX0" fmla="*/ 0 w 46879"/>
                <a:gd name="connsiteY0" fmla="*/ 0 h 63649"/>
                <a:gd name="connsiteX1" fmla="*/ 46880 w 46879"/>
                <a:gd name="connsiteY1" fmla="*/ 0 h 63649"/>
                <a:gd name="connsiteX2" fmla="*/ 46880 w 46879"/>
                <a:gd name="connsiteY2" fmla="*/ 63649 h 63649"/>
                <a:gd name="connsiteX3" fmla="*/ 0 w 46879"/>
                <a:gd name="connsiteY3" fmla="*/ 63649 h 63649"/>
              </a:gdLst>
              <a:ahLst/>
              <a:cxnLst>
                <a:cxn ang="0">
                  <a:pos x="connsiteX0" y="connsiteY0"/>
                </a:cxn>
                <a:cxn ang="0">
                  <a:pos x="connsiteX1" y="connsiteY1"/>
                </a:cxn>
                <a:cxn ang="0">
                  <a:pos x="connsiteX2" y="connsiteY2"/>
                </a:cxn>
                <a:cxn ang="0">
                  <a:pos x="connsiteX3" y="connsiteY3"/>
                </a:cxn>
              </a:cxnLst>
              <a:rect l="l" t="t" r="r" b="b"/>
              <a:pathLst>
                <a:path w="46879" h="63649">
                  <a:moveTo>
                    <a:pt x="0" y="0"/>
                  </a:moveTo>
                  <a:lnTo>
                    <a:pt x="46880" y="0"/>
                  </a:lnTo>
                  <a:lnTo>
                    <a:pt x="46880" y="63649"/>
                  </a:lnTo>
                  <a:lnTo>
                    <a:pt x="0" y="63649"/>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347" name="Freeform 1238">
              <a:extLst>
                <a:ext uri="{FF2B5EF4-FFF2-40B4-BE49-F238E27FC236}">
                  <a16:creationId xmlns:a16="http://schemas.microsoft.com/office/drawing/2014/main" id="{4F38A6BE-B7A9-AA71-675A-42978B1C5E68}"/>
                </a:ext>
              </a:extLst>
            </p:cNvPr>
            <p:cNvSpPr/>
            <p:nvPr/>
          </p:nvSpPr>
          <p:spPr>
            <a:xfrm>
              <a:off x="6389178" y="5828618"/>
              <a:ext cx="46879" cy="63649"/>
            </a:xfrm>
            <a:custGeom>
              <a:avLst/>
              <a:gdLst>
                <a:gd name="connsiteX0" fmla="*/ 0 w 46879"/>
                <a:gd name="connsiteY0" fmla="*/ 0 h 63649"/>
                <a:gd name="connsiteX1" fmla="*/ 46880 w 46879"/>
                <a:gd name="connsiteY1" fmla="*/ 0 h 63649"/>
                <a:gd name="connsiteX2" fmla="*/ 46880 w 46879"/>
                <a:gd name="connsiteY2" fmla="*/ 63649 h 63649"/>
                <a:gd name="connsiteX3" fmla="*/ 0 w 46879"/>
                <a:gd name="connsiteY3" fmla="*/ 63649 h 63649"/>
              </a:gdLst>
              <a:ahLst/>
              <a:cxnLst>
                <a:cxn ang="0">
                  <a:pos x="connsiteX0" y="connsiteY0"/>
                </a:cxn>
                <a:cxn ang="0">
                  <a:pos x="connsiteX1" y="connsiteY1"/>
                </a:cxn>
                <a:cxn ang="0">
                  <a:pos x="connsiteX2" y="connsiteY2"/>
                </a:cxn>
                <a:cxn ang="0">
                  <a:pos x="connsiteX3" y="connsiteY3"/>
                </a:cxn>
              </a:cxnLst>
              <a:rect l="l" t="t" r="r" b="b"/>
              <a:pathLst>
                <a:path w="46879" h="63649">
                  <a:moveTo>
                    <a:pt x="0" y="0"/>
                  </a:moveTo>
                  <a:lnTo>
                    <a:pt x="46880" y="0"/>
                  </a:lnTo>
                  <a:lnTo>
                    <a:pt x="46880" y="63649"/>
                  </a:lnTo>
                  <a:lnTo>
                    <a:pt x="0" y="63649"/>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348" name="Freeform 1239">
              <a:extLst>
                <a:ext uri="{FF2B5EF4-FFF2-40B4-BE49-F238E27FC236}">
                  <a16:creationId xmlns:a16="http://schemas.microsoft.com/office/drawing/2014/main" id="{FEE7896C-E711-6D8F-EA17-1C96B2159293}"/>
                </a:ext>
              </a:extLst>
            </p:cNvPr>
            <p:cNvSpPr/>
            <p:nvPr/>
          </p:nvSpPr>
          <p:spPr>
            <a:xfrm>
              <a:off x="6540997" y="5828618"/>
              <a:ext cx="46879" cy="118278"/>
            </a:xfrm>
            <a:custGeom>
              <a:avLst/>
              <a:gdLst>
                <a:gd name="connsiteX0" fmla="*/ 0 w 46879"/>
                <a:gd name="connsiteY0" fmla="*/ 0 h 118278"/>
                <a:gd name="connsiteX1" fmla="*/ 46880 w 46879"/>
                <a:gd name="connsiteY1" fmla="*/ 0 h 118278"/>
                <a:gd name="connsiteX2" fmla="*/ 46880 w 46879"/>
                <a:gd name="connsiteY2" fmla="*/ 118279 h 118278"/>
                <a:gd name="connsiteX3" fmla="*/ 0 w 46879"/>
                <a:gd name="connsiteY3" fmla="*/ 118279 h 118278"/>
              </a:gdLst>
              <a:ahLst/>
              <a:cxnLst>
                <a:cxn ang="0">
                  <a:pos x="connsiteX0" y="connsiteY0"/>
                </a:cxn>
                <a:cxn ang="0">
                  <a:pos x="connsiteX1" y="connsiteY1"/>
                </a:cxn>
                <a:cxn ang="0">
                  <a:pos x="connsiteX2" y="connsiteY2"/>
                </a:cxn>
                <a:cxn ang="0">
                  <a:pos x="connsiteX3" y="connsiteY3"/>
                </a:cxn>
              </a:cxnLst>
              <a:rect l="l" t="t" r="r" b="b"/>
              <a:pathLst>
                <a:path w="46879" h="118278">
                  <a:moveTo>
                    <a:pt x="0" y="0"/>
                  </a:moveTo>
                  <a:lnTo>
                    <a:pt x="46880" y="0"/>
                  </a:lnTo>
                  <a:lnTo>
                    <a:pt x="46880" y="118279"/>
                  </a:lnTo>
                  <a:lnTo>
                    <a:pt x="0" y="118279"/>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349" name="Freeform 1240">
              <a:extLst>
                <a:ext uri="{FF2B5EF4-FFF2-40B4-BE49-F238E27FC236}">
                  <a16:creationId xmlns:a16="http://schemas.microsoft.com/office/drawing/2014/main" id="{35AB4208-5BFA-E17C-E4CE-672C49CE78C6}"/>
                </a:ext>
              </a:extLst>
            </p:cNvPr>
            <p:cNvSpPr/>
            <p:nvPr/>
          </p:nvSpPr>
          <p:spPr>
            <a:xfrm>
              <a:off x="6771584" y="5828618"/>
              <a:ext cx="46879" cy="172908"/>
            </a:xfrm>
            <a:custGeom>
              <a:avLst/>
              <a:gdLst>
                <a:gd name="connsiteX0" fmla="*/ 0 w 46879"/>
                <a:gd name="connsiteY0" fmla="*/ 0 h 172908"/>
                <a:gd name="connsiteX1" fmla="*/ 46880 w 46879"/>
                <a:gd name="connsiteY1" fmla="*/ 0 h 172908"/>
                <a:gd name="connsiteX2" fmla="*/ 46880 w 46879"/>
                <a:gd name="connsiteY2" fmla="*/ 172908 h 172908"/>
                <a:gd name="connsiteX3" fmla="*/ 0 w 46879"/>
                <a:gd name="connsiteY3" fmla="*/ 172908 h 172908"/>
              </a:gdLst>
              <a:ahLst/>
              <a:cxnLst>
                <a:cxn ang="0">
                  <a:pos x="connsiteX0" y="connsiteY0"/>
                </a:cxn>
                <a:cxn ang="0">
                  <a:pos x="connsiteX1" y="connsiteY1"/>
                </a:cxn>
                <a:cxn ang="0">
                  <a:pos x="connsiteX2" y="connsiteY2"/>
                </a:cxn>
                <a:cxn ang="0">
                  <a:pos x="connsiteX3" y="connsiteY3"/>
                </a:cxn>
              </a:cxnLst>
              <a:rect l="l" t="t" r="r" b="b"/>
              <a:pathLst>
                <a:path w="46879" h="172908">
                  <a:moveTo>
                    <a:pt x="0" y="0"/>
                  </a:moveTo>
                  <a:lnTo>
                    <a:pt x="46880" y="0"/>
                  </a:lnTo>
                  <a:lnTo>
                    <a:pt x="46880" y="172908"/>
                  </a:lnTo>
                  <a:lnTo>
                    <a:pt x="0" y="172908"/>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350" name="Freeform 1241">
              <a:extLst>
                <a:ext uri="{FF2B5EF4-FFF2-40B4-BE49-F238E27FC236}">
                  <a16:creationId xmlns:a16="http://schemas.microsoft.com/office/drawing/2014/main" id="{291820D7-3A33-5E8B-FC2B-9E1378AE04FD}"/>
                </a:ext>
              </a:extLst>
            </p:cNvPr>
            <p:cNvSpPr/>
            <p:nvPr/>
          </p:nvSpPr>
          <p:spPr>
            <a:xfrm>
              <a:off x="6919972" y="5828618"/>
              <a:ext cx="46879" cy="219660"/>
            </a:xfrm>
            <a:custGeom>
              <a:avLst/>
              <a:gdLst>
                <a:gd name="connsiteX0" fmla="*/ 0 w 46879"/>
                <a:gd name="connsiteY0" fmla="*/ 0 h 219660"/>
                <a:gd name="connsiteX1" fmla="*/ 46880 w 46879"/>
                <a:gd name="connsiteY1" fmla="*/ 0 h 219660"/>
                <a:gd name="connsiteX2" fmla="*/ 46880 w 46879"/>
                <a:gd name="connsiteY2" fmla="*/ 219661 h 219660"/>
                <a:gd name="connsiteX3" fmla="*/ 0 w 46879"/>
                <a:gd name="connsiteY3" fmla="*/ 219661 h 219660"/>
              </a:gdLst>
              <a:ahLst/>
              <a:cxnLst>
                <a:cxn ang="0">
                  <a:pos x="connsiteX0" y="connsiteY0"/>
                </a:cxn>
                <a:cxn ang="0">
                  <a:pos x="connsiteX1" y="connsiteY1"/>
                </a:cxn>
                <a:cxn ang="0">
                  <a:pos x="connsiteX2" y="connsiteY2"/>
                </a:cxn>
                <a:cxn ang="0">
                  <a:pos x="connsiteX3" y="connsiteY3"/>
                </a:cxn>
              </a:cxnLst>
              <a:rect l="l" t="t" r="r" b="b"/>
              <a:pathLst>
                <a:path w="46879" h="219660">
                  <a:moveTo>
                    <a:pt x="0" y="0"/>
                  </a:moveTo>
                  <a:lnTo>
                    <a:pt x="46880" y="0"/>
                  </a:lnTo>
                  <a:lnTo>
                    <a:pt x="46880" y="219661"/>
                  </a:lnTo>
                  <a:lnTo>
                    <a:pt x="0" y="219661"/>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351" name="Freeform 1242">
              <a:extLst>
                <a:ext uri="{FF2B5EF4-FFF2-40B4-BE49-F238E27FC236}">
                  <a16:creationId xmlns:a16="http://schemas.microsoft.com/office/drawing/2014/main" id="{389F4B79-E7D8-6C4A-6B4E-724E92B87709}"/>
                </a:ext>
              </a:extLst>
            </p:cNvPr>
            <p:cNvSpPr/>
            <p:nvPr/>
          </p:nvSpPr>
          <p:spPr>
            <a:xfrm>
              <a:off x="6998105" y="5828618"/>
              <a:ext cx="46879" cy="243163"/>
            </a:xfrm>
            <a:custGeom>
              <a:avLst/>
              <a:gdLst>
                <a:gd name="connsiteX0" fmla="*/ 0 w 46879"/>
                <a:gd name="connsiteY0" fmla="*/ 0 h 243163"/>
                <a:gd name="connsiteX1" fmla="*/ 46880 w 46879"/>
                <a:gd name="connsiteY1" fmla="*/ 0 h 243163"/>
                <a:gd name="connsiteX2" fmla="*/ 46880 w 46879"/>
                <a:gd name="connsiteY2" fmla="*/ 243164 h 243163"/>
                <a:gd name="connsiteX3" fmla="*/ 0 w 46879"/>
                <a:gd name="connsiteY3" fmla="*/ 243164 h 243163"/>
              </a:gdLst>
              <a:ahLst/>
              <a:cxnLst>
                <a:cxn ang="0">
                  <a:pos x="connsiteX0" y="connsiteY0"/>
                </a:cxn>
                <a:cxn ang="0">
                  <a:pos x="connsiteX1" y="connsiteY1"/>
                </a:cxn>
                <a:cxn ang="0">
                  <a:pos x="connsiteX2" y="connsiteY2"/>
                </a:cxn>
                <a:cxn ang="0">
                  <a:pos x="connsiteX3" y="connsiteY3"/>
                </a:cxn>
              </a:cxnLst>
              <a:rect l="l" t="t" r="r" b="b"/>
              <a:pathLst>
                <a:path w="46879" h="243163">
                  <a:moveTo>
                    <a:pt x="0" y="0"/>
                  </a:moveTo>
                  <a:lnTo>
                    <a:pt x="46880" y="0"/>
                  </a:lnTo>
                  <a:lnTo>
                    <a:pt x="46880" y="243164"/>
                  </a:lnTo>
                  <a:lnTo>
                    <a:pt x="0" y="243164"/>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352" name="Freeform 1243">
              <a:extLst>
                <a:ext uri="{FF2B5EF4-FFF2-40B4-BE49-F238E27FC236}">
                  <a16:creationId xmlns:a16="http://schemas.microsoft.com/office/drawing/2014/main" id="{EE320390-64C2-8547-BDC3-EF2B13C1D79E}"/>
                </a:ext>
              </a:extLst>
            </p:cNvPr>
            <p:cNvSpPr/>
            <p:nvPr/>
          </p:nvSpPr>
          <p:spPr>
            <a:xfrm>
              <a:off x="7302504" y="5828618"/>
              <a:ext cx="46879" cy="360299"/>
            </a:xfrm>
            <a:custGeom>
              <a:avLst/>
              <a:gdLst>
                <a:gd name="connsiteX0" fmla="*/ 0 w 46879"/>
                <a:gd name="connsiteY0" fmla="*/ 0 h 360299"/>
                <a:gd name="connsiteX1" fmla="*/ 46880 w 46879"/>
                <a:gd name="connsiteY1" fmla="*/ 0 h 360299"/>
                <a:gd name="connsiteX2" fmla="*/ 46880 w 46879"/>
                <a:gd name="connsiteY2" fmla="*/ 360299 h 360299"/>
                <a:gd name="connsiteX3" fmla="*/ 0 w 46879"/>
                <a:gd name="connsiteY3" fmla="*/ 360299 h 360299"/>
              </a:gdLst>
              <a:ahLst/>
              <a:cxnLst>
                <a:cxn ang="0">
                  <a:pos x="connsiteX0" y="connsiteY0"/>
                </a:cxn>
                <a:cxn ang="0">
                  <a:pos x="connsiteX1" y="connsiteY1"/>
                </a:cxn>
                <a:cxn ang="0">
                  <a:pos x="connsiteX2" y="connsiteY2"/>
                </a:cxn>
                <a:cxn ang="0">
                  <a:pos x="connsiteX3" y="connsiteY3"/>
                </a:cxn>
              </a:cxnLst>
              <a:rect l="l" t="t" r="r" b="b"/>
              <a:pathLst>
                <a:path w="46879" h="360299">
                  <a:moveTo>
                    <a:pt x="0" y="0"/>
                  </a:moveTo>
                  <a:lnTo>
                    <a:pt x="46880" y="0"/>
                  </a:lnTo>
                  <a:lnTo>
                    <a:pt x="46880" y="360299"/>
                  </a:lnTo>
                  <a:lnTo>
                    <a:pt x="0" y="360299"/>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353" name="Freeform 1244">
              <a:extLst>
                <a:ext uri="{FF2B5EF4-FFF2-40B4-BE49-F238E27FC236}">
                  <a16:creationId xmlns:a16="http://schemas.microsoft.com/office/drawing/2014/main" id="{4445479B-8CAD-CE59-22C6-85EEDFEAACB4}"/>
                </a:ext>
              </a:extLst>
            </p:cNvPr>
            <p:cNvSpPr/>
            <p:nvPr/>
          </p:nvSpPr>
          <p:spPr>
            <a:xfrm>
              <a:off x="7680590" y="5828618"/>
              <a:ext cx="46879" cy="422678"/>
            </a:xfrm>
            <a:custGeom>
              <a:avLst/>
              <a:gdLst>
                <a:gd name="connsiteX0" fmla="*/ 0 w 46879"/>
                <a:gd name="connsiteY0" fmla="*/ 0 h 422678"/>
                <a:gd name="connsiteX1" fmla="*/ 46880 w 46879"/>
                <a:gd name="connsiteY1" fmla="*/ 0 h 422678"/>
                <a:gd name="connsiteX2" fmla="*/ 46880 w 46879"/>
                <a:gd name="connsiteY2" fmla="*/ 422678 h 422678"/>
                <a:gd name="connsiteX3" fmla="*/ 0 w 46879"/>
                <a:gd name="connsiteY3" fmla="*/ 422678 h 422678"/>
              </a:gdLst>
              <a:ahLst/>
              <a:cxnLst>
                <a:cxn ang="0">
                  <a:pos x="connsiteX0" y="connsiteY0"/>
                </a:cxn>
                <a:cxn ang="0">
                  <a:pos x="connsiteX1" y="connsiteY1"/>
                </a:cxn>
                <a:cxn ang="0">
                  <a:pos x="connsiteX2" y="connsiteY2"/>
                </a:cxn>
                <a:cxn ang="0">
                  <a:pos x="connsiteX3" y="connsiteY3"/>
                </a:cxn>
              </a:cxnLst>
              <a:rect l="l" t="t" r="r" b="b"/>
              <a:pathLst>
                <a:path w="46879" h="422678">
                  <a:moveTo>
                    <a:pt x="0" y="0"/>
                  </a:moveTo>
                  <a:lnTo>
                    <a:pt x="46880" y="0"/>
                  </a:lnTo>
                  <a:lnTo>
                    <a:pt x="46880" y="422678"/>
                  </a:lnTo>
                  <a:lnTo>
                    <a:pt x="0" y="422678"/>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354" name="Freeform 1245">
              <a:extLst>
                <a:ext uri="{FF2B5EF4-FFF2-40B4-BE49-F238E27FC236}">
                  <a16:creationId xmlns:a16="http://schemas.microsoft.com/office/drawing/2014/main" id="{915ABF43-C0B4-A5D1-008E-2415DB949287}"/>
                </a:ext>
              </a:extLst>
            </p:cNvPr>
            <p:cNvSpPr/>
            <p:nvPr/>
          </p:nvSpPr>
          <p:spPr>
            <a:xfrm>
              <a:off x="7755293" y="5828618"/>
              <a:ext cx="46879" cy="453931"/>
            </a:xfrm>
            <a:custGeom>
              <a:avLst/>
              <a:gdLst>
                <a:gd name="connsiteX0" fmla="*/ 0 w 46879"/>
                <a:gd name="connsiteY0" fmla="*/ 0 h 453931"/>
                <a:gd name="connsiteX1" fmla="*/ 46879 w 46879"/>
                <a:gd name="connsiteY1" fmla="*/ 0 h 453931"/>
                <a:gd name="connsiteX2" fmla="*/ 46879 w 46879"/>
                <a:gd name="connsiteY2" fmla="*/ 453931 h 453931"/>
                <a:gd name="connsiteX3" fmla="*/ 0 w 46879"/>
                <a:gd name="connsiteY3" fmla="*/ 453931 h 453931"/>
              </a:gdLst>
              <a:ahLst/>
              <a:cxnLst>
                <a:cxn ang="0">
                  <a:pos x="connsiteX0" y="connsiteY0"/>
                </a:cxn>
                <a:cxn ang="0">
                  <a:pos x="connsiteX1" y="connsiteY1"/>
                </a:cxn>
                <a:cxn ang="0">
                  <a:pos x="connsiteX2" y="connsiteY2"/>
                </a:cxn>
                <a:cxn ang="0">
                  <a:pos x="connsiteX3" y="connsiteY3"/>
                </a:cxn>
              </a:cxnLst>
              <a:rect l="l" t="t" r="r" b="b"/>
              <a:pathLst>
                <a:path w="46879" h="453931">
                  <a:moveTo>
                    <a:pt x="0" y="0"/>
                  </a:moveTo>
                  <a:lnTo>
                    <a:pt x="46879" y="0"/>
                  </a:lnTo>
                  <a:lnTo>
                    <a:pt x="46879" y="453931"/>
                  </a:lnTo>
                  <a:lnTo>
                    <a:pt x="0" y="453931"/>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355" name="Freeform 1246">
              <a:extLst>
                <a:ext uri="{FF2B5EF4-FFF2-40B4-BE49-F238E27FC236}">
                  <a16:creationId xmlns:a16="http://schemas.microsoft.com/office/drawing/2014/main" id="{311DE9DC-294C-FF72-575B-B48DB6A5AFE0}"/>
                </a:ext>
              </a:extLst>
            </p:cNvPr>
            <p:cNvSpPr/>
            <p:nvPr/>
          </p:nvSpPr>
          <p:spPr>
            <a:xfrm>
              <a:off x="7981560" y="5828618"/>
              <a:ext cx="46879" cy="531937"/>
            </a:xfrm>
            <a:custGeom>
              <a:avLst/>
              <a:gdLst>
                <a:gd name="connsiteX0" fmla="*/ 0 w 46879"/>
                <a:gd name="connsiteY0" fmla="*/ 0 h 531937"/>
                <a:gd name="connsiteX1" fmla="*/ 46879 w 46879"/>
                <a:gd name="connsiteY1" fmla="*/ 0 h 531937"/>
                <a:gd name="connsiteX2" fmla="*/ 46879 w 46879"/>
                <a:gd name="connsiteY2" fmla="*/ 531937 h 531937"/>
                <a:gd name="connsiteX3" fmla="*/ 0 w 46879"/>
                <a:gd name="connsiteY3" fmla="*/ 531937 h 531937"/>
              </a:gdLst>
              <a:ahLst/>
              <a:cxnLst>
                <a:cxn ang="0">
                  <a:pos x="connsiteX0" y="connsiteY0"/>
                </a:cxn>
                <a:cxn ang="0">
                  <a:pos x="connsiteX1" y="connsiteY1"/>
                </a:cxn>
                <a:cxn ang="0">
                  <a:pos x="connsiteX2" y="connsiteY2"/>
                </a:cxn>
                <a:cxn ang="0">
                  <a:pos x="connsiteX3" y="connsiteY3"/>
                </a:cxn>
              </a:cxnLst>
              <a:rect l="l" t="t" r="r" b="b"/>
              <a:pathLst>
                <a:path w="46879" h="531937">
                  <a:moveTo>
                    <a:pt x="0" y="0"/>
                  </a:moveTo>
                  <a:lnTo>
                    <a:pt x="46879" y="0"/>
                  </a:lnTo>
                  <a:lnTo>
                    <a:pt x="46879" y="531937"/>
                  </a:lnTo>
                  <a:lnTo>
                    <a:pt x="0" y="531937"/>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356" name="Freeform 1247">
              <a:extLst>
                <a:ext uri="{FF2B5EF4-FFF2-40B4-BE49-F238E27FC236}">
                  <a16:creationId xmlns:a16="http://schemas.microsoft.com/office/drawing/2014/main" id="{A0B08861-D8D2-4EA3-5142-89A07B77F2F6}"/>
                </a:ext>
              </a:extLst>
            </p:cNvPr>
            <p:cNvSpPr/>
            <p:nvPr/>
          </p:nvSpPr>
          <p:spPr>
            <a:xfrm>
              <a:off x="8215831" y="5828618"/>
              <a:ext cx="46879" cy="539559"/>
            </a:xfrm>
            <a:custGeom>
              <a:avLst/>
              <a:gdLst>
                <a:gd name="connsiteX0" fmla="*/ 0 w 46879"/>
                <a:gd name="connsiteY0" fmla="*/ 0 h 539559"/>
                <a:gd name="connsiteX1" fmla="*/ 46879 w 46879"/>
                <a:gd name="connsiteY1" fmla="*/ 0 h 539559"/>
                <a:gd name="connsiteX2" fmla="*/ 46879 w 46879"/>
                <a:gd name="connsiteY2" fmla="*/ 539560 h 539559"/>
                <a:gd name="connsiteX3" fmla="*/ 0 w 46879"/>
                <a:gd name="connsiteY3" fmla="*/ 539560 h 539559"/>
              </a:gdLst>
              <a:ahLst/>
              <a:cxnLst>
                <a:cxn ang="0">
                  <a:pos x="connsiteX0" y="connsiteY0"/>
                </a:cxn>
                <a:cxn ang="0">
                  <a:pos x="connsiteX1" y="connsiteY1"/>
                </a:cxn>
                <a:cxn ang="0">
                  <a:pos x="connsiteX2" y="connsiteY2"/>
                </a:cxn>
                <a:cxn ang="0">
                  <a:pos x="connsiteX3" y="connsiteY3"/>
                </a:cxn>
              </a:cxnLst>
              <a:rect l="l" t="t" r="r" b="b"/>
              <a:pathLst>
                <a:path w="46879" h="539559">
                  <a:moveTo>
                    <a:pt x="0" y="0"/>
                  </a:moveTo>
                  <a:lnTo>
                    <a:pt x="46879" y="0"/>
                  </a:lnTo>
                  <a:lnTo>
                    <a:pt x="46879" y="539560"/>
                  </a:lnTo>
                  <a:lnTo>
                    <a:pt x="0" y="539560"/>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357" name="Freeform 1248">
              <a:extLst>
                <a:ext uri="{FF2B5EF4-FFF2-40B4-BE49-F238E27FC236}">
                  <a16:creationId xmlns:a16="http://schemas.microsoft.com/office/drawing/2014/main" id="{23AD7B62-BF33-23E6-345A-0E10ED252C9A}"/>
                </a:ext>
              </a:extLst>
            </p:cNvPr>
            <p:cNvSpPr/>
            <p:nvPr/>
          </p:nvSpPr>
          <p:spPr>
            <a:xfrm>
              <a:off x="8364219" y="5828618"/>
              <a:ext cx="46879" cy="547563"/>
            </a:xfrm>
            <a:custGeom>
              <a:avLst/>
              <a:gdLst>
                <a:gd name="connsiteX0" fmla="*/ 0 w 46879"/>
                <a:gd name="connsiteY0" fmla="*/ 0 h 547563"/>
                <a:gd name="connsiteX1" fmla="*/ 46880 w 46879"/>
                <a:gd name="connsiteY1" fmla="*/ 0 h 547563"/>
                <a:gd name="connsiteX2" fmla="*/ 46880 w 46879"/>
                <a:gd name="connsiteY2" fmla="*/ 547564 h 547563"/>
                <a:gd name="connsiteX3" fmla="*/ 0 w 46879"/>
                <a:gd name="connsiteY3" fmla="*/ 547564 h 547563"/>
              </a:gdLst>
              <a:ahLst/>
              <a:cxnLst>
                <a:cxn ang="0">
                  <a:pos x="connsiteX0" y="connsiteY0"/>
                </a:cxn>
                <a:cxn ang="0">
                  <a:pos x="connsiteX1" y="connsiteY1"/>
                </a:cxn>
                <a:cxn ang="0">
                  <a:pos x="connsiteX2" y="connsiteY2"/>
                </a:cxn>
                <a:cxn ang="0">
                  <a:pos x="connsiteX3" y="connsiteY3"/>
                </a:cxn>
              </a:cxnLst>
              <a:rect l="l" t="t" r="r" b="b"/>
              <a:pathLst>
                <a:path w="46879" h="547563">
                  <a:moveTo>
                    <a:pt x="0" y="0"/>
                  </a:moveTo>
                  <a:lnTo>
                    <a:pt x="46880" y="0"/>
                  </a:lnTo>
                  <a:lnTo>
                    <a:pt x="46880" y="547564"/>
                  </a:lnTo>
                  <a:lnTo>
                    <a:pt x="0" y="547564"/>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358" name="Freeform 1249">
              <a:extLst>
                <a:ext uri="{FF2B5EF4-FFF2-40B4-BE49-F238E27FC236}">
                  <a16:creationId xmlns:a16="http://schemas.microsoft.com/office/drawing/2014/main" id="{26F29EB4-5115-6EAF-9529-9316119A8DED}"/>
                </a:ext>
              </a:extLst>
            </p:cNvPr>
            <p:cNvSpPr/>
            <p:nvPr/>
          </p:nvSpPr>
          <p:spPr>
            <a:xfrm>
              <a:off x="8516419" y="5828618"/>
              <a:ext cx="46879" cy="586693"/>
            </a:xfrm>
            <a:custGeom>
              <a:avLst/>
              <a:gdLst>
                <a:gd name="connsiteX0" fmla="*/ 0 w 46879"/>
                <a:gd name="connsiteY0" fmla="*/ 0 h 586693"/>
                <a:gd name="connsiteX1" fmla="*/ 46880 w 46879"/>
                <a:gd name="connsiteY1" fmla="*/ 0 h 586693"/>
                <a:gd name="connsiteX2" fmla="*/ 46880 w 46879"/>
                <a:gd name="connsiteY2" fmla="*/ 586693 h 586693"/>
                <a:gd name="connsiteX3" fmla="*/ 0 w 46879"/>
                <a:gd name="connsiteY3" fmla="*/ 586693 h 586693"/>
              </a:gdLst>
              <a:ahLst/>
              <a:cxnLst>
                <a:cxn ang="0">
                  <a:pos x="connsiteX0" y="connsiteY0"/>
                </a:cxn>
                <a:cxn ang="0">
                  <a:pos x="connsiteX1" y="connsiteY1"/>
                </a:cxn>
                <a:cxn ang="0">
                  <a:pos x="connsiteX2" y="connsiteY2"/>
                </a:cxn>
                <a:cxn ang="0">
                  <a:pos x="connsiteX3" y="connsiteY3"/>
                </a:cxn>
              </a:cxnLst>
              <a:rect l="l" t="t" r="r" b="b"/>
              <a:pathLst>
                <a:path w="46879" h="586693">
                  <a:moveTo>
                    <a:pt x="0" y="0"/>
                  </a:moveTo>
                  <a:lnTo>
                    <a:pt x="46880" y="0"/>
                  </a:lnTo>
                  <a:lnTo>
                    <a:pt x="46880" y="586693"/>
                  </a:lnTo>
                  <a:lnTo>
                    <a:pt x="0" y="586693"/>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359" name="Freeform 1250">
              <a:extLst>
                <a:ext uri="{FF2B5EF4-FFF2-40B4-BE49-F238E27FC236}">
                  <a16:creationId xmlns:a16="http://schemas.microsoft.com/office/drawing/2014/main" id="{CD6336CB-9ADC-FD7C-A9B4-18F1FE56415E}"/>
                </a:ext>
              </a:extLst>
            </p:cNvPr>
            <p:cNvSpPr/>
            <p:nvPr/>
          </p:nvSpPr>
          <p:spPr>
            <a:xfrm>
              <a:off x="8668492" y="5828618"/>
              <a:ext cx="46879" cy="610069"/>
            </a:xfrm>
            <a:custGeom>
              <a:avLst/>
              <a:gdLst>
                <a:gd name="connsiteX0" fmla="*/ 0 w 46879"/>
                <a:gd name="connsiteY0" fmla="*/ 0 h 610069"/>
                <a:gd name="connsiteX1" fmla="*/ 46880 w 46879"/>
                <a:gd name="connsiteY1" fmla="*/ 0 h 610069"/>
                <a:gd name="connsiteX2" fmla="*/ 46880 w 46879"/>
                <a:gd name="connsiteY2" fmla="*/ 610070 h 610069"/>
                <a:gd name="connsiteX3" fmla="*/ 0 w 46879"/>
                <a:gd name="connsiteY3" fmla="*/ 610070 h 610069"/>
              </a:gdLst>
              <a:ahLst/>
              <a:cxnLst>
                <a:cxn ang="0">
                  <a:pos x="connsiteX0" y="connsiteY0"/>
                </a:cxn>
                <a:cxn ang="0">
                  <a:pos x="connsiteX1" y="connsiteY1"/>
                </a:cxn>
                <a:cxn ang="0">
                  <a:pos x="connsiteX2" y="connsiteY2"/>
                </a:cxn>
                <a:cxn ang="0">
                  <a:pos x="connsiteX3" y="connsiteY3"/>
                </a:cxn>
              </a:cxnLst>
              <a:rect l="l" t="t" r="r" b="b"/>
              <a:pathLst>
                <a:path w="46879" h="610069">
                  <a:moveTo>
                    <a:pt x="0" y="0"/>
                  </a:moveTo>
                  <a:lnTo>
                    <a:pt x="46880" y="0"/>
                  </a:lnTo>
                  <a:lnTo>
                    <a:pt x="46880" y="610070"/>
                  </a:lnTo>
                  <a:lnTo>
                    <a:pt x="0" y="610070"/>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360" name="Freeform 1251">
              <a:extLst>
                <a:ext uri="{FF2B5EF4-FFF2-40B4-BE49-F238E27FC236}">
                  <a16:creationId xmlns:a16="http://schemas.microsoft.com/office/drawing/2014/main" id="{10220966-EC04-7BA4-4338-89A53B8437A3}"/>
                </a:ext>
              </a:extLst>
            </p:cNvPr>
            <p:cNvSpPr/>
            <p:nvPr/>
          </p:nvSpPr>
          <p:spPr>
            <a:xfrm>
              <a:off x="9121534" y="5828618"/>
              <a:ext cx="46879" cy="696079"/>
            </a:xfrm>
            <a:custGeom>
              <a:avLst/>
              <a:gdLst>
                <a:gd name="connsiteX0" fmla="*/ 0 w 46879"/>
                <a:gd name="connsiteY0" fmla="*/ 0 h 696079"/>
                <a:gd name="connsiteX1" fmla="*/ 46880 w 46879"/>
                <a:gd name="connsiteY1" fmla="*/ 0 h 696079"/>
                <a:gd name="connsiteX2" fmla="*/ 46880 w 46879"/>
                <a:gd name="connsiteY2" fmla="*/ 696079 h 696079"/>
                <a:gd name="connsiteX3" fmla="*/ 0 w 46879"/>
                <a:gd name="connsiteY3" fmla="*/ 696079 h 696079"/>
              </a:gdLst>
              <a:ahLst/>
              <a:cxnLst>
                <a:cxn ang="0">
                  <a:pos x="connsiteX0" y="connsiteY0"/>
                </a:cxn>
                <a:cxn ang="0">
                  <a:pos x="connsiteX1" y="connsiteY1"/>
                </a:cxn>
                <a:cxn ang="0">
                  <a:pos x="connsiteX2" y="connsiteY2"/>
                </a:cxn>
                <a:cxn ang="0">
                  <a:pos x="connsiteX3" y="connsiteY3"/>
                </a:cxn>
              </a:cxnLst>
              <a:rect l="l" t="t" r="r" b="b"/>
              <a:pathLst>
                <a:path w="46879" h="696079">
                  <a:moveTo>
                    <a:pt x="0" y="0"/>
                  </a:moveTo>
                  <a:lnTo>
                    <a:pt x="46880" y="0"/>
                  </a:lnTo>
                  <a:lnTo>
                    <a:pt x="46880" y="696079"/>
                  </a:lnTo>
                  <a:lnTo>
                    <a:pt x="0" y="696079"/>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361" name="Freeform 1252">
              <a:extLst>
                <a:ext uri="{FF2B5EF4-FFF2-40B4-BE49-F238E27FC236}">
                  <a16:creationId xmlns:a16="http://schemas.microsoft.com/office/drawing/2014/main" id="{26DB67E9-3C91-02B8-4004-53D0CFD3B2FE}"/>
                </a:ext>
              </a:extLst>
            </p:cNvPr>
            <p:cNvSpPr/>
            <p:nvPr/>
          </p:nvSpPr>
          <p:spPr>
            <a:xfrm>
              <a:off x="9503812" y="5828618"/>
              <a:ext cx="46879" cy="781834"/>
            </a:xfrm>
            <a:custGeom>
              <a:avLst/>
              <a:gdLst>
                <a:gd name="connsiteX0" fmla="*/ 0 w 46879"/>
                <a:gd name="connsiteY0" fmla="*/ 0 h 781834"/>
                <a:gd name="connsiteX1" fmla="*/ 46880 w 46879"/>
                <a:gd name="connsiteY1" fmla="*/ 0 h 781834"/>
                <a:gd name="connsiteX2" fmla="*/ 46880 w 46879"/>
                <a:gd name="connsiteY2" fmla="*/ 781835 h 781834"/>
                <a:gd name="connsiteX3" fmla="*/ 0 w 46879"/>
                <a:gd name="connsiteY3" fmla="*/ 781835 h 781834"/>
              </a:gdLst>
              <a:ahLst/>
              <a:cxnLst>
                <a:cxn ang="0">
                  <a:pos x="connsiteX0" y="connsiteY0"/>
                </a:cxn>
                <a:cxn ang="0">
                  <a:pos x="connsiteX1" y="connsiteY1"/>
                </a:cxn>
                <a:cxn ang="0">
                  <a:pos x="connsiteX2" y="connsiteY2"/>
                </a:cxn>
                <a:cxn ang="0">
                  <a:pos x="connsiteX3" y="connsiteY3"/>
                </a:cxn>
              </a:cxnLst>
              <a:rect l="l" t="t" r="r" b="b"/>
              <a:pathLst>
                <a:path w="46879" h="781834">
                  <a:moveTo>
                    <a:pt x="0" y="0"/>
                  </a:moveTo>
                  <a:lnTo>
                    <a:pt x="46880" y="0"/>
                  </a:lnTo>
                  <a:lnTo>
                    <a:pt x="46880" y="781835"/>
                  </a:lnTo>
                  <a:lnTo>
                    <a:pt x="0" y="781835"/>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362" name="Freeform 1253">
              <a:extLst>
                <a:ext uri="{FF2B5EF4-FFF2-40B4-BE49-F238E27FC236}">
                  <a16:creationId xmlns:a16="http://schemas.microsoft.com/office/drawing/2014/main" id="{F8E2FFE3-A43B-E447-F23A-F7C56E179951}"/>
                </a:ext>
              </a:extLst>
            </p:cNvPr>
            <p:cNvSpPr/>
            <p:nvPr/>
          </p:nvSpPr>
          <p:spPr>
            <a:xfrm>
              <a:off x="9582072" y="5828618"/>
              <a:ext cx="46879" cy="797588"/>
            </a:xfrm>
            <a:custGeom>
              <a:avLst/>
              <a:gdLst>
                <a:gd name="connsiteX0" fmla="*/ 0 w 46879"/>
                <a:gd name="connsiteY0" fmla="*/ 0 h 797588"/>
                <a:gd name="connsiteX1" fmla="*/ 46880 w 46879"/>
                <a:gd name="connsiteY1" fmla="*/ 0 h 797588"/>
                <a:gd name="connsiteX2" fmla="*/ 46880 w 46879"/>
                <a:gd name="connsiteY2" fmla="*/ 797588 h 797588"/>
                <a:gd name="connsiteX3" fmla="*/ 0 w 46879"/>
                <a:gd name="connsiteY3" fmla="*/ 797588 h 797588"/>
              </a:gdLst>
              <a:ahLst/>
              <a:cxnLst>
                <a:cxn ang="0">
                  <a:pos x="connsiteX0" y="connsiteY0"/>
                </a:cxn>
                <a:cxn ang="0">
                  <a:pos x="connsiteX1" y="connsiteY1"/>
                </a:cxn>
                <a:cxn ang="0">
                  <a:pos x="connsiteX2" y="connsiteY2"/>
                </a:cxn>
                <a:cxn ang="0">
                  <a:pos x="connsiteX3" y="connsiteY3"/>
                </a:cxn>
              </a:cxnLst>
              <a:rect l="l" t="t" r="r" b="b"/>
              <a:pathLst>
                <a:path w="46879" h="797588">
                  <a:moveTo>
                    <a:pt x="0" y="0"/>
                  </a:moveTo>
                  <a:lnTo>
                    <a:pt x="46880" y="0"/>
                  </a:lnTo>
                  <a:lnTo>
                    <a:pt x="46880" y="797588"/>
                  </a:lnTo>
                  <a:lnTo>
                    <a:pt x="0" y="797588"/>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363" name="Freeform 1254">
              <a:extLst>
                <a:ext uri="{FF2B5EF4-FFF2-40B4-BE49-F238E27FC236}">
                  <a16:creationId xmlns:a16="http://schemas.microsoft.com/office/drawing/2014/main" id="{9A4A1FF6-64B1-A5F8-4792-15DF542B72A8}"/>
                </a:ext>
              </a:extLst>
            </p:cNvPr>
            <p:cNvSpPr/>
            <p:nvPr/>
          </p:nvSpPr>
          <p:spPr>
            <a:xfrm>
              <a:off x="10112484" y="5828618"/>
              <a:ext cx="46879" cy="883089"/>
            </a:xfrm>
            <a:custGeom>
              <a:avLst/>
              <a:gdLst>
                <a:gd name="connsiteX0" fmla="*/ 0 w 46879"/>
                <a:gd name="connsiteY0" fmla="*/ 0 h 883089"/>
                <a:gd name="connsiteX1" fmla="*/ 46880 w 46879"/>
                <a:gd name="connsiteY1" fmla="*/ 0 h 883089"/>
                <a:gd name="connsiteX2" fmla="*/ 46880 w 46879"/>
                <a:gd name="connsiteY2" fmla="*/ 883089 h 883089"/>
                <a:gd name="connsiteX3" fmla="*/ 0 w 46879"/>
                <a:gd name="connsiteY3" fmla="*/ 883089 h 883089"/>
              </a:gdLst>
              <a:ahLst/>
              <a:cxnLst>
                <a:cxn ang="0">
                  <a:pos x="connsiteX0" y="connsiteY0"/>
                </a:cxn>
                <a:cxn ang="0">
                  <a:pos x="connsiteX1" y="connsiteY1"/>
                </a:cxn>
                <a:cxn ang="0">
                  <a:pos x="connsiteX2" y="connsiteY2"/>
                </a:cxn>
                <a:cxn ang="0">
                  <a:pos x="connsiteX3" y="connsiteY3"/>
                </a:cxn>
              </a:cxnLst>
              <a:rect l="l" t="t" r="r" b="b"/>
              <a:pathLst>
                <a:path w="46879" h="883089">
                  <a:moveTo>
                    <a:pt x="0" y="0"/>
                  </a:moveTo>
                  <a:lnTo>
                    <a:pt x="46880" y="0"/>
                  </a:lnTo>
                  <a:lnTo>
                    <a:pt x="46880" y="883089"/>
                  </a:lnTo>
                  <a:lnTo>
                    <a:pt x="0" y="883089"/>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364" name="Freeform 1255">
              <a:extLst>
                <a:ext uri="{FF2B5EF4-FFF2-40B4-BE49-F238E27FC236}">
                  <a16:creationId xmlns:a16="http://schemas.microsoft.com/office/drawing/2014/main" id="{2C8800D6-895A-AC6C-C467-997FB3E663E0}"/>
                </a:ext>
              </a:extLst>
            </p:cNvPr>
            <p:cNvSpPr/>
            <p:nvPr/>
          </p:nvSpPr>
          <p:spPr>
            <a:xfrm>
              <a:off x="10187060" y="5828618"/>
              <a:ext cx="46879" cy="883089"/>
            </a:xfrm>
            <a:custGeom>
              <a:avLst/>
              <a:gdLst>
                <a:gd name="connsiteX0" fmla="*/ 0 w 46879"/>
                <a:gd name="connsiteY0" fmla="*/ 0 h 883089"/>
                <a:gd name="connsiteX1" fmla="*/ 46880 w 46879"/>
                <a:gd name="connsiteY1" fmla="*/ 0 h 883089"/>
                <a:gd name="connsiteX2" fmla="*/ 46880 w 46879"/>
                <a:gd name="connsiteY2" fmla="*/ 883089 h 883089"/>
                <a:gd name="connsiteX3" fmla="*/ 0 w 46879"/>
                <a:gd name="connsiteY3" fmla="*/ 883089 h 883089"/>
              </a:gdLst>
              <a:ahLst/>
              <a:cxnLst>
                <a:cxn ang="0">
                  <a:pos x="connsiteX0" y="connsiteY0"/>
                </a:cxn>
                <a:cxn ang="0">
                  <a:pos x="connsiteX1" y="connsiteY1"/>
                </a:cxn>
                <a:cxn ang="0">
                  <a:pos x="connsiteX2" y="connsiteY2"/>
                </a:cxn>
                <a:cxn ang="0">
                  <a:pos x="connsiteX3" y="connsiteY3"/>
                </a:cxn>
              </a:cxnLst>
              <a:rect l="l" t="t" r="r" b="b"/>
              <a:pathLst>
                <a:path w="46879" h="883089">
                  <a:moveTo>
                    <a:pt x="0" y="0"/>
                  </a:moveTo>
                  <a:lnTo>
                    <a:pt x="46880" y="0"/>
                  </a:lnTo>
                  <a:lnTo>
                    <a:pt x="46880" y="883089"/>
                  </a:lnTo>
                  <a:lnTo>
                    <a:pt x="0" y="883089"/>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365" name="Freeform 1256">
              <a:extLst>
                <a:ext uri="{FF2B5EF4-FFF2-40B4-BE49-F238E27FC236}">
                  <a16:creationId xmlns:a16="http://schemas.microsoft.com/office/drawing/2014/main" id="{9AA97E02-546F-4D31-DE44-DB81A200AD0F}"/>
                </a:ext>
              </a:extLst>
            </p:cNvPr>
            <p:cNvSpPr/>
            <p:nvPr/>
          </p:nvSpPr>
          <p:spPr>
            <a:xfrm>
              <a:off x="10339133" y="5828618"/>
              <a:ext cx="46879" cy="883089"/>
            </a:xfrm>
            <a:custGeom>
              <a:avLst/>
              <a:gdLst>
                <a:gd name="connsiteX0" fmla="*/ 0 w 46879"/>
                <a:gd name="connsiteY0" fmla="*/ 0 h 883089"/>
                <a:gd name="connsiteX1" fmla="*/ 46880 w 46879"/>
                <a:gd name="connsiteY1" fmla="*/ 0 h 883089"/>
                <a:gd name="connsiteX2" fmla="*/ 46880 w 46879"/>
                <a:gd name="connsiteY2" fmla="*/ 883089 h 883089"/>
                <a:gd name="connsiteX3" fmla="*/ 0 w 46879"/>
                <a:gd name="connsiteY3" fmla="*/ 883089 h 883089"/>
              </a:gdLst>
              <a:ahLst/>
              <a:cxnLst>
                <a:cxn ang="0">
                  <a:pos x="connsiteX0" y="connsiteY0"/>
                </a:cxn>
                <a:cxn ang="0">
                  <a:pos x="connsiteX1" y="connsiteY1"/>
                </a:cxn>
                <a:cxn ang="0">
                  <a:pos x="connsiteX2" y="connsiteY2"/>
                </a:cxn>
                <a:cxn ang="0">
                  <a:pos x="connsiteX3" y="connsiteY3"/>
                </a:cxn>
              </a:cxnLst>
              <a:rect l="l" t="t" r="r" b="b"/>
              <a:pathLst>
                <a:path w="46879" h="883089">
                  <a:moveTo>
                    <a:pt x="0" y="0"/>
                  </a:moveTo>
                  <a:lnTo>
                    <a:pt x="46880" y="0"/>
                  </a:lnTo>
                  <a:lnTo>
                    <a:pt x="46880" y="883089"/>
                  </a:lnTo>
                  <a:lnTo>
                    <a:pt x="0" y="883089"/>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366" name="Freeform 1257">
              <a:extLst>
                <a:ext uri="{FF2B5EF4-FFF2-40B4-BE49-F238E27FC236}">
                  <a16:creationId xmlns:a16="http://schemas.microsoft.com/office/drawing/2014/main" id="{538B0DF4-E516-A4A1-B555-6F65316C7414}"/>
                </a:ext>
              </a:extLst>
            </p:cNvPr>
            <p:cNvSpPr/>
            <p:nvPr/>
          </p:nvSpPr>
          <p:spPr>
            <a:xfrm>
              <a:off x="10791921" y="5828618"/>
              <a:ext cx="46879" cy="961603"/>
            </a:xfrm>
            <a:custGeom>
              <a:avLst/>
              <a:gdLst>
                <a:gd name="connsiteX0" fmla="*/ 0 w 46879"/>
                <a:gd name="connsiteY0" fmla="*/ 0 h 961603"/>
                <a:gd name="connsiteX1" fmla="*/ 46880 w 46879"/>
                <a:gd name="connsiteY1" fmla="*/ 0 h 961603"/>
                <a:gd name="connsiteX2" fmla="*/ 46880 w 46879"/>
                <a:gd name="connsiteY2" fmla="*/ 961603 h 961603"/>
                <a:gd name="connsiteX3" fmla="*/ 0 w 46879"/>
                <a:gd name="connsiteY3" fmla="*/ 961603 h 961603"/>
              </a:gdLst>
              <a:ahLst/>
              <a:cxnLst>
                <a:cxn ang="0">
                  <a:pos x="connsiteX0" y="connsiteY0"/>
                </a:cxn>
                <a:cxn ang="0">
                  <a:pos x="connsiteX1" y="connsiteY1"/>
                </a:cxn>
                <a:cxn ang="0">
                  <a:pos x="connsiteX2" y="connsiteY2"/>
                </a:cxn>
                <a:cxn ang="0">
                  <a:pos x="connsiteX3" y="connsiteY3"/>
                </a:cxn>
              </a:cxnLst>
              <a:rect l="l" t="t" r="r" b="b"/>
              <a:pathLst>
                <a:path w="46879" h="961603">
                  <a:moveTo>
                    <a:pt x="0" y="0"/>
                  </a:moveTo>
                  <a:lnTo>
                    <a:pt x="46880" y="0"/>
                  </a:lnTo>
                  <a:lnTo>
                    <a:pt x="46880" y="961603"/>
                  </a:lnTo>
                  <a:lnTo>
                    <a:pt x="0" y="961603"/>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367" name="Freeform 1258">
              <a:extLst>
                <a:ext uri="{FF2B5EF4-FFF2-40B4-BE49-F238E27FC236}">
                  <a16:creationId xmlns:a16="http://schemas.microsoft.com/office/drawing/2014/main" id="{2A69CDAA-E9B2-CD5B-24F7-9FD0243A3E7F}"/>
                </a:ext>
              </a:extLst>
            </p:cNvPr>
            <p:cNvSpPr/>
            <p:nvPr/>
          </p:nvSpPr>
          <p:spPr>
            <a:xfrm>
              <a:off x="11174326" y="5828618"/>
              <a:ext cx="46879" cy="1015851"/>
            </a:xfrm>
            <a:custGeom>
              <a:avLst/>
              <a:gdLst>
                <a:gd name="connsiteX0" fmla="*/ 0 w 46879"/>
                <a:gd name="connsiteY0" fmla="*/ 0 h 1015851"/>
                <a:gd name="connsiteX1" fmla="*/ 46879 w 46879"/>
                <a:gd name="connsiteY1" fmla="*/ 0 h 1015851"/>
                <a:gd name="connsiteX2" fmla="*/ 46879 w 46879"/>
                <a:gd name="connsiteY2" fmla="*/ 1015851 h 1015851"/>
                <a:gd name="connsiteX3" fmla="*/ 0 w 46879"/>
                <a:gd name="connsiteY3" fmla="*/ 1015851 h 1015851"/>
              </a:gdLst>
              <a:ahLst/>
              <a:cxnLst>
                <a:cxn ang="0">
                  <a:pos x="connsiteX0" y="connsiteY0"/>
                </a:cxn>
                <a:cxn ang="0">
                  <a:pos x="connsiteX1" y="connsiteY1"/>
                </a:cxn>
                <a:cxn ang="0">
                  <a:pos x="connsiteX2" y="connsiteY2"/>
                </a:cxn>
                <a:cxn ang="0">
                  <a:pos x="connsiteX3" y="connsiteY3"/>
                </a:cxn>
              </a:cxnLst>
              <a:rect l="l" t="t" r="r" b="b"/>
              <a:pathLst>
                <a:path w="46879" h="1015851">
                  <a:moveTo>
                    <a:pt x="0" y="0"/>
                  </a:moveTo>
                  <a:lnTo>
                    <a:pt x="46879" y="0"/>
                  </a:lnTo>
                  <a:lnTo>
                    <a:pt x="46879" y="1015851"/>
                  </a:lnTo>
                  <a:lnTo>
                    <a:pt x="0" y="1015851"/>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368" name="Freeform 1259">
              <a:extLst>
                <a:ext uri="{FF2B5EF4-FFF2-40B4-BE49-F238E27FC236}">
                  <a16:creationId xmlns:a16="http://schemas.microsoft.com/office/drawing/2014/main" id="{E3C4E28E-0695-D9EB-5592-0BDD2AE9C90F}"/>
                </a:ext>
              </a:extLst>
            </p:cNvPr>
            <p:cNvSpPr/>
            <p:nvPr/>
          </p:nvSpPr>
          <p:spPr>
            <a:xfrm>
              <a:off x="11627114" y="5828618"/>
              <a:ext cx="46879" cy="1109483"/>
            </a:xfrm>
            <a:custGeom>
              <a:avLst/>
              <a:gdLst>
                <a:gd name="connsiteX0" fmla="*/ 0 w 46879"/>
                <a:gd name="connsiteY0" fmla="*/ 0 h 1109483"/>
                <a:gd name="connsiteX1" fmla="*/ 46880 w 46879"/>
                <a:gd name="connsiteY1" fmla="*/ 0 h 1109483"/>
                <a:gd name="connsiteX2" fmla="*/ 46880 w 46879"/>
                <a:gd name="connsiteY2" fmla="*/ 1109483 h 1109483"/>
                <a:gd name="connsiteX3" fmla="*/ 0 w 46879"/>
                <a:gd name="connsiteY3" fmla="*/ 1109483 h 1109483"/>
              </a:gdLst>
              <a:ahLst/>
              <a:cxnLst>
                <a:cxn ang="0">
                  <a:pos x="connsiteX0" y="connsiteY0"/>
                </a:cxn>
                <a:cxn ang="0">
                  <a:pos x="connsiteX1" y="connsiteY1"/>
                </a:cxn>
                <a:cxn ang="0">
                  <a:pos x="connsiteX2" y="connsiteY2"/>
                </a:cxn>
                <a:cxn ang="0">
                  <a:pos x="connsiteX3" y="connsiteY3"/>
                </a:cxn>
              </a:cxnLst>
              <a:rect l="l" t="t" r="r" b="b"/>
              <a:pathLst>
                <a:path w="46879" h="1109483">
                  <a:moveTo>
                    <a:pt x="0" y="0"/>
                  </a:moveTo>
                  <a:lnTo>
                    <a:pt x="46880" y="0"/>
                  </a:lnTo>
                  <a:lnTo>
                    <a:pt x="46880" y="1109483"/>
                  </a:lnTo>
                  <a:lnTo>
                    <a:pt x="0" y="1109483"/>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369" name="Freeform 1260">
              <a:extLst>
                <a:ext uri="{FF2B5EF4-FFF2-40B4-BE49-F238E27FC236}">
                  <a16:creationId xmlns:a16="http://schemas.microsoft.com/office/drawing/2014/main" id="{6C6343A0-12BD-096D-109D-A0D307E280FD}"/>
                </a:ext>
              </a:extLst>
            </p:cNvPr>
            <p:cNvSpPr/>
            <p:nvPr/>
          </p:nvSpPr>
          <p:spPr>
            <a:xfrm>
              <a:off x="11705247" y="5828618"/>
              <a:ext cx="46879" cy="1109483"/>
            </a:xfrm>
            <a:custGeom>
              <a:avLst/>
              <a:gdLst>
                <a:gd name="connsiteX0" fmla="*/ 0 w 46879"/>
                <a:gd name="connsiteY0" fmla="*/ 0 h 1109483"/>
                <a:gd name="connsiteX1" fmla="*/ 46880 w 46879"/>
                <a:gd name="connsiteY1" fmla="*/ 0 h 1109483"/>
                <a:gd name="connsiteX2" fmla="*/ 46880 w 46879"/>
                <a:gd name="connsiteY2" fmla="*/ 1109483 h 1109483"/>
                <a:gd name="connsiteX3" fmla="*/ 0 w 46879"/>
                <a:gd name="connsiteY3" fmla="*/ 1109483 h 1109483"/>
              </a:gdLst>
              <a:ahLst/>
              <a:cxnLst>
                <a:cxn ang="0">
                  <a:pos x="connsiteX0" y="connsiteY0"/>
                </a:cxn>
                <a:cxn ang="0">
                  <a:pos x="connsiteX1" y="connsiteY1"/>
                </a:cxn>
                <a:cxn ang="0">
                  <a:pos x="connsiteX2" y="connsiteY2"/>
                </a:cxn>
                <a:cxn ang="0">
                  <a:pos x="connsiteX3" y="connsiteY3"/>
                </a:cxn>
              </a:cxnLst>
              <a:rect l="l" t="t" r="r" b="b"/>
              <a:pathLst>
                <a:path w="46879" h="1109483">
                  <a:moveTo>
                    <a:pt x="0" y="0"/>
                  </a:moveTo>
                  <a:lnTo>
                    <a:pt x="46880" y="0"/>
                  </a:lnTo>
                  <a:lnTo>
                    <a:pt x="46880" y="1109483"/>
                  </a:lnTo>
                  <a:lnTo>
                    <a:pt x="0" y="1109483"/>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370" name="Freeform 1261">
              <a:extLst>
                <a:ext uri="{FF2B5EF4-FFF2-40B4-BE49-F238E27FC236}">
                  <a16:creationId xmlns:a16="http://schemas.microsoft.com/office/drawing/2014/main" id="{536F61B5-3F88-5EC3-5BBC-68FA415B22A1}"/>
                </a:ext>
              </a:extLst>
            </p:cNvPr>
            <p:cNvSpPr/>
            <p:nvPr/>
          </p:nvSpPr>
          <p:spPr>
            <a:xfrm>
              <a:off x="11783253" y="5828618"/>
              <a:ext cx="46879" cy="1125363"/>
            </a:xfrm>
            <a:custGeom>
              <a:avLst/>
              <a:gdLst>
                <a:gd name="connsiteX0" fmla="*/ 0 w 46879"/>
                <a:gd name="connsiteY0" fmla="*/ 0 h 1125363"/>
                <a:gd name="connsiteX1" fmla="*/ 46879 w 46879"/>
                <a:gd name="connsiteY1" fmla="*/ 0 h 1125363"/>
                <a:gd name="connsiteX2" fmla="*/ 46879 w 46879"/>
                <a:gd name="connsiteY2" fmla="*/ 1125364 h 1125363"/>
                <a:gd name="connsiteX3" fmla="*/ 0 w 46879"/>
                <a:gd name="connsiteY3" fmla="*/ 1125364 h 1125363"/>
              </a:gdLst>
              <a:ahLst/>
              <a:cxnLst>
                <a:cxn ang="0">
                  <a:pos x="connsiteX0" y="connsiteY0"/>
                </a:cxn>
                <a:cxn ang="0">
                  <a:pos x="connsiteX1" y="connsiteY1"/>
                </a:cxn>
                <a:cxn ang="0">
                  <a:pos x="connsiteX2" y="connsiteY2"/>
                </a:cxn>
                <a:cxn ang="0">
                  <a:pos x="connsiteX3" y="connsiteY3"/>
                </a:cxn>
              </a:cxnLst>
              <a:rect l="l" t="t" r="r" b="b"/>
              <a:pathLst>
                <a:path w="46879" h="1125363">
                  <a:moveTo>
                    <a:pt x="0" y="0"/>
                  </a:moveTo>
                  <a:lnTo>
                    <a:pt x="46879" y="0"/>
                  </a:lnTo>
                  <a:lnTo>
                    <a:pt x="46879" y="1125364"/>
                  </a:lnTo>
                  <a:lnTo>
                    <a:pt x="0" y="1125364"/>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371" name="Freeform 1262">
              <a:extLst>
                <a:ext uri="{FF2B5EF4-FFF2-40B4-BE49-F238E27FC236}">
                  <a16:creationId xmlns:a16="http://schemas.microsoft.com/office/drawing/2014/main" id="{5BCB723F-D45E-613D-E9F7-4FE7D37DA430}"/>
                </a:ext>
              </a:extLst>
            </p:cNvPr>
            <p:cNvSpPr/>
            <p:nvPr/>
          </p:nvSpPr>
          <p:spPr>
            <a:xfrm>
              <a:off x="12009774" y="5828618"/>
              <a:ext cx="46879" cy="1180120"/>
            </a:xfrm>
            <a:custGeom>
              <a:avLst/>
              <a:gdLst>
                <a:gd name="connsiteX0" fmla="*/ 0 w 46879"/>
                <a:gd name="connsiteY0" fmla="*/ 0 h 1180120"/>
                <a:gd name="connsiteX1" fmla="*/ 46880 w 46879"/>
                <a:gd name="connsiteY1" fmla="*/ 0 h 1180120"/>
                <a:gd name="connsiteX2" fmla="*/ 46880 w 46879"/>
                <a:gd name="connsiteY2" fmla="*/ 1180121 h 1180120"/>
                <a:gd name="connsiteX3" fmla="*/ 0 w 46879"/>
                <a:gd name="connsiteY3" fmla="*/ 1180121 h 1180120"/>
              </a:gdLst>
              <a:ahLst/>
              <a:cxnLst>
                <a:cxn ang="0">
                  <a:pos x="connsiteX0" y="connsiteY0"/>
                </a:cxn>
                <a:cxn ang="0">
                  <a:pos x="connsiteX1" y="connsiteY1"/>
                </a:cxn>
                <a:cxn ang="0">
                  <a:pos x="connsiteX2" y="connsiteY2"/>
                </a:cxn>
                <a:cxn ang="0">
                  <a:pos x="connsiteX3" y="connsiteY3"/>
                </a:cxn>
              </a:cxnLst>
              <a:rect l="l" t="t" r="r" b="b"/>
              <a:pathLst>
                <a:path w="46879" h="1180120">
                  <a:moveTo>
                    <a:pt x="0" y="0"/>
                  </a:moveTo>
                  <a:lnTo>
                    <a:pt x="46880" y="0"/>
                  </a:lnTo>
                  <a:lnTo>
                    <a:pt x="46880" y="1180121"/>
                  </a:lnTo>
                  <a:lnTo>
                    <a:pt x="0" y="1180121"/>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372" name="Freeform 1263">
              <a:extLst>
                <a:ext uri="{FF2B5EF4-FFF2-40B4-BE49-F238E27FC236}">
                  <a16:creationId xmlns:a16="http://schemas.microsoft.com/office/drawing/2014/main" id="{1CDC3762-8634-5A49-AE9C-448FBB8516B8}"/>
                </a:ext>
              </a:extLst>
            </p:cNvPr>
            <p:cNvSpPr/>
            <p:nvPr/>
          </p:nvSpPr>
          <p:spPr>
            <a:xfrm>
              <a:off x="12087652" y="5828618"/>
              <a:ext cx="46879" cy="1187870"/>
            </a:xfrm>
            <a:custGeom>
              <a:avLst/>
              <a:gdLst>
                <a:gd name="connsiteX0" fmla="*/ 0 w 46879"/>
                <a:gd name="connsiteY0" fmla="*/ 0 h 1187870"/>
                <a:gd name="connsiteX1" fmla="*/ 46880 w 46879"/>
                <a:gd name="connsiteY1" fmla="*/ 0 h 1187870"/>
                <a:gd name="connsiteX2" fmla="*/ 46880 w 46879"/>
                <a:gd name="connsiteY2" fmla="*/ 1187870 h 1187870"/>
                <a:gd name="connsiteX3" fmla="*/ 0 w 46879"/>
                <a:gd name="connsiteY3" fmla="*/ 1187870 h 1187870"/>
              </a:gdLst>
              <a:ahLst/>
              <a:cxnLst>
                <a:cxn ang="0">
                  <a:pos x="connsiteX0" y="connsiteY0"/>
                </a:cxn>
                <a:cxn ang="0">
                  <a:pos x="connsiteX1" y="connsiteY1"/>
                </a:cxn>
                <a:cxn ang="0">
                  <a:pos x="connsiteX2" y="connsiteY2"/>
                </a:cxn>
                <a:cxn ang="0">
                  <a:pos x="connsiteX3" y="connsiteY3"/>
                </a:cxn>
              </a:cxnLst>
              <a:rect l="l" t="t" r="r" b="b"/>
              <a:pathLst>
                <a:path w="46879" h="1187870">
                  <a:moveTo>
                    <a:pt x="0" y="0"/>
                  </a:moveTo>
                  <a:lnTo>
                    <a:pt x="46880" y="0"/>
                  </a:lnTo>
                  <a:lnTo>
                    <a:pt x="46880" y="1187870"/>
                  </a:lnTo>
                  <a:lnTo>
                    <a:pt x="0" y="1187870"/>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373" name="Freeform 1264">
              <a:extLst>
                <a:ext uri="{FF2B5EF4-FFF2-40B4-BE49-F238E27FC236}">
                  <a16:creationId xmlns:a16="http://schemas.microsoft.com/office/drawing/2014/main" id="{F4520FCC-AC25-5C1E-B885-E184D457C971}"/>
                </a:ext>
              </a:extLst>
            </p:cNvPr>
            <p:cNvSpPr/>
            <p:nvPr/>
          </p:nvSpPr>
          <p:spPr>
            <a:xfrm>
              <a:off x="12161719" y="5828618"/>
              <a:ext cx="46879" cy="1203369"/>
            </a:xfrm>
            <a:custGeom>
              <a:avLst/>
              <a:gdLst>
                <a:gd name="connsiteX0" fmla="*/ 0 w 46879"/>
                <a:gd name="connsiteY0" fmla="*/ 0 h 1203369"/>
                <a:gd name="connsiteX1" fmla="*/ 46880 w 46879"/>
                <a:gd name="connsiteY1" fmla="*/ 0 h 1203369"/>
                <a:gd name="connsiteX2" fmla="*/ 46880 w 46879"/>
                <a:gd name="connsiteY2" fmla="*/ 1203370 h 1203369"/>
                <a:gd name="connsiteX3" fmla="*/ 0 w 46879"/>
                <a:gd name="connsiteY3" fmla="*/ 1203370 h 1203369"/>
              </a:gdLst>
              <a:ahLst/>
              <a:cxnLst>
                <a:cxn ang="0">
                  <a:pos x="connsiteX0" y="connsiteY0"/>
                </a:cxn>
                <a:cxn ang="0">
                  <a:pos x="connsiteX1" y="connsiteY1"/>
                </a:cxn>
                <a:cxn ang="0">
                  <a:pos x="connsiteX2" y="connsiteY2"/>
                </a:cxn>
                <a:cxn ang="0">
                  <a:pos x="connsiteX3" y="connsiteY3"/>
                </a:cxn>
              </a:cxnLst>
              <a:rect l="l" t="t" r="r" b="b"/>
              <a:pathLst>
                <a:path w="46879" h="1203369">
                  <a:moveTo>
                    <a:pt x="0" y="0"/>
                  </a:moveTo>
                  <a:lnTo>
                    <a:pt x="46880" y="0"/>
                  </a:lnTo>
                  <a:lnTo>
                    <a:pt x="46880" y="1203370"/>
                  </a:lnTo>
                  <a:lnTo>
                    <a:pt x="0" y="1203370"/>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374" name="Freeform 1265">
              <a:extLst>
                <a:ext uri="{FF2B5EF4-FFF2-40B4-BE49-F238E27FC236}">
                  <a16:creationId xmlns:a16="http://schemas.microsoft.com/office/drawing/2014/main" id="{64E14BB9-AB4B-D1FA-C23C-63C7D6C9B122}"/>
                </a:ext>
              </a:extLst>
            </p:cNvPr>
            <p:cNvSpPr/>
            <p:nvPr/>
          </p:nvSpPr>
          <p:spPr>
            <a:xfrm>
              <a:off x="12314173" y="5828618"/>
              <a:ext cx="46879" cy="1211246"/>
            </a:xfrm>
            <a:custGeom>
              <a:avLst/>
              <a:gdLst>
                <a:gd name="connsiteX0" fmla="*/ 0 w 46879"/>
                <a:gd name="connsiteY0" fmla="*/ 0 h 1211246"/>
                <a:gd name="connsiteX1" fmla="*/ 46880 w 46879"/>
                <a:gd name="connsiteY1" fmla="*/ 0 h 1211246"/>
                <a:gd name="connsiteX2" fmla="*/ 46880 w 46879"/>
                <a:gd name="connsiteY2" fmla="*/ 1211246 h 1211246"/>
                <a:gd name="connsiteX3" fmla="*/ 0 w 46879"/>
                <a:gd name="connsiteY3" fmla="*/ 1211246 h 1211246"/>
              </a:gdLst>
              <a:ahLst/>
              <a:cxnLst>
                <a:cxn ang="0">
                  <a:pos x="connsiteX0" y="connsiteY0"/>
                </a:cxn>
                <a:cxn ang="0">
                  <a:pos x="connsiteX1" y="connsiteY1"/>
                </a:cxn>
                <a:cxn ang="0">
                  <a:pos x="connsiteX2" y="connsiteY2"/>
                </a:cxn>
                <a:cxn ang="0">
                  <a:pos x="connsiteX3" y="connsiteY3"/>
                </a:cxn>
              </a:cxnLst>
              <a:rect l="l" t="t" r="r" b="b"/>
              <a:pathLst>
                <a:path w="46879" h="1211246">
                  <a:moveTo>
                    <a:pt x="0" y="0"/>
                  </a:moveTo>
                  <a:lnTo>
                    <a:pt x="46880" y="0"/>
                  </a:lnTo>
                  <a:lnTo>
                    <a:pt x="46880" y="1211246"/>
                  </a:lnTo>
                  <a:lnTo>
                    <a:pt x="0" y="1211246"/>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375" name="Freeform 1266">
              <a:extLst>
                <a:ext uri="{FF2B5EF4-FFF2-40B4-BE49-F238E27FC236}">
                  <a16:creationId xmlns:a16="http://schemas.microsoft.com/office/drawing/2014/main" id="{0D296A6B-F3EA-9490-563C-7B723418BBF9}"/>
                </a:ext>
              </a:extLst>
            </p:cNvPr>
            <p:cNvSpPr/>
            <p:nvPr/>
          </p:nvSpPr>
          <p:spPr>
            <a:xfrm>
              <a:off x="12696579" y="5828618"/>
              <a:ext cx="46879" cy="1304878"/>
            </a:xfrm>
            <a:custGeom>
              <a:avLst/>
              <a:gdLst>
                <a:gd name="connsiteX0" fmla="*/ 0 w 46879"/>
                <a:gd name="connsiteY0" fmla="*/ 0 h 1304878"/>
                <a:gd name="connsiteX1" fmla="*/ 46879 w 46879"/>
                <a:gd name="connsiteY1" fmla="*/ 0 h 1304878"/>
                <a:gd name="connsiteX2" fmla="*/ 46879 w 46879"/>
                <a:gd name="connsiteY2" fmla="*/ 1304878 h 1304878"/>
                <a:gd name="connsiteX3" fmla="*/ 0 w 46879"/>
                <a:gd name="connsiteY3" fmla="*/ 1304878 h 1304878"/>
              </a:gdLst>
              <a:ahLst/>
              <a:cxnLst>
                <a:cxn ang="0">
                  <a:pos x="connsiteX0" y="connsiteY0"/>
                </a:cxn>
                <a:cxn ang="0">
                  <a:pos x="connsiteX1" y="connsiteY1"/>
                </a:cxn>
                <a:cxn ang="0">
                  <a:pos x="connsiteX2" y="connsiteY2"/>
                </a:cxn>
                <a:cxn ang="0">
                  <a:pos x="connsiteX3" y="connsiteY3"/>
                </a:cxn>
              </a:cxnLst>
              <a:rect l="l" t="t" r="r" b="b"/>
              <a:pathLst>
                <a:path w="46879" h="1304878">
                  <a:moveTo>
                    <a:pt x="0" y="0"/>
                  </a:moveTo>
                  <a:lnTo>
                    <a:pt x="46879" y="0"/>
                  </a:lnTo>
                  <a:lnTo>
                    <a:pt x="46879" y="1304878"/>
                  </a:lnTo>
                  <a:lnTo>
                    <a:pt x="0" y="1304878"/>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376" name="Freeform 1267">
              <a:extLst>
                <a:ext uri="{FF2B5EF4-FFF2-40B4-BE49-F238E27FC236}">
                  <a16:creationId xmlns:a16="http://schemas.microsoft.com/office/drawing/2014/main" id="{0DD7AC95-D207-CD8D-83B1-7319353A4012}"/>
                </a:ext>
              </a:extLst>
            </p:cNvPr>
            <p:cNvSpPr/>
            <p:nvPr/>
          </p:nvSpPr>
          <p:spPr>
            <a:xfrm>
              <a:off x="13071234" y="5828618"/>
              <a:ext cx="46879" cy="1367511"/>
            </a:xfrm>
            <a:custGeom>
              <a:avLst/>
              <a:gdLst>
                <a:gd name="connsiteX0" fmla="*/ 0 w 46879"/>
                <a:gd name="connsiteY0" fmla="*/ 0 h 1367511"/>
                <a:gd name="connsiteX1" fmla="*/ 46879 w 46879"/>
                <a:gd name="connsiteY1" fmla="*/ 0 h 1367511"/>
                <a:gd name="connsiteX2" fmla="*/ 46879 w 46879"/>
                <a:gd name="connsiteY2" fmla="*/ 1367512 h 1367511"/>
                <a:gd name="connsiteX3" fmla="*/ 0 w 46879"/>
                <a:gd name="connsiteY3" fmla="*/ 1367512 h 1367511"/>
              </a:gdLst>
              <a:ahLst/>
              <a:cxnLst>
                <a:cxn ang="0">
                  <a:pos x="connsiteX0" y="connsiteY0"/>
                </a:cxn>
                <a:cxn ang="0">
                  <a:pos x="connsiteX1" y="connsiteY1"/>
                </a:cxn>
                <a:cxn ang="0">
                  <a:pos x="connsiteX2" y="connsiteY2"/>
                </a:cxn>
                <a:cxn ang="0">
                  <a:pos x="connsiteX3" y="connsiteY3"/>
                </a:cxn>
              </a:cxnLst>
              <a:rect l="l" t="t" r="r" b="b"/>
              <a:pathLst>
                <a:path w="46879" h="1367511">
                  <a:moveTo>
                    <a:pt x="0" y="0"/>
                  </a:moveTo>
                  <a:lnTo>
                    <a:pt x="46879" y="0"/>
                  </a:lnTo>
                  <a:lnTo>
                    <a:pt x="46879" y="1367512"/>
                  </a:lnTo>
                  <a:lnTo>
                    <a:pt x="0" y="1367512"/>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377" name="Freeform 1268">
              <a:extLst>
                <a:ext uri="{FF2B5EF4-FFF2-40B4-BE49-F238E27FC236}">
                  <a16:creationId xmlns:a16="http://schemas.microsoft.com/office/drawing/2014/main" id="{4F6C3F87-ADE4-E041-0C67-D964CBC95686}"/>
                </a:ext>
              </a:extLst>
            </p:cNvPr>
            <p:cNvSpPr/>
            <p:nvPr/>
          </p:nvSpPr>
          <p:spPr>
            <a:xfrm>
              <a:off x="13149367" y="5828618"/>
              <a:ext cx="46879" cy="1375261"/>
            </a:xfrm>
            <a:custGeom>
              <a:avLst/>
              <a:gdLst>
                <a:gd name="connsiteX0" fmla="*/ 0 w 46879"/>
                <a:gd name="connsiteY0" fmla="*/ 0 h 1375261"/>
                <a:gd name="connsiteX1" fmla="*/ 46880 w 46879"/>
                <a:gd name="connsiteY1" fmla="*/ 0 h 1375261"/>
                <a:gd name="connsiteX2" fmla="*/ 46880 w 46879"/>
                <a:gd name="connsiteY2" fmla="*/ 1375261 h 1375261"/>
                <a:gd name="connsiteX3" fmla="*/ 0 w 46879"/>
                <a:gd name="connsiteY3" fmla="*/ 1375261 h 1375261"/>
              </a:gdLst>
              <a:ahLst/>
              <a:cxnLst>
                <a:cxn ang="0">
                  <a:pos x="connsiteX0" y="connsiteY0"/>
                </a:cxn>
                <a:cxn ang="0">
                  <a:pos x="connsiteX1" y="connsiteY1"/>
                </a:cxn>
                <a:cxn ang="0">
                  <a:pos x="connsiteX2" y="connsiteY2"/>
                </a:cxn>
                <a:cxn ang="0">
                  <a:pos x="connsiteX3" y="connsiteY3"/>
                </a:cxn>
              </a:cxnLst>
              <a:rect l="l" t="t" r="r" b="b"/>
              <a:pathLst>
                <a:path w="46879" h="1375261">
                  <a:moveTo>
                    <a:pt x="0" y="0"/>
                  </a:moveTo>
                  <a:lnTo>
                    <a:pt x="46880" y="0"/>
                  </a:lnTo>
                  <a:lnTo>
                    <a:pt x="46880" y="1375261"/>
                  </a:lnTo>
                  <a:lnTo>
                    <a:pt x="0" y="1375261"/>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378" name="Freeform 1269">
              <a:extLst>
                <a:ext uri="{FF2B5EF4-FFF2-40B4-BE49-F238E27FC236}">
                  <a16:creationId xmlns:a16="http://schemas.microsoft.com/office/drawing/2014/main" id="{63F8EE75-9B65-55AD-4F76-F0A398CF059E}"/>
                </a:ext>
              </a:extLst>
            </p:cNvPr>
            <p:cNvSpPr/>
            <p:nvPr/>
          </p:nvSpPr>
          <p:spPr>
            <a:xfrm>
              <a:off x="13297501" y="5828618"/>
              <a:ext cx="46879" cy="1406514"/>
            </a:xfrm>
            <a:custGeom>
              <a:avLst/>
              <a:gdLst>
                <a:gd name="connsiteX0" fmla="*/ 0 w 46879"/>
                <a:gd name="connsiteY0" fmla="*/ 0 h 1406514"/>
                <a:gd name="connsiteX1" fmla="*/ 46879 w 46879"/>
                <a:gd name="connsiteY1" fmla="*/ 0 h 1406514"/>
                <a:gd name="connsiteX2" fmla="*/ 46879 w 46879"/>
                <a:gd name="connsiteY2" fmla="*/ 1406514 h 1406514"/>
                <a:gd name="connsiteX3" fmla="*/ 0 w 46879"/>
                <a:gd name="connsiteY3" fmla="*/ 1406514 h 1406514"/>
              </a:gdLst>
              <a:ahLst/>
              <a:cxnLst>
                <a:cxn ang="0">
                  <a:pos x="connsiteX0" y="connsiteY0"/>
                </a:cxn>
                <a:cxn ang="0">
                  <a:pos x="connsiteX1" y="connsiteY1"/>
                </a:cxn>
                <a:cxn ang="0">
                  <a:pos x="connsiteX2" y="connsiteY2"/>
                </a:cxn>
                <a:cxn ang="0">
                  <a:pos x="connsiteX3" y="connsiteY3"/>
                </a:cxn>
              </a:cxnLst>
              <a:rect l="l" t="t" r="r" b="b"/>
              <a:pathLst>
                <a:path w="46879" h="1406514">
                  <a:moveTo>
                    <a:pt x="0" y="0"/>
                  </a:moveTo>
                  <a:lnTo>
                    <a:pt x="46879" y="0"/>
                  </a:lnTo>
                  <a:lnTo>
                    <a:pt x="46879" y="1406514"/>
                  </a:lnTo>
                  <a:lnTo>
                    <a:pt x="0" y="1406514"/>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379" name="Freeform 1270">
              <a:extLst>
                <a:ext uri="{FF2B5EF4-FFF2-40B4-BE49-F238E27FC236}">
                  <a16:creationId xmlns:a16="http://schemas.microsoft.com/office/drawing/2014/main" id="{5C793B3E-9455-A29B-5973-CA19ECCDDBCB}"/>
                </a:ext>
              </a:extLst>
            </p:cNvPr>
            <p:cNvSpPr/>
            <p:nvPr/>
          </p:nvSpPr>
          <p:spPr>
            <a:xfrm>
              <a:off x="13453512" y="5828618"/>
              <a:ext cx="46879" cy="1414010"/>
            </a:xfrm>
            <a:custGeom>
              <a:avLst/>
              <a:gdLst>
                <a:gd name="connsiteX0" fmla="*/ 0 w 46879"/>
                <a:gd name="connsiteY0" fmla="*/ 0 h 1414010"/>
                <a:gd name="connsiteX1" fmla="*/ 46880 w 46879"/>
                <a:gd name="connsiteY1" fmla="*/ 0 h 1414010"/>
                <a:gd name="connsiteX2" fmla="*/ 46880 w 46879"/>
                <a:gd name="connsiteY2" fmla="*/ 1414010 h 1414010"/>
                <a:gd name="connsiteX3" fmla="*/ 0 w 46879"/>
                <a:gd name="connsiteY3" fmla="*/ 1414010 h 1414010"/>
              </a:gdLst>
              <a:ahLst/>
              <a:cxnLst>
                <a:cxn ang="0">
                  <a:pos x="connsiteX0" y="connsiteY0"/>
                </a:cxn>
                <a:cxn ang="0">
                  <a:pos x="connsiteX1" y="connsiteY1"/>
                </a:cxn>
                <a:cxn ang="0">
                  <a:pos x="connsiteX2" y="connsiteY2"/>
                </a:cxn>
                <a:cxn ang="0">
                  <a:pos x="connsiteX3" y="connsiteY3"/>
                </a:cxn>
              </a:cxnLst>
              <a:rect l="l" t="t" r="r" b="b"/>
              <a:pathLst>
                <a:path w="46879" h="1414010">
                  <a:moveTo>
                    <a:pt x="0" y="0"/>
                  </a:moveTo>
                  <a:lnTo>
                    <a:pt x="46880" y="0"/>
                  </a:lnTo>
                  <a:lnTo>
                    <a:pt x="46880" y="1414010"/>
                  </a:lnTo>
                  <a:lnTo>
                    <a:pt x="0" y="1414010"/>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380" name="Freeform 1271">
              <a:extLst>
                <a:ext uri="{FF2B5EF4-FFF2-40B4-BE49-F238E27FC236}">
                  <a16:creationId xmlns:a16="http://schemas.microsoft.com/office/drawing/2014/main" id="{BBD68AB1-3E4B-F921-1D89-F94B4900BEB3}"/>
                </a:ext>
              </a:extLst>
            </p:cNvPr>
            <p:cNvSpPr/>
            <p:nvPr/>
          </p:nvSpPr>
          <p:spPr>
            <a:xfrm>
              <a:off x="13531899" y="5828618"/>
              <a:ext cx="46879" cy="1421886"/>
            </a:xfrm>
            <a:custGeom>
              <a:avLst/>
              <a:gdLst>
                <a:gd name="connsiteX0" fmla="*/ 0 w 46879"/>
                <a:gd name="connsiteY0" fmla="*/ 0 h 1421886"/>
                <a:gd name="connsiteX1" fmla="*/ 46879 w 46879"/>
                <a:gd name="connsiteY1" fmla="*/ 0 h 1421886"/>
                <a:gd name="connsiteX2" fmla="*/ 46879 w 46879"/>
                <a:gd name="connsiteY2" fmla="*/ 1421887 h 1421886"/>
                <a:gd name="connsiteX3" fmla="*/ 0 w 46879"/>
                <a:gd name="connsiteY3" fmla="*/ 1421887 h 1421886"/>
              </a:gdLst>
              <a:ahLst/>
              <a:cxnLst>
                <a:cxn ang="0">
                  <a:pos x="connsiteX0" y="connsiteY0"/>
                </a:cxn>
                <a:cxn ang="0">
                  <a:pos x="connsiteX1" y="connsiteY1"/>
                </a:cxn>
                <a:cxn ang="0">
                  <a:pos x="connsiteX2" y="connsiteY2"/>
                </a:cxn>
                <a:cxn ang="0">
                  <a:pos x="connsiteX3" y="connsiteY3"/>
                </a:cxn>
              </a:cxnLst>
              <a:rect l="l" t="t" r="r" b="b"/>
              <a:pathLst>
                <a:path w="46879" h="1421886">
                  <a:moveTo>
                    <a:pt x="0" y="0"/>
                  </a:moveTo>
                  <a:lnTo>
                    <a:pt x="46879" y="0"/>
                  </a:lnTo>
                  <a:lnTo>
                    <a:pt x="46879" y="1421887"/>
                  </a:lnTo>
                  <a:lnTo>
                    <a:pt x="0" y="1421887"/>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381" name="Freeform 1272">
              <a:extLst>
                <a:ext uri="{FF2B5EF4-FFF2-40B4-BE49-F238E27FC236}">
                  <a16:creationId xmlns:a16="http://schemas.microsoft.com/office/drawing/2014/main" id="{B5A9AC39-3FB4-6F39-6D01-767F405CCC49}"/>
                </a:ext>
              </a:extLst>
            </p:cNvPr>
            <p:cNvSpPr/>
            <p:nvPr/>
          </p:nvSpPr>
          <p:spPr>
            <a:xfrm>
              <a:off x="13602155" y="5828618"/>
              <a:ext cx="46879" cy="1437640"/>
            </a:xfrm>
            <a:custGeom>
              <a:avLst/>
              <a:gdLst>
                <a:gd name="connsiteX0" fmla="*/ 0 w 46879"/>
                <a:gd name="connsiteY0" fmla="*/ 0 h 1437640"/>
                <a:gd name="connsiteX1" fmla="*/ 46880 w 46879"/>
                <a:gd name="connsiteY1" fmla="*/ 0 h 1437640"/>
                <a:gd name="connsiteX2" fmla="*/ 46880 w 46879"/>
                <a:gd name="connsiteY2" fmla="*/ 1437640 h 1437640"/>
                <a:gd name="connsiteX3" fmla="*/ 0 w 46879"/>
                <a:gd name="connsiteY3" fmla="*/ 1437640 h 1437640"/>
              </a:gdLst>
              <a:ahLst/>
              <a:cxnLst>
                <a:cxn ang="0">
                  <a:pos x="connsiteX0" y="connsiteY0"/>
                </a:cxn>
                <a:cxn ang="0">
                  <a:pos x="connsiteX1" y="connsiteY1"/>
                </a:cxn>
                <a:cxn ang="0">
                  <a:pos x="connsiteX2" y="connsiteY2"/>
                </a:cxn>
                <a:cxn ang="0">
                  <a:pos x="connsiteX3" y="connsiteY3"/>
                </a:cxn>
              </a:cxnLst>
              <a:rect l="l" t="t" r="r" b="b"/>
              <a:pathLst>
                <a:path w="46879" h="1437640">
                  <a:moveTo>
                    <a:pt x="0" y="0"/>
                  </a:moveTo>
                  <a:lnTo>
                    <a:pt x="46880" y="0"/>
                  </a:lnTo>
                  <a:lnTo>
                    <a:pt x="46880" y="1437640"/>
                  </a:lnTo>
                  <a:lnTo>
                    <a:pt x="0" y="1437640"/>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382" name="Freeform 1273">
              <a:extLst>
                <a:ext uri="{FF2B5EF4-FFF2-40B4-BE49-F238E27FC236}">
                  <a16:creationId xmlns:a16="http://schemas.microsoft.com/office/drawing/2014/main" id="{67F305C8-8F06-51F6-960D-DD2A4FE503AB}"/>
                </a:ext>
              </a:extLst>
            </p:cNvPr>
            <p:cNvSpPr/>
            <p:nvPr/>
          </p:nvSpPr>
          <p:spPr>
            <a:xfrm>
              <a:off x="14062820" y="5828618"/>
              <a:ext cx="46879" cy="1500019"/>
            </a:xfrm>
            <a:custGeom>
              <a:avLst/>
              <a:gdLst>
                <a:gd name="connsiteX0" fmla="*/ 0 w 46879"/>
                <a:gd name="connsiteY0" fmla="*/ 0 h 1500019"/>
                <a:gd name="connsiteX1" fmla="*/ 46880 w 46879"/>
                <a:gd name="connsiteY1" fmla="*/ 0 h 1500019"/>
                <a:gd name="connsiteX2" fmla="*/ 46880 w 46879"/>
                <a:gd name="connsiteY2" fmla="*/ 1500020 h 1500019"/>
                <a:gd name="connsiteX3" fmla="*/ 0 w 46879"/>
                <a:gd name="connsiteY3" fmla="*/ 1500020 h 1500019"/>
              </a:gdLst>
              <a:ahLst/>
              <a:cxnLst>
                <a:cxn ang="0">
                  <a:pos x="connsiteX0" y="connsiteY0"/>
                </a:cxn>
                <a:cxn ang="0">
                  <a:pos x="connsiteX1" y="connsiteY1"/>
                </a:cxn>
                <a:cxn ang="0">
                  <a:pos x="connsiteX2" y="connsiteY2"/>
                </a:cxn>
                <a:cxn ang="0">
                  <a:pos x="connsiteX3" y="connsiteY3"/>
                </a:cxn>
              </a:cxnLst>
              <a:rect l="l" t="t" r="r" b="b"/>
              <a:pathLst>
                <a:path w="46879" h="1500019">
                  <a:moveTo>
                    <a:pt x="0" y="0"/>
                  </a:moveTo>
                  <a:lnTo>
                    <a:pt x="46880" y="0"/>
                  </a:lnTo>
                  <a:lnTo>
                    <a:pt x="46880" y="1500020"/>
                  </a:lnTo>
                  <a:lnTo>
                    <a:pt x="0" y="1500020"/>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383" name="Freeform 1274">
              <a:extLst>
                <a:ext uri="{FF2B5EF4-FFF2-40B4-BE49-F238E27FC236}">
                  <a16:creationId xmlns:a16="http://schemas.microsoft.com/office/drawing/2014/main" id="{49447BF6-C19C-8567-0405-DB514EA0A112}"/>
                </a:ext>
              </a:extLst>
            </p:cNvPr>
            <p:cNvSpPr/>
            <p:nvPr/>
          </p:nvSpPr>
          <p:spPr>
            <a:xfrm>
              <a:off x="14437094" y="5828618"/>
              <a:ext cx="46879" cy="1578279"/>
            </a:xfrm>
            <a:custGeom>
              <a:avLst/>
              <a:gdLst>
                <a:gd name="connsiteX0" fmla="*/ 0 w 46879"/>
                <a:gd name="connsiteY0" fmla="*/ 0 h 1578279"/>
                <a:gd name="connsiteX1" fmla="*/ 46879 w 46879"/>
                <a:gd name="connsiteY1" fmla="*/ 0 h 1578279"/>
                <a:gd name="connsiteX2" fmla="*/ 46879 w 46879"/>
                <a:gd name="connsiteY2" fmla="*/ 1578279 h 1578279"/>
                <a:gd name="connsiteX3" fmla="*/ 0 w 46879"/>
                <a:gd name="connsiteY3" fmla="*/ 1578279 h 1578279"/>
              </a:gdLst>
              <a:ahLst/>
              <a:cxnLst>
                <a:cxn ang="0">
                  <a:pos x="connsiteX0" y="connsiteY0"/>
                </a:cxn>
                <a:cxn ang="0">
                  <a:pos x="connsiteX1" y="connsiteY1"/>
                </a:cxn>
                <a:cxn ang="0">
                  <a:pos x="connsiteX2" y="connsiteY2"/>
                </a:cxn>
                <a:cxn ang="0">
                  <a:pos x="connsiteX3" y="connsiteY3"/>
                </a:cxn>
              </a:cxnLst>
              <a:rect l="l" t="t" r="r" b="b"/>
              <a:pathLst>
                <a:path w="46879" h="1578279">
                  <a:moveTo>
                    <a:pt x="0" y="0"/>
                  </a:moveTo>
                  <a:lnTo>
                    <a:pt x="46879" y="0"/>
                  </a:lnTo>
                  <a:lnTo>
                    <a:pt x="46879" y="1578279"/>
                  </a:lnTo>
                  <a:lnTo>
                    <a:pt x="0" y="1578279"/>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384" name="Freeform 1275">
              <a:extLst>
                <a:ext uri="{FF2B5EF4-FFF2-40B4-BE49-F238E27FC236}">
                  <a16:creationId xmlns:a16="http://schemas.microsoft.com/office/drawing/2014/main" id="{D2C998BC-6D2F-0152-76FA-80D372535CEA}"/>
                </a:ext>
              </a:extLst>
            </p:cNvPr>
            <p:cNvSpPr/>
            <p:nvPr/>
          </p:nvSpPr>
          <p:spPr>
            <a:xfrm>
              <a:off x="14593614" y="5828618"/>
              <a:ext cx="46879" cy="1601528"/>
            </a:xfrm>
            <a:custGeom>
              <a:avLst/>
              <a:gdLst>
                <a:gd name="connsiteX0" fmla="*/ 0 w 46879"/>
                <a:gd name="connsiteY0" fmla="*/ 0 h 1601528"/>
                <a:gd name="connsiteX1" fmla="*/ 46880 w 46879"/>
                <a:gd name="connsiteY1" fmla="*/ 0 h 1601528"/>
                <a:gd name="connsiteX2" fmla="*/ 46880 w 46879"/>
                <a:gd name="connsiteY2" fmla="*/ 1601528 h 1601528"/>
                <a:gd name="connsiteX3" fmla="*/ 0 w 46879"/>
                <a:gd name="connsiteY3" fmla="*/ 1601528 h 1601528"/>
              </a:gdLst>
              <a:ahLst/>
              <a:cxnLst>
                <a:cxn ang="0">
                  <a:pos x="connsiteX0" y="connsiteY0"/>
                </a:cxn>
                <a:cxn ang="0">
                  <a:pos x="connsiteX1" y="connsiteY1"/>
                </a:cxn>
                <a:cxn ang="0">
                  <a:pos x="connsiteX2" y="connsiteY2"/>
                </a:cxn>
                <a:cxn ang="0">
                  <a:pos x="connsiteX3" y="connsiteY3"/>
                </a:cxn>
              </a:cxnLst>
              <a:rect l="l" t="t" r="r" b="b"/>
              <a:pathLst>
                <a:path w="46879" h="1601528">
                  <a:moveTo>
                    <a:pt x="0" y="0"/>
                  </a:moveTo>
                  <a:lnTo>
                    <a:pt x="46880" y="0"/>
                  </a:lnTo>
                  <a:lnTo>
                    <a:pt x="46880" y="1601528"/>
                  </a:lnTo>
                  <a:lnTo>
                    <a:pt x="0" y="1601528"/>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385" name="Freeform 1276">
              <a:extLst>
                <a:ext uri="{FF2B5EF4-FFF2-40B4-BE49-F238E27FC236}">
                  <a16:creationId xmlns:a16="http://schemas.microsoft.com/office/drawing/2014/main" id="{1FA6BB76-2DC8-D59D-4B67-B2258FEAC72E}"/>
                </a:ext>
              </a:extLst>
            </p:cNvPr>
            <p:cNvSpPr/>
            <p:nvPr/>
          </p:nvSpPr>
          <p:spPr>
            <a:xfrm>
              <a:off x="14971699" y="5828618"/>
              <a:ext cx="46879" cy="1671911"/>
            </a:xfrm>
            <a:custGeom>
              <a:avLst/>
              <a:gdLst>
                <a:gd name="connsiteX0" fmla="*/ 0 w 46879"/>
                <a:gd name="connsiteY0" fmla="*/ 0 h 1671911"/>
                <a:gd name="connsiteX1" fmla="*/ 46880 w 46879"/>
                <a:gd name="connsiteY1" fmla="*/ 0 h 1671911"/>
                <a:gd name="connsiteX2" fmla="*/ 46880 w 46879"/>
                <a:gd name="connsiteY2" fmla="*/ 1671911 h 1671911"/>
                <a:gd name="connsiteX3" fmla="*/ 0 w 46879"/>
                <a:gd name="connsiteY3" fmla="*/ 1671911 h 1671911"/>
              </a:gdLst>
              <a:ahLst/>
              <a:cxnLst>
                <a:cxn ang="0">
                  <a:pos x="connsiteX0" y="connsiteY0"/>
                </a:cxn>
                <a:cxn ang="0">
                  <a:pos x="connsiteX1" y="connsiteY1"/>
                </a:cxn>
                <a:cxn ang="0">
                  <a:pos x="connsiteX2" y="connsiteY2"/>
                </a:cxn>
                <a:cxn ang="0">
                  <a:pos x="connsiteX3" y="connsiteY3"/>
                </a:cxn>
              </a:cxnLst>
              <a:rect l="l" t="t" r="r" b="b"/>
              <a:pathLst>
                <a:path w="46879" h="1671911">
                  <a:moveTo>
                    <a:pt x="0" y="0"/>
                  </a:moveTo>
                  <a:lnTo>
                    <a:pt x="46880" y="0"/>
                  </a:lnTo>
                  <a:lnTo>
                    <a:pt x="46880" y="1671911"/>
                  </a:lnTo>
                  <a:lnTo>
                    <a:pt x="0" y="1671911"/>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386" name="Freeform 1277">
              <a:extLst>
                <a:ext uri="{FF2B5EF4-FFF2-40B4-BE49-F238E27FC236}">
                  <a16:creationId xmlns:a16="http://schemas.microsoft.com/office/drawing/2014/main" id="{3919D9C9-A597-4101-2686-5A2A6118D246}"/>
                </a:ext>
              </a:extLst>
            </p:cNvPr>
            <p:cNvSpPr/>
            <p:nvPr/>
          </p:nvSpPr>
          <p:spPr>
            <a:xfrm>
              <a:off x="15046148" y="5828618"/>
              <a:ext cx="46879" cy="1687664"/>
            </a:xfrm>
            <a:custGeom>
              <a:avLst/>
              <a:gdLst>
                <a:gd name="connsiteX0" fmla="*/ 0 w 46879"/>
                <a:gd name="connsiteY0" fmla="*/ 0 h 1687664"/>
                <a:gd name="connsiteX1" fmla="*/ 46880 w 46879"/>
                <a:gd name="connsiteY1" fmla="*/ 0 h 1687664"/>
                <a:gd name="connsiteX2" fmla="*/ 46880 w 46879"/>
                <a:gd name="connsiteY2" fmla="*/ 1687665 h 1687664"/>
                <a:gd name="connsiteX3" fmla="*/ 0 w 46879"/>
                <a:gd name="connsiteY3" fmla="*/ 1687665 h 1687664"/>
              </a:gdLst>
              <a:ahLst/>
              <a:cxnLst>
                <a:cxn ang="0">
                  <a:pos x="connsiteX0" y="connsiteY0"/>
                </a:cxn>
                <a:cxn ang="0">
                  <a:pos x="connsiteX1" y="connsiteY1"/>
                </a:cxn>
                <a:cxn ang="0">
                  <a:pos x="connsiteX2" y="connsiteY2"/>
                </a:cxn>
                <a:cxn ang="0">
                  <a:pos x="connsiteX3" y="connsiteY3"/>
                </a:cxn>
              </a:cxnLst>
              <a:rect l="l" t="t" r="r" b="b"/>
              <a:pathLst>
                <a:path w="46879" h="1687664">
                  <a:moveTo>
                    <a:pt x="0" y="0"/>
                  </a:moveTo>
                  <a:lnTo>
                    <a:pt x="46880" y="0"/>
                  </a:lnTo>
                  <a:lnTo>
                    <a:pt x="46880" y="1687665"/>
                  </a:lnTo>
                  <a:lnTo>
                    <a:pt x="0" y="1687665"/>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387" name="Freeform 1278">
              <a:extLst>
                <a:ext uri="{FF2B5EF4-FFF2-40B4-BE49-F238E27FC236}">
                  <a16:creationId xmlns:a16="http://schemas.microsoft.com/office/drawing/2014/main" id="{F89FF8BB-930D-9353-AC62-88E332860B26}"/>
                </a:ext>
              </a:extLst>
            </p:cNvPr>
            <p:cNvSpPr/>
            <p:nvPr/>
          </p:nvSpPr>
          <p:spPr>
            <a:xfrm>
              <a:off x="15202159" y="5828618"/>
              <a:ext cx="46879" cy="1734417"/>
            </a:xfrm>
            <a:custGeom>
              <a:avLst/>
              <a:gdLst>
                <a:gd name="connsiteX0" fmla="*/ 0 w 46879"/>
                <a:gd name="connsiteY0" fmla="*/ 0 h 1734417"/>
                <a:gd name="connsiteX1" fmla="*/ 46880 w 46879"/>
                <a:gd name="connsiteY1" fmla="*/ 0 h 1734417"/>
                <a:gd name="connsiteX2" fmla="*/ 46880 w 46879"/>
                <a:gd name="connsiteY2" fmla="*/ 1734417 h 1734417"/>
                <a:gd name="connsiteX3" fmla="*/ 0 w 46879"/>
                <a:gd name="connsiteY3" fmla="*/ 1734417 h 1734417"/>
              </a:gdLst>
              <a:ahLst/>
              <a:cxnLst>
                <a:cxn ang="0">
                  <a:pos x="connsiteX0" y="connsiteY0"/>
                </a:cxn>
                <a:cxn ang="0">
                  <a:pos x="connsiteX1" y="connsiteY1"/>
                </a:cxn>
                <a:cxn ang="0">
                  <a:pos x="connsiteX2" y="connsiteY2"/>
                </a:cxn>
                <a:cxn ang="0">
                  <a:pos x="connsiteX3" y="connsiteY3"/>
                </a:cxn>
              </a:cxnLst>
              <a:rect l="l" t="t" r="r" b="b"/>
              <a:pathLst>
                <a:path w="46879" h="1734417">
                  <a:moveTo>
                    <a:pt x="0" y="0"/>
                  </a:moveTo>
                  <a:lnTo>
                    <a:pt x="46880" y="0"/>
                  </a:lnTo>
                  <a:lnTo>
                    <a:pt x="46880" y="1734417"/>
                  </a:lnTo>
                  <a:lnTo>
                    <a:pt x="0" y="1734417"/>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388" name="Freeform 1279">
              <a:extLst>
                <a:ext uri="{FF2B5EF4-FFF2-40B4-BE49-F238E27FC236}">
                  <a16:creationId xmlns:a16="http://schemas.microsoft.com/office/drawing/2014/main" id="{A8683D9A-B843-79E5-1843-0CA70FC995F2}"/>
                </a:ext>
              </a:extLst>
            </p:cNvPr>
            <p:cNvSpPr/>
            <p:nvPr/>
          </p:nvSpPr>
          <p:spPr>
            <a:xfrm>
              <a:off x="15502747" y="5828618"/>
              <a:ext cx="46879" cy="1804546"/>
            </a:xfrm>
            <a:custGeom>
              <a:avLst/>
              <a:gdLst>
                <a:gd name="connsiteX0" fmla="*/ 0 w 46879"/>
                <a:gd name="connsiteY0" fmla="*/ 0 h 1804546"/>
                <a:gd name="connsiteX1" fmla="*/ 46880 w 46879"/>
                <a:gd name="connsiteY1" fmla="*/ 0 h 1804546"/>
                <a:gd name="connsiteX2" fmla="*/ 46880 w 46879"/>
                <a:gd name="connsiteY2" fmla="*/ 1804546 h 1804546"/>
                <a:gd name="connsiteX3" fmla="*/ 0 w 46879"/>
                <a:gd name="connsiteY3" fmla="*/ 1804546 h 1804546"/>
              </a:gdLst>
              <a:ahLst/>
              <a:cxnLst>
                <a:cxn ang="0">
                  <a:pos x="connsiteX0" y="connsiteY0"/>
                </a:cxn>
                <a:cxn ang="0">
                  <a:pos x="connsiteX1" y="connsiteY1"/>
                </a:cxn>
                <a:cxn ang="0">
                  <a:pos x="connsiteX2" y="connsiteY2"/>
                </a:cxn>
                <a:cxn ang="0">
                  <a:pos x="connsiteX3" y="connsiteY3"/>
                </a:cxn>
              </a:cxnLst>
              <a:rect l="l" t="t" r="r" b="b"/>
              <a:pathLst>
                <a:path w="46879" h="1804546">
                  <a:moveTo>
                    <a:pt x="0" y="0"/>
                  </a:moveTo>
                  <a:lnTo>
                    <a:pt x="46880" y="0"/>
                  </a:lnTo>
                  <a:lnTo>
                    <a:pt x="46880" y="1804546"/>
                  </a:lnTo>
                  <a:lnTo>
                    <a:pt x="0" y="1804546"/>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389" name="Freeform 1280">
              <a:extLst>
                <a:ext uri="{FF2B5EF4-FFF2-40B4-BE49-F238E27FC236}">
                  <a16:creationId xmlns:a16="http://schemas.microsoft.com/office/drawing/2014/main" id="{65CAAAB9-FEC5-5F3B-284F-437FE5F82F26}"/>
                </a:ext>
              </a:extLst>
            </p:cNvPr>
            <p:cNvSpPr/>
            <p:nvPr/>
          </p:nvSpPr>
          <p:spPr>
            <a:xfrm>
              <a:off x="16264001" y="5828618"/>
              <a:ext cx="46879" cy="2077819"/>
            </a:xfrm>
            <a:custGeom>
              <a:avLst/>
              <a:gdLst>
                <a:gd name="connsiteX0" fmla="*/ 0 w 46879"/>
                <a:gd name="connsiteY0" fmla="*/ 0 h 2077819"/>
                <a:gd name="connsiteX1" fmla="*/ 46879 w 46879"/>
                <a:gd name="connsiteY1" fmla="*/ 0 h 2077819"/>
                <a:gd name="connsiteX2" fmla="*/ 46879 w 46879"/>
                <a:gd name="connsiteY2" fmla="*/ 2077820 h 2077819"/>
                <a:gd name="connsiteX3" fmla="*/ 0 w 46879"/>
                <a:gd name="connsiteY3" fmla="*/ 2077820 h 2077819"/>
              </a:gdLst>
              <a:ahLst/>
              <a:cxnLst>
                <a:cxn ang="0">
                  <a:pos x="connsiteX0" y="connsiteY0"/>
                </a:cxn>
                <a:cxn ang="0">
                  <a:pos x="connsiteX1" y="connsiteY1"/>
                </a:cxn>
                <a:cxn ang="0">
                  <a:pos x="connsiteX2" y="connsiteY2"/>
                </a:cxn>
                <a:cxn ang="0">
                  <a:pos x="connsiteX3" y="connsiteY3"/>
                </a:cxn>
              </a:cxnLst>
              <a:rect l="l" t="t" r="r" b="b"/>
              <a:pathLst>
                <a:path w="46879" h="2077819">
                  <a:moveTo>
                    <a:pt x="0" y="0"/>
                  </a:moveTo>
                  <a:lnTo>
                    <a:pt x="46879" y="0"/>
                  </a:lnTo>
                  <a:lnTo>
                    <a:pt x="46879" y="2077820"/>
                  </a:lnTo>
                  <a:lnTo>
                    <a:pt x="0" y="2077820"/>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390" name="Freeform 1281">
              <a:extLst>
                <a:ext uri="{FF2B5EF4-FFF2-40B4-BE49-F238E27FC236}">
                  <a16:creationId xmlns:a16="http://schemas.microsoft.com/office/drawing/2014/main" id="{BE592052-D1B7-BB95-8454-94A4D09A466A}"/>
                </a:ext>
              </a:extLst>
            </p:cNvPr>
            <p:cNvSpPr/>
            <p:nvPr/>
          </p:nvSpPr>
          <p:spPr>
            <a:xfrm>
              <a:off x="16342006" y="5828618"/>
              <a:ext cx="46879" cy="2093446"/>
            </a:xfrm>
            <a:custGeom>
              <a:avLst/>
              <a:gdLst>
                <a:gd name="connsiteX0" fmla="*/ 0 w 46879"/>
                <a:gd name="connsiteY0" fmla="*/ 0 h 2093446"/>
                <a:gd name="connsiteX1" fmla="*/ 46880 w 46879"/>
                <a:gd name="connsiteY1" fmla="*/ 0 h 2093446"/>
                <a:gd name="connsiteX2" fmla="*/ 46880 w 46879"/>
                <a:gd name="connsiteY2" fmla="*/ 2093446 h 2093446"/>
                <a:gd name="connsiteX3" fmla="*/ 0 w 46879"/>
                <a:gd name="connsiteY3" fmla="*/ 2093446 h 2093446"/>
              </a:gdLst>
              <a:ahLst/>
              <a:cxnLst>
                <a:cxn ang="0">
                  <a:pos x="connsiteX0" y="connsiteY0"/>
                </a:cxn>
                <a:cxn ang="0">
                  <a:pos x="connsiteX1" y="connsiteY1"/>
                </a:cxn>
                <a:cxn ang="0">
                  <a:pos x="connsiteX2" y="connsiteY2"/>
                </a:cxn>
                <a:cxn ang="0">
                  <a:pos x="connsiteX3" y="connsiteY3"/>
                </a:cxn>
              </a:cxnLst>
              <a:rect l="l" t="t" r="r" b="b"/>
              <a:pathLst>
                <a:path w="46879" h="2093446">
                  <a:moveTo>
                    <a:pt x="0" y="0"/>
                  </a:moveTo>
                  <a:lnTo>
                    <a:pt x="46880" y="0"/>
                  </a:lnTo>
                  <a:lnTo>
                    <a:pt x="46880" y="2093446"/>
                  </a:lnTo>
                  <a:lnTo>
                    <a:pt x="0" y="2093446"/>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391" name="Freeform 1282">
              <a:extLst>
                <a:ext uri="{FF2B5EF4-FFF2-40B4-BE49-F238E27FC236}">
                  <a16:creationId xmlns:a16="http://schemas.microsoft.com/office/drawing/2014/main" id="{65C96D8F-F14E-EC1F-FF7C-8B82BDE83A68}"/>
                </a:ext>
              </a:extLst>
            </p:cNvPr>
            <p:cNvSpPr/>
            <p:nvPr/>
          </p:nvSpPr>
          <p:spPr>
            <a:xfrm>
              <a:off x="16490395" y="5828618"/>
              <a:ext cx="46879" cy="2101196"/>
            </a:xfrm>
            <a:custGeom>
              <a:avLst/>
              <a:gdLst>
                <a:gd name="connsiteX0" fmla="*/ 0 w 46879"/>
                <a:gd name="connsiteY0" fmla="*/ 0 h 2101196"/>
                <a:gd name="connsiteX1" fmla="*/ 46879 w 46879"/>
                <a:gd name="connsiteY1" fmla="*/ 0 h 2101196"/>
                <a:gd name="connsiteX2" fmla="*/ 46879 w 46879"/>
                <a:gd name="connsiteY2" fmla="*/ 2101196 h 2101196"/>
                <a:gd name="connsiteX3" fmla="*/ 0 w 46879"/>
                <a:gd name="connsiteY3" fmla="*/ 2101196 h 2101196"/>
              </a:gdLst>
              <a:ahLst/>
              <a:cxnLst>
                <a:cxn ang="0">
                  <a:pos x="connsiteX0" y="connsiteY0"/>
                </a:cxn>
                <a:cxn ang="0">
                  <a:pos x="connsiteX1" y="connsiteY1"/>
                </a:cxn>
                <a:cxn ang="0">
                  <a:pos x="connsiteX2" y="connsiteY2"/>
                </a:cxn>
                <a:cxn ang="0">
                  <a:pos x="connsiteX3" y="connsiteY3"/>
                </a:cxn>
              </a:cxnLst>
              <a:rect l="l" t="t" r="r" b="b"/>
              <a:pathLst>
                <a:path w="46879" h="2101196">
                  <a:moveTo>
                    <a:pt x="0" y="0"/>
                  </a:moveTo>
                  <a:lnTo>
                    <a:pt x="46879" y="0"/>
                  </a:lnTo>
                  <a:lnTo>
                    <a:pt x="46879" y="2101196"/>
                  </a:lnTo>
                  <a:lnTo>
                    <a:pt x="0" y="2101196"/>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392" name="Freeform 1283">
              <a:extLst>
                <a:ext uri="{FF2B5EF4-FFF2-40B4-BE49-F238E27FC236}">
                  <a16:creationId xmlns:a16="http://schemas.microsoft.com/office/drawing/2014/main" id="{E8549A3E-FEA8-22FB-AC8E-CCB41D4FAFA2}"/>
                </a:ext>
              </a:extLst>
            </p:cNvPr>
            <p:cNvSpPr/>
            <p:nvPr/>
          </p:nvSpPr>
          <p:spPr>
            <a:xfrm>
              <a:off x="16872673" y="5828618"/>
              <a:ext cx="46879" cy="2624240"/>
            </a:xfrm>
            <a:custGeom>
              <a:avLst/>
              <a:gdLst>
                <a:gd name="connsiteX0" fmla="*/ 0 w 46879"/>
                <a:gd name="connsiteY0" fmla="*/ 0 h 2624240"/>
                <a:gd name="connsiteX1" fmla="*/ 46880 w 46879"/>
                <a:gd name="connsiteY1" fmla="*/ 0 h 2624240"/>
                <a:gd name="connsiteX2" fmla="*/ 46880 w 46879"/>
                <a:gd name="connsiteY2" fmla="*/ 2624240 h 2624240"/>
                <a:gd name="connsiteX3" fmla="*/ 0 w 46879"/>
                <a:gd name="connsiteY3" fmla="*/ 2624240 h 2624240"/>
              </a:gdLst>
              <a:ahLst/>
              <a:cxnLst>
                <a:cxn ang="0">
                  <a:pos x="connsiteX0" y="connsiteY0"/>
                </a:cxn>
                <a:cxn ang="0">
                  <a:pos x="connsiteX1" y="connsiteY1"/>
                </a:cxn>
                <a:cxn ang="0">
                  <a:pos x="connsiteX2" y="connsiteY2"/>
                </a:cxn>
                <a:cxn ang="0">
                  <a:pos x="connsiteX3" y="connsiteY3"/>
                </a:cxn>
              </a:cxnLst>
              <a:rect l="l" t="t" r="r" b="b"/>
              <a:pathLst>
                <a:path w="46879" h="2624240">
                  <a:moveTo>
                    <a:pt x="0" y="0"/>
                  </a:moveTo>
                  <a:lnTo>
                    <a:pt x="46880" y="0"/>
                  </a:lnTo>
                  <a:lnTo>
                    <a:pt x="46880" y="2624240"/>
                  </a:lnTo>
                  <a:lnTo>
                    <a:pt x="0" y="2624240"/>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393" name="Freeform 1284">
              <a:extLst>
                <a:ext uri="{FF2B5EF4-FFF2-40B4-BE49-F238E27FC236}">
                  <a16:creationId xmlns:a16="http://schemas.microsoft.com/office/drawing/2014/main" id="{00FBB9FC-D44C-2BB9-2442-CEF63B05803F}"/>
                </a:ext>
              </a:extLst>
            </p:cNvPr>
            <p:cNvSpPr/>
            <p:nvPr/>
          </p:nvSpPr>
          <p:spPr>
            <a:xfrm>
              <a:off x="17021061" y="5828618"/>
              <a:ext cx="46879" cy="2624240"/>
            </a:xfrm>
            <a:custGeom>
              <a:avLst/>
              <a:gdLst>
                <a:gd name="connsiteX0" fmla="*/ 0 w 46879"/>
                <a:gd name="connsiteY0" fmla="*/ 0 h 2624240"/>
                <a:gd name="connsiteX1" fmla="*/ 46879 w 46879"/>
                <a:gd name="connsiteY1" fmla="*/ 0 h 2624240"/>
                <a:gd name="connsiteX2" fmla="*/ 46879 w 46879"/>
                <a:gd name="connsiteY2" fmla="*/ 2624240 h 2624240"/>
                <a:gd name="connsiteX3" fmla="*/ -1 w 46879"/>
                <a:gd name="connsiteY3" fmla="*/ 2624240 h 2624240"/>
              </a:gdLst>
              <a:ahLst/>
              <a:cxnLst>
                <a:cxn ang="0">
                  <a:pos x="connsiteX0" y="connsiteY0"/>
                </a:cxn>
                <a:cxn ang="0">
                  <a:pos x="connsiteX1" y="connsiteY1"/>
                </a:cxn>
                <a:cxn ang="0">
                  <a:pos x="connsiteX2" y="connsiteY2"/>
                </a:cxn>
                <a:cxn ang="0">
                  <a:pos x="connsiteX3" y="connsiteY3"/>
                </a:cxn>
              </a:cxnLst>
              <a:rect l="l" t="t" r="r" b="b"/>
              <a:pathLst>
                <a:path w="46879" h="2624240">
                  <a:moveTo>
                    <a:pt x="0" y="0"/>
                  </a:moveTo>
                  <a:lnTo>
                    <a:pt x="46879" y="0"/>
                  </a:lnTo>
                  <a:lnTo>
                    <a:pt x="46879" y="2624240"/>
                  </a:lnTo>
                  <a:lnTo>
                    <a:pt x="-1" y="2624240"/>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394" name="Freeform 1285">
              <a:extLst>
                <a:ext uri="{FF2B5EF4-FFF2-40B4-BE49-F238E27FC236}">
                  <a16:creationId xmlns:a16="http://schemas.microsoft.com/office/drawing/2014/main" id="{24D4ECAE-609E-2B19-9BC1-48E00A3B7640}"/>
                </a:ext>
              </a:extLst>
            </p:cNvPr>
            <p:cNvSpPr/>
            <p:nvPr/>
          </p:nvSpPr>
          <p:spPr>
            <a:xfrm>
              <a:off x="17403975" y="5828618"/>
              <a:ext cx="46879" cy="2624240"/>
            </a:xfrm>
            <a:custGeom>
              <a:avLst/>
              <a:gdLst>
                <a:gd name="connsiteX0" fmla="*/ 0 w 46879"/>
                <a:gd name="connsiteY0" fmla="*/ 0 h 2624240"/>
                <a:gd name="connsiteX1" fmla="*/ 46879 w 46879"/>
                <a:gd name="connsiteY1" fmla="*/ 0 h 2624240"/>
                <a:gd name="connsiteX2" fmla="*/ 46879 w 46879"/>
                <a:gd name="connsiteY2" fmla="*/ 2624240 h 2624240"/>
                <a:gd name="connsiteX3" fmla="*/ 0 w 46879"/>
                <a:gd name="connsiteY3" fmla="*/ 2624240 h 2624240"/>
              </a:gdLst>
              <a:ahLst/>
              <a:cxnLst>
                <a:cxn ang="0">
                  <a:pos x="connsiteX0" y="connsiteY0"/>
                </a:cxn>
                <a:cxn ang="0">
                  <a:pos x="connsiteX1" y="connsiteY1"/>
                </a:cxn>
                <a:cxn ang="0">
                  <a:pos x="connsiteX2" y="connsiteY2"/>
                </a:cxn>
                <a:cxn ang="0">
                  <a:pos x="connsiteX3" y="connsiteY3"/>
                </a:cxn>
              </a:cxnLst>
              <a:rect l="l" t="t" r="r" b="b"/>
              <a:pathLst>
                <a:path w="46879" h="2624240">
                  <a:moveTo>
                    <a:pt x="0" y="0"/>
                  </a:moveTo>
                  <a:lnTo>
                    <a:pt x="46879" y="0"/>
                  </a:lnTo>
                  <a:lnTo>
                    <a:pt x="46879" y="2624240"/>
                  </a:lnTo>
                  <a:lnTo>
                    <a:pt x="0" y="2624240"/>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395" name="Freeform 1286">
              <a:extLst>
                <a:ext uri="{FF2B5EF4-FFF2-40B4-BE49-F238E27FC236}">
                  <a16:creationId xmlns:a16="http://schemas.microsoft.com/office/drawing/2014/main" id="{6DB03F8D-1E6A-36B2-C0A3-4A39E8D02653}"/>
                </a:ext>
              </a:extLst>
            </p:cNvPr>
            <p:cNvSpPr/>
            <p:nvPr/>
          </p:nvSpPr>
          <p:spPr>
            <a:xfrm>
              <a:off x="17477661" y="5828618"/>
              <a:ext cx="46879" cy="2624240"/>
            </a:xfrm>
            <a:custGeom>
              <a:avLst/>
              <a:gdLst>
                <a:gd name="connsiteX0" fmla="*/ -1 w 46879"/>
                <a:gd name="connsiteY0" fmla="*/ 0 h 2624240"/>
                <a:gd name="connsiteX1" fmla="*/ 46878 w 46879"/>
                <a:gd name="connsiteY1" fmla="*/ 0 h 2624240"/>
                <a:gd name="connsiteX2" fmla="*/ 46878 w 46879"/>
                <a:gd name="connsiteY2" fmla="*/ 2624240 h 2624240"/>
                <a:gd name="connsiteX3" fmla="*/ -1 w 46879"/>
                <a:gd name="connsiteY3" fmla="*/ 2624240 h 2624240"/>
              </a:gdLst>
              <a:ahLst/>
              <a:cxnLst>
                <a:cxn ang="0">
                  <a:pos x="connsiteX0" y="connsiteY0"/>
                </a:cxn>
                <a:cxn ang="0">
                  <a:pos x="connsiteX1" y="connsiteY1"/>
                </a:cxn>
                <a:cxn ang="0">
                  <a:pos x="connsiteX2" y="connsiteY2"/>
                </a:cxn>
                <a:cxn ang="0">
                  <a:pos x="connsiteX3" y="connsiteY3"/>
                </a:cxn>
              </a:cxnLst>
              <a:rect l="l" t="t" r="r" b="b"/>
              <a:pathLst>
                <a:path w="46879" h="2624240">
                  <a:moveTo>
                    <a:pt x="-1" y="0"/>
                  </a:moveTo>
                  <a:lnTo>
                    <a:pt x="46878" y="0"/>
                  </a:lnTo>
                  <a:lnTo>
                    <a:pt x="46878" y="2624240"/>
                  </a:lnTo>
                  <a:lnTo>
                    <a:pt x="-1" y="2624240"/>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grpSp>
      <p:grpSp>
        <p:nvGrpSpPr>
          <p:cNvPr id="1396" name="Graphic 5">
            <a:extLst>
              <a:ext uri="{FF2B5EF4-FFF2-40B4-BE49-F238E27FC236}">
                <a16:creationId xmlns:a16="http://schemas.microsoft.com/office/drawing/2014/main" id="{589414BD-4F54-76E2-2F5C-9AA949104EE0}"/>
              </a:ext>
            </a:extLst>
          </p:cNvPr>
          <p:cNvGrpSpPr/>
          <p:nvPr/>
        </p:nvGrpSpPr>
        <p:grpSpPr>
          <a:xfrm>
            <a:off x="1556383" y="1420227"/>
            <a:ext cx="8374040" cy="3487044"/>
            <a:chOff x="5070579" y="3214542"/>
            <a:chExt cx="12561060" cy="5230566"/>
          </a:xfrm>
        </p:grpSpPr>
        <p:sp>
          <p:nvSpPr>
            <p:cNvPr id="1397" name="Freeform 1226">
              <a:extLst>
                <a:ext uri="{FF2B5EF4-FFF2-40B4-BE49-F238E27FC236}">
                  <a16:creationId xmlns:a16="http://schemas.microsoft.com/office/drawing/2014/main" id="{1696ABC4-4B1D-4E8B-E1BC-6324BB2C1387}"/>
                </a:ext>
              </a:extLst>
            </p:cNvPr>
            <p:cNvSpPr/>
            <p:nvPr/>
          </p:nvSpPr>
          <p:spPr>
            <a:xfrm>
              <a:off x="5070579" y="3214542"/>
              <a:ext cx="12704" cy="5230566"/>
            </a:xfrm>
            <a:custGeom>
              <a:avLst/>
              <a:gdLst>
                <a:gd name="connsiteX0" fmla="*/ 0 w 12704"/>
                <a:gd name="connsiteY0" fmla="*/ 0 h 5230566"/>
                <a:gd name="connsiteX1" fmla="*/ 0 w 12704"/>
                <a:gd name="connsiteY1" fmla="*/ 5230567 h 5230566"/>
              </a:gdLst>
              <a:ahLst/>
              <a:cxnLst>
                <a:cxn ang="0">
                  <a:pos x="connsiteX0" y="connsiteY0"/>
                </a:cxn>
                <a:cxn ang="0">
                  <a:pos x="connsiteX1" y="connsiteY1"/>
                </a:cxn>
              </a:cxnLst>
              <a:rect l="l" t="t" r="r" b="b"/>
              <a:pathLst>
                <a:path w="12704" h="5230566">
                  <a:moveTo>
                    <a:pt x="0" y="0"/>
                  </a:moveTo>
                  <a:lnTo>
                    <a:pt x="0" y="5230567"/>
                  </a:lnTo>
                </a:path>
              </a:pathLst>
            </a:custGeom>
            <a:ln w="19050" cap="sq">
              <a:solidFill>
                <a:srgbClr val="000000"/>
              </a:solid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398" name="Freeform 1227">
              <a:extLst>
                <a:ext uri="{FF2B5EF4-FFF2-40B4-BE49-F238E27FC236}">
                  <a16:creationId xmlns:a16="http://schemas.microsoft.com/office/drawing/2014/main" id="{A300E817-6E44-D190-DF9E-93422674D752}"/>
                </a:ext>
              </a:extLst>
            </p:cNvPr>
            <p:cNvSpPr/>
            <p:nvPr/>
          </p:nvSpPr>
          <p:spPr>
            <a:xfrm>
              <a:off x="5070579" y="5828618"/>
              <a:ext cx="12561060" cy="12704"/>
            </a:xfrm>
            <a:custGeom>
              <a:avLst/>
              <a:gdLst>
                <a:gd name="connsiteX0" fmla="*/ 0 w 12561060"/>
                <a:gd name="connsiteY0" fmla="*/ 0 h 12704"/>
                <a:gd name="connsiteX1" fmla="*/ 12561060 w 12561060"/>
                <a:gd name="connsiteY1" fmla="*/ 0 h 12704"/>
              </a:gdLst>
              <a:ahLst/>
              <a:cxnLst>
                <a:cxn ang="0">
                  <a:pos x="connsiteX0" y="connsiteY0"/>
                </a:cxn>
                <a:cxn ang="0">
                  <a:pos x="connsiteX1" y="connsiteY1"/>
                </a:cxn>
              </a:cxnLst>
              <a:rect l="l" t="t" r="r" b="b"/>
              <a:pathLst>
                <a:path w="12561060" h="12704">
                  <a:moveTo>
                    <a:pt x="0" y="0"/>
                  </a:moveTo>
                  <a:lnTo>
                    <a:pt x="12561060" y="0"/>
                  </a:lnTo>
                </a:path>
              </a:pathLst>
            </a:custGeom>
            <a:ln w="19050" cap="flat">
              <a:solidFill>
                <a:srgbClr val="000000"/>
              </a:solid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grpSp>
      <p:sp>
        <p:nvSpPr>
          <p:cNvPr id="1399" name="Freeform 1207">
            <a:extLst>
              <a:ext uri="{FF2B5EF4-FFF2-40B4-BE49-F238E27FC236}">
                <a16:creationId xmlns:a16="http://schemas.microsoft.com/office/drawing/2014/main" id="{9A855F95-BCC2-7C99-4560-77BF7B00CEFB}"/>
              </a:ext>
            </a:extLst>
          </p:cNvPr>
          <p:cNvSpPr/>
          <p:nvPr/>
        </p:nvSpPr>
        <p:spPr>
          <a:xfrm>
            <a:off x="10424269" y="4343324"/>
            <a:ext cx="60960" cy="60960"/>
          </a:xfrm>
          <a:custGeom>
            <a:avLst/>
            <a:gdLst>
              <a:gd name="connsiteX0" fmla="*/ 130348 w 130348"/>
              <a:gd name="connsiteY0" fmla="*/ 65174 h 130348"/>
              <a:gd name="connsiteX1" fmla="*/ 65174 w 130348"/>
              <a:gd name="connsiteY1" fmla="*/ 130348 h 130348"/>
              <a:gd name="connsiteX2" fmla="*/ 0 w 130348"/>
              <a:gd name="connsiteY2" fmla="*/ 65174 h 130348"/>
              <a:gd name="connsiteX3" fmla="*/ 65174 w 130348"/>
              <a:gd name="connsiteY3" fmla="*/ 0 h 130348"/>
              <a:gd name="connsiteX4" fmla="*/ 130348 w 130348"/>
              <a:gd name="connsiteY4" fmla="*/ 65174 h 130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48" h="130348">
                <a:moveTo>
                  <a:pt x="130348" y="65174"/>
                </a:moveTo>
                <a:cubicBezTo>
                  <a:pt x="130348" y="101169"/>
                  <a:pt x="101169" y="130348"/>
                  <a:pt x="65174" y="130348"/>
                </a:cubicBezTo>
                <a:cubicBezTo>
                  <a:pt x="29180" y="130348"/>
                  <a:pt x="0" y="101169"/>
                  <a:pt x="0" y="65174"/>
                </a:cubicBezTo>
                <a:cubicBezTo>
                  <a:pt x="0" y="29179"/>
                  <a:pt x="29179" y="0"/>
                  <a:pt x="65174" y="0"/>
                </a:cubicBezTo>
                <a:cubicBezTo>
                  <a:pt x="101168" y="0"/>
                  <a:pt x="130348" y="29179"/>
                  <a:pt x="130348" y="65174"/>
                </a:cubicBezTo>
                <a:close/>
              </a:path>
            </a:pathLst>
          </a:custGeom>
          <a:solidFill>
            <a:srgbClr val="000000"/>
          </a:solid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dirty="0">
              <a:ln>
                <a:noFill/>
              </a:ln>
              <a:solidFill>
                <a:prstClr val="black"/>
              </a:solidFill>
              <a:effectLst/>
              <a:uLnTx/>
              <a:uFillTx/>
              <a:latin typeface="Arial Narrow" panose="020B0606020202030204" pitchFamily="34" charset="0"/>
              <a:ea typeface="MS PGothic" panose="020B0600070205080204" pitchFamily="34" charset="-128"/>
              <a:cs typeface="+mn-cs"/>
            </a:endParaRPr>
          </a:p>
        </p:txBody>
      </p:sp>
      <p:grpSp>
        <p:nvGrpSpPr>
          <p:cNvPr id="1400" name="Graphic 5">
            <a:extLst>
              <a:ext uri="{FF2B5EF4-FFF2-40B4-BE49-F238E27FC236}">
                <a16:creationId xmlns:a16="http://schemas.microsoft.com/office/drawing/2014/main" id="{7CD65A97-9A01-A236-907C-177064B1E05A}"/>
              </a:ext>
            </a:extLst>
          </p:cNvPr>
          <p:cNvGrpSpPr/>
          <p:nvPr/>
        </p:nvGrpSpPr>
        <p:grpSpPr>
          <a:xfrm>
            <a:off x="1623632" y="2316233"/>
            <a:ext cx="5906743" cy="832991"/>
            <a:chOff x="5171453" y="4558550"/>
            <a:chExt cx="8860114" cy="1249486"/>
          </a:xfrm>
          <a:solidFill>
            <a:srgbClr val="000000"/>
          </a:solidFill>
        </p:grpSpPr>
        <p:sp>
          <p:nvSpPr>
            <p:cNvPr id="1401" name="Freeform 1209">
              <a:extLst>
                <a:ext uri="{FF2B5EF4-FFF2-40B4-BE49-F238E27FC236}">
                  <a16:creationId xmlns:a16="http://schemas.microsoft.com/office/drawing/2014/main" id="{AEB2F8DF-E992-AEAC-62F6-4F4903D10475}"/>
                </a:ext>
              </a:extLst>
            </p:cNvPr>
            <p:cNvSpPr/>
            <p:nvPr/>
          </p:nvSpPr>
          <p:spPr>
            <a:xfrm>
              <a:off x="11021618" y="5761285"/>
              <a:ext cx="46752" cy="46752"/>
            </a:xfrm>
            <a:custGeom>
              <a:avLst/>
              <a:gdLst>
                <a:gd name="connsiteX0" fmla="*/ 46753 w 46752"/>
                <a:gd name="connsiteY0" fmla="*/ 23376 h 46752"/>
                <a:gd name="connsiteX1" fmla="*/ 23376 w 46752"/>
                <a:gd name="connsiteY1" fmla="*/ 46753 h 46752"/>
                <a:gd name="connsiteX2" fmla="*/ 0 w 46752"/>
                <a:gd name="connsiteY2" fmla="*/ 23376 h 46752"/>
                <a:gd name="connsiteX3" fmla="*/ 23376 w 46752"/>
                <a:gd name="connsiteY3" fmla="*/ 0 h 46752"/>
                <a:gd name="connsiteX4" fmla="*/ 46753 w 46752"/>
                <a:gd name="connsiteY4" fmla="*/ 23376 h 46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52" h="46752">
                  <a:moveTo>
                    <a:pt x="46753" y="23376"/>
                  </a:moveTo>
                  <a:cubicBezTo>
                    <a:pt x="46753" y="36287"/>
                    <a:pt x="36287" y="46753"/>
                    <a:pt x="23376" y="46753"/>
                  </a:cubicBezTo>
                  <a:cubicBezTo>
                    <a:pt x="10466" y="46753"/>
                    <a:pt x="0" y="36287"/>
                    <a:pt x="0" y="23376"/>
                  </a:cubicBezTo>
                  <a:cubicBezTo>
                    <a:pt x="0" y="10466"/>
                    <a:pt x="10465" y="0"/>
                    <a:pt x="23376" y="0"/>
                  </a:cubicBezTo>
                  <a:cubicBezTo>
                    <a:pt x="36286" y="0"/>
                    <a:pt x="46753" y="10466"/>
                    <a:pt x="46753" y="23376"/>
                  </a:cubicBezTo>
                  <a:close/>
                </a:path>
              </a:pathLst>
            </a:custGeom>
            <a:solidFill>
              <a:srgbClr val="000000"/>
            </a:solid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402" name="Freeform 1210">
              <a:extLst>
                <a:ext uri="{FF2B5EF4-FFF2-40B4-BE49-F238E27FC236}">
                  <a16:creationId xmlns:a16="http://schemas.microsoft.com/office/drawing/2014/main" id="{7732F604-607F-0E8F-2D25-D6469D25D018}"/>
                </a:ext>
              </a:extLst>
            </p:cNvPr>
            <p:cNvSpPr/>
            <p:nvPr/>
          </p:nvSpPr>
          <p:spPr>
            <a:xfrm>
              <a:off x="13376015" y="5761285"/>
              <a:ext cx="46752" cy="46752"/>
            </a:xfrm>
            <a:custGeom>
              <a:avLst/>
              <a:gdLst>
                <a:gd name="connsiteX0" fmla="*/ 46753 w 46752"/>
                <a:gd name="connsiteY0" fmla="*/ 23376 h 46752"/>
                <a:gd name="connsiteX1" fmla="*/ 23376 w 46752"/>
                <a:gd name="connsiteY1" fmla="*/ 46753 h 46752"/>
                <a:gd name="connsiteX2" fmla="*/ 0 w 46752"/>
                <a:gd name="connsiteY2" fmla="*/ 23376 h 46752"/>
                <a:gd name="connsiteX3" fmla="*/ 23376 w 46752"/>
                <a:gd name="connsiteY3" fmla="*/ 0 h 46752"/>
                <a:gd name="connsiteX4" fmla="*/ 46753 w 46752"/>
                <a:gd name="connsiteY4" fmla="*/ 23376 h 46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52" h="46752">
                  <a:moveTo>
                    <a:pt x="46753" y="23376"/>
                  </a:moveTo>
                  <a:cubicBezTo>
                    <a:pt x="46753" y="36287"/>
                    <a:pt x="36287" y="46753"/>
                    <a:pt x="23376" y="46753"/>
                  </a:cubicBezTo>
                  <a:cubicBezTo>
                    <a:pt x="10466" y="46753"/>
                    <a:pt x="0" y="36287"/>
                    <a:pt x="0" y="23376"/>
                  </a:cubicBezTo>
                  <a:cubicBezTo>
                    <a:pt x="0" y="10466"/>
                    <a:pt x="10465" y="0"/>
                    <a:pt x="23376" y="0"/>
                  </a:cubicBezTo>
                  <a:cubicBezTo>
                    <a:pt x="36286" y="0"/>
                    <a:pt x="46753" y="10466"/>
                    <a:pt x="46753" y="23376"/>
                  </a:cubicBezTo>
                  <a:close/>
                </a:path>
              </a:pathLst>
            </a:custGeom>
            <a:solidFill>
              <a:srgbClr val="000000"/>
            </a:solid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403" name="Freeform 1211">
              <a:extLst>
                <a:ext uri="{FF2B5EF4-FFF2-40B4-BE49-F238E27FC236}">
                  <a16:creationId xmlns:a16="http://schemas.microsoft.com/office/drawing/2014/main" id="{E997FD33-A27B-D308-B777-6CE1DC534CA1}"/>
                </a:ext>
              </a:extLst>
            </p:cNvPr>
            <p:cNvSpPr/>
            <p:nvPr/>
          </p:nvSpPr>
          <p:spPr>
            <a:xfrm>
              <a:off x="13984814" y="5761285"/>
              <a:ext cx="46752" cy="46752"/>
            </a:xfrm>
            <a:custGeom>
              <a:avLst/>
              <a:gdLst>
                <a:gd name="connsiteX0" fmla="*/ 46753 w 46752"/>
                <a:gd name="connsiteY0" fmla="*/ 23376 h 46752"/>
                <a:gd name="connsiteX1" fmla="*/ 23376 w 46752"/>
                <a:gd name="connsiteY1" fmla="*/ 46753 h 46752"/>
                <a:gd name="connsiteX2" fmla="*/ -1 w 46752"/>
                <a:gd name="connsiteY2" fmla="*/ 23376 h 46752"/>
                <a:gd name="connsiteX3" fmla="*/ 23376 w 46752"/>
                <a:gd name="connsiteY3" fmla="*/ 0 h 46752"/>
                <a:gd name="connsiteX4" fmla="*/ 46753 w 46752"/>
                <a:gd name="connsiteY4" fmla="*/ 23376 h 46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52" h="46752">
                  <a:moveTo>
                    <a:pt x="46753" y="23376"/>
                  </a:moveTo>
                  <a:cubicBezTo>
                    <a:pt x="46753" y="36287"/>
                    <a:pt x="36287" y="46753"/>
                    <a:pt x="23376" y="46753"/>
                  </a:cubicBezTo>
                  <a:cubicBezTo>
                    <a:pt x="10466" y="46753"/>
                    <a:pt x="-1" y="36287"/>
                    <a:pt x="-1" y="23376"/>
                  </a:cubicBezTo>
                  <a:cubicBezTo>
                    <a:pt x="-1" y="10466"/>
                    <a:pt x="10465" y="0"/>
                    <a:pt x="23376" y="0"/>
                  </a:cubicBezTo>
                  <a:cubicBezTo>
                    <a:pt x="36286" y="0"/>
                    <a:pt x="46753" y="10466"/>
                    <a:pt x="46753" y="23376"/>
                  </a:cubicBezTo>
                  <a:close/>
                </a:path>
              </a:pathLst>
            </a:custGeom>
            <a:solidFill>
              <a:srgbClr val="000000"/>
            </a:solid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404" name="Freeform 1212">
              <a:extLst>
                <a:ext uri="{FF2B5EF4-FFF2-40B4-BE49-F238E27FC236}">
                  <a16:creationId xmlns:a16="http://schemas.microsoft.com/office/drawing/2014/main" id="{F089C4C9-B818-F320-27F7-BE6E0150D811}"/>
                </a:ext>
              </a:extLst>
            </p:cNvPr>
            <p:cNvSpPr/>
            <p:nvPr/>
          </p:nvSpPr>
          <p:spPr>
            <a:xfrm>
              <a:off x="10112612" y="5761285"/>
              <a:ext cx="46752" cy="46752"/>
            </a:xfrm>
            <a:custGeom>
              <a:avLst/>
              <a:gdLst>
                <a:gd name="connsiteX0" fmla="*/ 46753 w 46752"/>
                <a:gd name="connsiteY0" fmla="*/ 23376 h 46752"/>
                <a:gd name="connsiteX1" fmla="*/ 23376 w 46752"/>
                <a:gd name="connsiteY1" fmla="*/ 46753 h 46752"/>
                <a:gd name="connsiteX2" fmla="*/ 0 w 46752"/>
                <a:gd name="connsiteY2" fmla="*/ 23376 h 46752"/>
                <a:gd name="connsiteX3" fmla="*/ 23376 w 46752"/>
                <a:gd name="connsiteY3" fmla="*/ 0 h 46752"/>
                <a:gd name="connsiteX4" fmla="*/ 46753 w 46752"/>
                <a:gd name="connsiteY4" fmla="*/ 23376 h 46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52" h="46752">
                  <a:moveTo>
                    <a:pt x="46753" y="23376"/>
                  </a:moveTo>
                  <a:cubicBezTo>
                    <a:pt x="46753" y="36287"/>
                    <a:pt x="36287" y="46753"/>
                    <a:pt x="23376" y="46753"/>
                  </a:cubicBezTo>
                  <a:cubicBezTo>
                    <a:pt x="10466" y="46753"/>
                    <a:pt x="0" y="36287"/>
                    <a:pt x="0" y="23376"/>
                  </a:cubicBezTo>
                  <a:cubicBezTo>
                    <a:pt x="0" y="10466"/>
                    <a:pt x="10466" y="0"/>
                    <a:pt x="23376" y="0"/>
                  </a:cubicBezTo>
                  <a:cubicBezTo>
                    <a:pt x="36287" y="0"/>
                    <a:pt x="46753" y="10466"/>
                    <a:pt x="46753" y="23376"/>
                  </a:cubicBezTo>
                  <a:close/>
                </a:path>
              </a:pathLst>
            </a:custGeom>
            <a:solidFill>
              <a:srgbClr val="000000"/>
            </a:solid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405" name="Freeform 1213">
              <a:extLst>
                <a:ext uri="{FF2B5EF4-FFF2-40B4-BE49-F238E27FC236}">
                  <a16:creationId xmlns:a16="http://schemas.microsoft.com/office/drawing/2014/main" id="{99CDBDA3-A04A-021C-A3B9-7C3DCC5E3180}"/>
                </a:ext>
              </a:extLst>
            </p:cNvPr>
            <p:cNvSpPr/>
            <p:nvPr/>
          </p:nvSpPr>
          <p:spPr>
            <a:xfrm>
              <a:off x="8286213" y="5761285"/>
              <a:ext cx="46752" cy="46752"/>
            </a:xfrm>
            <a:custGeom>
              <a:avLst/>
              <a:gdLst>
                <a:gd name="connsiteX0" fmla="*/ 46752 w 46752"/>
                <a:gd name="connsiteY0" fmla="*/ 23376 h 46752"/>
                <a:gd name="connsiteX1" fmla="*/ 23376 w 46752"/>
                <a:gd name="connsiteY1" fmla="*/ 46753 h 46752"/>
                <a:gd name="connsiteX2" fmla="*/ 0 w 46752"/>
                <a:gd name="connsiteY2" fmla="*/ 23376 h 46752"/>
                <a:gd name="connsiteX3" fmla="*/ 23376 w 46752"/>
                <a:gd name="connsiteY3" fmla="*/ 0 h 46752"/>
                <a:gd name="connsiteX4" fmla="*/ 46752 w 46752"/>
                <a:gd name="connsiteY4" fmla="*/ 23376 h 46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52" h="46752">
                  <a:moveTo>
                    <a:pt x="46752" y="23376"/>
                  </a:moveTo>
                  <a:cubicBezTo>
                    <a:pt x="46752" y="36287"/>
                    <a:pt x="36287" y="46753"/>
                    <a:pt x="23376" y="46753"/>
                  </a:cubicBezTo>
                  <a:cubicBezTo>
                    <a:pt x="10466" y="46753"/>
                    <a:pt x="0" y="36287"/>
                    <a:pt x="0" y="23376"/>
                  </a:cubicBezTo>
                  <a:cubicBezTo>
                    <a:pt x="0" y="10466"/>
                    <a:pt x="10466" y="0"/>
                    <a:pt x="23376" y="0"/>
                  </a:cubicBezTo>
                  <a:cubicBezTo>
                    <a:pt x="36287" y="0"/>
                    <a:pt x="46752" y="10466"/>
                    <a:pt x="46752" y="23376"/>
                  </a:cubicBezTo>
                  <a:close/>
                </a:path>
              </a:pathLst>
            </a:custGeom>
            <a:solidFill>
              <a:srgbClr val="000000"/>
            </a:solid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406" name="Freeform 1214">
              <a:extLst>
                <a:ext uri="{FF2B5EF4-FFF2-40B4-BE49-F238E27FC236}">
                  <a16:creationId xmlns:a16="http://schemas.microsoft.com/office/drawing/2014/main" id="{272C9F2B-F2F0-5A65-4962-D5D801902364}"/>
                </a:ext>
              </a:extLst>
            </p:cNvPr>
            <p:cNvSpPr/>
            <p:nvPr/>
          </p:nvSpPr>
          <p:spPr>
            <a:xfrm>
              <a:off x="8215958" y="5761285"/>
              <a:ext cx="46752" cy="46752"/>
            </a:xfrm>
            <a:custGeom>
              <a:avLst/>
              <a:gdLst>
                <a:gd name="connsiteX0" fmla="*/ 46752 w 46752"/>
                <a:gd name="connsiteY0" fmla="*/ 23376 h 46752"/>
                <a:gd name="connsiteX1" fmla="*/ 23376 w 46752"/>
                <a:gd name="connsiteY1" fmla="*/ 46753 h 46752"/>
                <a:gd name="connsiteX2" fmla="*/ 0 w 46752"/>
                <a:gd name="connsiteY2" fmla="*/ 23376 h 46752"/>
                <a:gd name="connsiteX3" fmla="*/ 23376 w 46752"/>
                <a:gd name="connsiteY3" fmla="*/ 0 h 46752"/>
                <a:gd name="connsiteX4" fmla="*/ 46752 w 46752"/>
                <a:gd name="connsiteY4" fmla="*/ 23376 h 46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52" h="46752">
                  <a:moveTo>
                    <a:pt x="46752" y="23376"/>
                  </a:moveTo>
                  <a:cubicBezTo>
                    <a:pt x="46752" y="36287"/>
                    <a:pt x="36287" y="46753"/>
                    <a:pt x="23376" y="46753"/>
                  </a:cubicBezTo>
                  <a:cubicBezTo>
                    <a:pt x="10466" y="46753"/>
                    <a:pt x="0" y="36287"/>
                    <a:pt x="0" y="23376"/>
                  </a:cubicBezTo>
                  <a:cubicBezTo>
                    <a:pt x="0" y="10466"/>
                    <a:pt x="10466" y="0"/>
                    <a:pt x="23376" y="0"/>
                  </a:cubicBezTo>
                  <a:cubicBezTo>
                    <a:pt x="36287" y="0"/>
                    <a:pt x="46752" y="10466"/>
                    <a:pt x="46752" y="23376"/>
                  </a:cubicBezTo>
                  <a:close/>
                </a:path>
              </a:pathLst>
            </a:custGeom>
            <a:solidFill>
              <a:srgbClr val="000000"/>
            </a:solid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407" name="Freeform 1215">
              <a:extLst>
                <a:ext uri="{FF2B5EF4-FFF2-40B4-BE49-F238E27FC236}">
                  <a16:creationId xmlns:a16="http://schemas.microsoft.com/office/drawing/2014/main" id="{F5FD6B43-EC27-ABF4-871A-31119FE58BC4}"/>
                </a:ext>
              </a:extLst>
            </p:cNvPr>
            <p:cNvSpPr/>
            <p:nvPr/>
          </p:nvSpPr>
          <p:spPr>
            <a:xfrm>
              <a:off x="7075983" y="5761285"/>
              <a:ext cx="46752" cy="46752"/>
            </a:xfrm>
            <a:custGeom>
              <a:avLst/>
              <a:gdLst>
                <a:gd name="connsiteX0" fmla="*/ 46752 w 46752"/>
                <a:gd name="connsiteY0" fmla="*/ 23376 h 46752"/>
                <a:gd name="connsiteX1" fmla="*/ 23376 w 46752"/>
                <a:gd name="connsiteY1" fmla="*/ 46753 h 46752"/>
                <a:gd name="connsiteX2" fmla="*/ 0 w 46752"/>
                <a:gd name="connsiteY2" fmla="*/ 23376 h 46752"/>
                <a:gd name="connsiteX3" fmla="*/ 23376 w 46752"/>
                <a:gd name="connsiteY3" fmla="*/ 0 h 46752"/>
                <a:gd name="connsiteX4" fmla="*/ 46752 w 46752"/>
                <a:gd name="connsiteY4" fmla="*/ 23376 h 46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52" h="46752">
                  <a:moveTo>
                    <a:pt x="46752" y="23376"/>
                  </a:moveTo>
                  <a:cubicBezTo>
                    <a:pt x="46752" y="36287"/>
                    <a:pt x="36287" y="46753"/>
                    <a:pt x="23376" y="46753"/>
                  </a:cubicBezTo>
                  <a:cubicBezTo>
                    <a:pt x="10466" y="46753"/>
                    <a:pt x="0" y="36287"/>
                    <a:pt x="0" y="23376"/>
                  </a:cubicBezTo>
                  <a:cubicBezTo>
                    <a:pt x="0" y="10466"/>
                    <a:pt x="10466" y="0"/>
                    <a:pt x="23376" y="0"/>
                  </a:cubicBezTo>
                  <a:cubicBezTo>
                    <a:pt x="36287" y="0"/>
                    <a:pt x="46752" y="10466"/>
                    <a:pt x="46752" y="23376"/>
                  </a:cubicBezTo>
                  <a:close/>
                </a:path>
              </a:pathLst>
            </a:custGeom>
            <a:solidFill>
              <a:srgbClr val="000000"/>
            </a:solid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408" name="Freeform 1216">
              <a:extLst>
                <a:ext uri="{FF2B5EF4-FFF2-40B4-BE49-F238E27FC236}">
                  <a16:creationId xmlns:a16="http://schemas.microsoft.com/office/drawing/2014/main" id="{134E9D20-07EA-6FD2-41F4-B0AC6DD8828D}"/>
                </a:ext>
              </a:extLst>
            </p:cNvPr>
            <p:cNvSpPr/>
            <p:nvPr/>
          </p:nvSpPr>
          <p:spPr>
            <a:xfrm>
              <a:off x="6389178" y="5761285"/>
              <a:ext cx="46752" cy="46752"/>
            </a:xfrm>
            <a:custGeom>
              <a:avLst/>
              <a:gdLst>
                <a:gd name="connsiteX0" fmla="*/ 46753 w 46752"/>
                <a:gd name="connsiteY0" fmla="*/ 23376 h 46752"/>
                <a:gd name="connsiteX1" fmla="*/ 23376 w 46752"/>
                <a:gd name="connsiteY1" fmla="*/ 46753 h 46752"/>
                <a:gd name="connsiteX2" fmla="*/ 0 w 46752"/>
                <a:gd name="connsiteY2" fmla="*/ 23376 h 46752"/>
                <a:gd name="connsiteX3" fmla="*/ 23376 w 46752"/>
                <a:gd name="connsiteY3" fmla="*/ 0 h 46752"/>
                <a:gd name="connsiteX4" fmla="*/ 46753 w 46752"/>
                <a:gd name="connsiteY4" fmla="*/ 23376 h 46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52" h="46752">
                  <a:moveTo>
                    <a:pt x="46753" y="23376"/>
                  </a:moveTo>
                  <a:cubicBezTo>
                    <a:pt x="46753" y="36287"/>
                    <a:pt x="36287" y="46753"/>
                    <a:pt x="23376" y="46753"/>
                  </a:cubicBezTo>
                  <a:cubicBezTo>
                    <a:pt x="10466" y="46753"/>
                    <a:pt x="0" y="36287"/>
                    <a:pt x="0" y="23376"/>
                  </a:cubicBezTo>
                  <a:cubicBezTo>
                    <a:pt x="0" y="10466"/>
                    <a:pt x="10466" y="0"/>
                    <a:pt x="23376" y="0"/>
                  </a:cubicBezTo>
                  <a:cubicBezTo>
                    <a:pt x="36287" y="0"/>
                    <a:pt x="46753" y="10466"/>
                    <a:pt x="46753" y="23376"/>
                  </a:cubicBezTo>
                  <a:close/>
                </a:path>
              </a:pathLst>
            </a:custGeom>
            <a:solidFill>
              <a:srgbClr val="000000"/>
            </a:solid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409" name="Freeform 1217">
              <a:extLst>
                <a:ext uri="{FF2B5EF4-FFF2-40B4-BE49-F238E27FC236}">
                  <a16:creationId xmlns:a16="http://schemas.microsoft.com/office/drawing/2014/main" id="{8C838137-431E-2BE4-1621-44A48C3B54CD}"/>
                </a:ext>
              </a:extLst>
            </p:cNvPr>
            <p:cNvSpPr/>
            <p:nvPr/>
          </p:nvSpPr>
          <p:spPr>
            <a:xfrm>
              <a:off x="6311046" y="5761285"/>
              <a:ext cx="46752" cy="46752"/>
            </a:xfrm>
            <a:custGeom>
              <a:avLst/>
              <a:gdLst>
                <a:gd name="connsiteX0" fmla="*/ 46753 w 46752"/>
                <a:gd name="connsiteY0" fmla="*/ 23376 h 46752"/>
                <a:gd name="connsiteX1" fmla="*/ 23376 w 46752"/>
                <a:gd name="connsiteY1" fmla="*/ 46753 h 46752"/>
                <a:gd name="connsiteX2" fmla="*/ 0 w 46752"/>
                <a:gd name="connsiteY2" fmla="*/ 23376 h 46752"/>
                <a:gd name="connsiteX3" fmla="*/ 23376 w 46752"/>
                <a:gd name="connsiteY3" fmla="*/ 0 h 46752"/>
                <a:gd name="connsiteX4" fmla="*/ 46753 w 46752"/>
                <a:gd name="connsiteY4" fmla="*/ 23376 h 46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52" h="46752">
                  <a:moveTo>
                    <a:pt x="46753" y="23376"/>
                  </a:moveTo>
                  <a:cubicBezTo>
                    <a:pt x="46753" y="36287"/>
                    <a:pt x="36287" y="46753"/>
                    <a:pt x="23376" y="46753"/>
                  </a:cubicBezTo>
                  <a:cubicBezTo>
                    <a:pt x="10466" y="46753"/>
                    <a:pt x="0" y="36287"/>
                    <a:pt x="0" y="23376"/>
                  </a:cubicBezTo>
                  <a:cubicBezTo>
                    <a:pt x="0" y="10466"/>
                    <a:pt x="10466" y="0"/>
                    <a:pt x="23376" y="0"/>
                  </a:cubicBezTo>
                  <a:cubicBezTo>
                    <a:pt x="36287" y="0"/>
                    <a:pt x="46753" y="10466"/>
                    <a:pt x="46753" y="23376"/>
                  </a:cubicBezTo>
                  <a:close/>
                </a:path>
              </a:pathLst>
            </a:custGeom>
            <a:solidFill>
              <a:srgbClr val="000000"/>
            </a:solid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410" name="Freeform 1218">
              <a:extLst>
                <a:ext uri="{FF2B5EF4-FFF2-40B4-BE49-F238E27FC236}">
                  <a16:creationId xmlns:a16="http://schemas.microsoft.com/office/drawing/2014/main" id="{CC9BA84F-13C7-5063-3685-7004D13A083C}"/>
                </a:ext>
              </a:extLst>
            </p:cNvPr>
            <p:cNvSpPr/>
            <p:nvPr/>
          </p:nvSpPr>
          <p:spPr>
            <a:xfrm>
              <a:off x="5780506" y="5713770"/>
              <a:ext cx="46752" cy="46752"/>
            </a:xfrm>
            <a:custGeom>
              <a:avLst/>
              <a:gdLst>
                <a:gd name="connsiteX0" fmla="*/ 46752 w 46752"/>
                <a:gd name="connsiteY0" fmla="*/ 23376 h 46752"/>
                <a:gd name="connsiteX1" fmla="*/ 23376 w 46752"/>
                <a:gd name="connsiteY1" fmla="*/ 46752 h 46752"/>
                <a:gd name="connsiteX2" fmla="*/ 0 w 46752"/>
                <a:gd name="connsiteY2" fmla="*/ 23376 h 46752"/>
                <a:gd name="connsiteX3" fmla="*/ 23376 w 46752"/>
                <a:gd name="connsiteY3" fmla="*/ 0 h 46752"/>
                <a:gd name="connsiteX4" fmla="*/ 46752 w 46752"/>
                <a:gd name="connsiteY4" fmla="*/ 23376 h 46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52" h="46752">
                  <a:moveTo>
                    <a:pt x="46752" y="23376"/>
                  </a:moveTo>
                  <a:cubicBezTo>
                    <a:pt x="46752" y="36287"/>
                    <a:pt x="36287" y="46752"/>
                    <a:pt x="23376" y="46752"/>
                  </a:cubicBezTo>
                  <a:cubicBezTo>
                    <a:pt x="10466" y="46752"/>
                    <a:pt x="0" y="36287"/>
                    <a:pt x="0" y="23376"/>
                  </a:cubicBezTo>
                  <a:cubicBezTo>
                    <a:pt x="0" y="10466"/>
                    <a:pt x="10466" y="0"/>
                    <a:pt x="23376" y="0"/>
                  </a:cubicBezTo>
                  <a:cubicBezTo>
                    <a:pt x="36287" y="0"/>
                    <a:pt x="46752" y="10466"/>
                    <a:pt x="46752" y="23376"/>
                  </a:cubicBezTo>
                  <a:close/>
                </a:path>
              </a:pathLst>
            </a:custGeom>
            <a:solidFill>
              <a:srgbClr val="000000"/>
            </a:solid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411" name="Freeform 1219">
              <a:extLst>
                <a:ext uri="{FF2B5EF4-FFF2-40B4-BE49-F238E27FC236}">
                  <a16:creationId xmlns:a16="http://schemas.microsoft.com/office/drawing/2014/main" id="{E9D0A8E0-013B-F07A-BAA5-2D716A01F82B}"/>
                </a:ext>
              </a:extLst>
            </p:cNvPr>
            <p:cNvSpPr/>
            <p:nvPr/>
          </p:nvSpPr>
          <p:spPr>
            <a:xfrm>
              <a:off x="5553985" y="5502621"/>
              <a:ext cx="46752" cy="46752"/>
            </a:xfrm>
            <a:custGeom>
              <a:avLst/>
              <a:gdLst>
                <a:gd name="connsiteX0" fmla="*/ 46753 w 46752"/>
                <a:gd name="connsiteY0" fmla="*/ 23376 h 46752"/>
                <a:gd name="connsiteX1" fmla="*/ 23376 w 46752"/>
                <a:gd name="connsiteY1" fmla="*/ 46753 h 46752"/>
                <a:gd name="connsiteX2" fmla="*/ 0 w 46752"/>
                <a:gd name="connsiteY2" fmla="*/ 23376 h 46752"/>
                <a:gd name="connsiteX3" fmla="*/ 23376 w 46752"/>
                <a:gd name="connsiteY3" fmla="*/ 0 h 46752"/>
                <a:gd name="connsiteX4" fmla="*/ 46753 w 46752"/>
                <a:gd name="connsiteY4" fmla="*/ 23376 h 46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52" h="46752">
                  <a:moveTo>
                    <a:pt x="46753" y="23376"/>
                  </a:moveTo>
                  <a:cubicBezTo>
                    <a:pt x="46753" y="36287"/>
                    <a:pt x="36287" y="46753"/>
                    <a:pt x="23376" y="46753"/>
                  </a:cubicBezTo>
                  <a:cubicBezTo>
                    <a:pt x="10466" y="46753"/>
                    <a:pt x="0" y="36287"/>
                    <a:pt x="0" y="23376"/>
                  </a:cubicBezTo>
                  <a:cubicBezTo>
                    <a:pt x="0" y="10466"/>
                    <a:pt x="10466" y="0"/>
                    <a:pt x="23376" y="0"/>
                  </a:cubicBezTo>
                  <a:cubicBezTo>
                    <a:pt x="36287" y="0"/>
                    <a:pt x="46753" y="10466"/>
                    <a:pt x="46753" y="23376"/>
                  </a:cubicBezTo>
                  <a:close/>
                </a:path>
              </a:pathLst>
            </a:custGeom>
            <a:solidFill>
              <a:srgbClr val="000000"/>
            </a:solid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412" name="Freeform 1220">
              <a:extLst>
                <a:ext uri="{FF2B5EF4-FFF2-40B4-BE49-F238E27FC236}">
                  <a16:creationId xmlns:a16="http://schemas.microsoft.com/office/drawing/2014/main" id="{C1FC15D7-778E-2DB4-50EA-A79926DF07BE}"/>
                </a:ext>
              </a:extLst>
            </p:cNvPr>
            <p:cNvSpPr/>
            <p:nvPr/>
          </p:nvSpPr>
          <p:spPr>
            <a:xfrm>
              <a:off x="5475979" y="5502621"/>
              <a:ext cx="46752" cy="46752"/>
            </a:xfrm>
            <a:custGeom>
              <a:avLst/>
              <a:gdLst>
                <a:gd name="connsiteX0" fmla="*/ 46753 w 46752"/>
                <a:gd name="connsiteY0" fmla="*/ 23376 h 46752"/>
                <a:gd name="connsiteX1" fmla="*/ 23376 w 46752"/>
                <a:gd name="connsiteY1" fmla="*/ 46753 h 46752"/>
                <a:gd name="connsiteX2" fmla="*/ 0 w 46752"/>
                <a:gd name="connsiteY2" fmla="*/ 23376 h 46752"/>
                <a:gd name="connsiteX3" fmla="*/ 23376 w 46752"/>
                <a:gd name="connsiteY3" fmla="*/ 0 h 46752"/>
                <a:gd name="connsiteX4" fmla="*/ 46753 w 46752"/>
                <a:gd name="connsiteY4" fmla="*/ 23376 h 46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52" h="46752">
                  <a:moveTo>
                    <a:pt x="46753" y="23376"/>
                  </a:moveTo>
                  <a:cubicBezTo>
                    <a:pt x="46753" y="36287"/>
                    <a:pt x="36287" y="46753"/>
                    <a:pt x="23376" y="46753"/>
                  </a:cubicBezTo>
                  <a:cubicBezTo>
                    <a:pt x="10466" y="46753"/>
                    <a:pt x="0" y="36287"/>
                    <a:pt x="0" y="23376"/>
                  </a:cubicBezTo>
                  <a:cubicBezTo>
                    <a:pt x="0" y="10466"/>
                    <a:pt x="10466" y="0"/>
                    <a:pt x="23376" y="0"/>
                  </a:cubicBezTo>
                  <a:cubicBezTo>
                    <a:pt x="36287" y="0"/>
                    <a:pt x="46753" y="10466"/>
                    <a:pt x="46753" y="23376"/>
                  </a:cubicBezTo>
                  <a:close/>
                </a:path>
              </a:pathLst>
            </a:custGeom>
            <a:solidFill>
              <a:srgbClr val="000000"/>
            </a:solid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413" name="Freeform 1221">
              <a:extLst>
                <a:ext uri="{FF2B5EF4-FFF2-40B4-BE49-F238E27FC236}">
                  <a16:creationId xmlns:a16="http://schemas.microsoft.com/office/drawing/2014/main" id="{9BBB1B18-AF0B-064C-D758-3ECA54BD3621}"/>
                </a:ext>
              </a:extLst>
            </p:cNvPr>
            <p:cNvSpPr/>
            <p:nvPr/>
          </p:nvSpPr>
          <p:spPr>
            <a:xfrm>
              <a:off x="5327337" y="5204066"/>
              <a:ext cx="46752" cy="46752"/>
            </a:xfrm>
            <a:custGeom>
              <a:avLst/>
              <a:gdLst>
                <a:gd name="connsiteX0" fmla="*/ 46753 w 46752"/>
                <a:gd name="connsiteY0" fmla="*/ 23376 h 46752"/>
                <a:gd name="connsiteX1" fmla="*/ 23376 w 46752"/>
                <a:gd name="connsiteY1" fmla="*/ 46753 h 46752"/>
                <a:gd name="connsiteX2" fmla="*/ 0 w 46752"/>
                <a:gd name="connsiteY2" fmla="*/ 23376 h 46752"/>
                <a:gd name="connsiteX3" fmla="*/ 23376 w 46752"/>
                <a:gd name="connsiteY3" fmla="*/ 0 h 46752"/>
                <a:gd name="connsiteX4" fmla="*/ 46753 w 46752"/>
                <a:gd name="connsiteY4" fmla="*/ 23376 h 46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52" h="46752">
                  <a:moveTo>
                    <a:pt x="46753" y="23376"/>
                  </a:moveTo>
                  <a:cubicBezTo>
                    <a:pt x="46753" y="36287"/>
                    <a:pt x="36287" y="46753"/>
                    <a:pt x="23376" y="46753"/>
                  </a:cubicBezTo>
                  <a:cubicBezTo>
                    <a:pt x="10466" y="46753"/>
                    <a:pt x="0" y="36287"/>
                    <a:pt x="0" y="23376"/>
                  </a:cubicBezTo>
                  <a:cubicBezTo>
                    <a:pt x="0" y="10466"/>
                    <a:pt x="10466" y="0"/>
                    <a:pt x="23376" y="0"/>
                  </a:cubicBezTo>
                  <a:cubicBezTo>
                    <a:pt x="36287" y="0"/>
                    <a:pt x="46753" y="10466"/>
                    <a:pt x="46753" y="23376"/>
                  </a:cubicBezTo>
                  <a:close/>
                </a:path>
              </a:pathLst>
            </a:custGeom>
            <a:solidFill>
              <a:srgbClr val="000000"/>
            </a:solid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414" name="Freeform 1222">
              <a:extLst>
                <a:ext uri="{FF2B5EF4-FFF2-40B4-BE49-F238E27FC236}">
                  <a16:creationId xmlns:a16="http://schemas.microsoft.com/office/drawing/2014/main" id="{067D8850-E30B-FECF-0681-B8448D4CF55D}"/>
                </a:ext>
              </a:extLst>
            </p:cNvPr>
            <p:cNvSpPr/>
            <p:nvPr/>
          </p:nvSpPr>
          <p:spPr>
            <a:xfrm>
              <a:off x="5248696" y="4988089"/>
              <a:ext cx="46752" cy="46752"/>
            </a:xfrm>
            <a:custGeom>
              <a:avLst/>
              <a:gdLst>
                <a:gd name="connsiteX0" fmla="*/ 46753 w 46752"/>
                <a:gd name="connsiteY0" fmla="*/ 23376 h 46752"/>
                <a:gd name="connsiteX1" fmla="*/ 23376 w 46752"/>
                <a:gd name="connsiteY1" fmla="*/ 46753 h 46752"/>
                <a:gd name="connsiteX2" fmla="*/ 0 w 46752"/>
                <a:gd name="connsiteY2" fmla="*/ 23376 h 46752"/>
                <a:gd name="connsiteX3" fmla="*/ 23376 w 46752"/>
                <a:gd name="connsiteY3" fmla="*/ 0 h 46752"/>
                <a:gd name="connsiteX4" fmla="*/ 46753 w 46752"/>
                <a:gd name="connsiteY4" fmla="*/ 23376 h 46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52" h="46752">
                  <a:moveTo>
                    <a:pt x="46753" y="23376"/>
                  </a:moveTo>
                  <a:cubicBezTo>
                    <a:pt x="46753" y="36287"/>
                    <a:pt x="36287" y="46753"/>
                    <a:pt x="23376" y="46753"/>
                  </a:cubicBezTo>
                  <a:cubicBezTo>
                    <a:pt x="10466" y="46753"/>
                    <a:pt x="0" y="36287"/>
                    <a:pt x="0" y="23376"/>
                  </a:cubicBezTo>
                  <a:cubicBezTo>
                    <a:pt x="0" y="10466"/>
                    <a:pt x="10466" y="0"/>
                    <a:pt x="23376" y="0"/>
                  </a:cubicBezTo>
                  <a:cubicBezTo>
                    <a:pt x="36287" y="0"/>
                    <a:pt x="46753" y="10466"/>
                    <a:pt x="46753" y="23376"/>
                  </a:cubicBezTo>
                  <a:close/>
                </a:path>
              </a:pathLst>
            </a:custGeom>
            <a:solidFill>
              <a:srgbClr val="000000"/>
            </a:solid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415" name="Freeform 1223">
              <a:extLst>
                <a:ext uri="{FF2B5EF4-FFF2-40B4-BE49-F238E27FC236}">
                  <a16:creationId xmlns:a16="http://schemas.microsoft.com/office/drawing/2014/main" id="{0C76022A-88A6-D36F-2D04-05F7C554DB9A}"/>
                </a:ext>
              </a:extLst>
            </p:cNvPr>
            <p:cNvSpPr/>
            <p:nvPr/>
          </p:nvSpPr>
          <p:spPr>
            <a:xfrm>
              <a:off x="5171453" y="4558550"/>
              <a:ext cx="46752" cy="46752"/>
            </a:xfrm>
            <a:custGeom>
              <a:avLst/>
              <a:gdLst>
                <a:gd name="connsiteX0" fmla="*/ 46753 w 46752"/>
                <a:gd name="connsiteY0" fmla="*/ 23376 h 46752"/>
                <a:gd name="connsiteX1" fmla="*/ 23376 w 46752"/>
                <a:gd name="connsiteY1" fmla="*/ 46752 h 46752"/>
                <a:gd name="connsiteX2" fmla="*/ 0 w 46752"/>
                <a:gd name="connsiteY2" fmla="*/ 23376 h 46752"/>
                <a:gd name="connsiteX3" fmla="*/ 23376 w 46752"/>
                <a:gd name="connsiteY3" fmla="*/ 0 h 46752"/>
                <a:gd name="connsiteX4" fmla="*/ 46753 w 46752"/>
                <a:gd name="connsiteY4" fmla="*/ 23376 h 46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52" h="46752">
                  <a:moveTo>
                    <a:pt x="46753" y="23376"/>
                  </a:moveTo>
                  <a:cubicBezTo>
                    <a:pt x="46753" y="36287"/>
                    <a:pt x="36287" y="46752"/>
                    <a:pt x="23376" y="46752"/>
                  </a:cubicBezTo>
                  <a:cubicBezTo>
                    <a:pt x="10466" y="46752"/>
                    <a:pt x="0" y="36287"/>
                    <a:pt x="0" y="23376"/>
                  </a:cubicBezTo>
                  <a:cubicBezTo>
                    <a:pt x="0" y="10466"/>
                    <a:pt x="10466" y="0"/>
                    <a:pt x="23376" y="0"/>
                  </a:cubicBezTo>
                  <a:cubicBezTo>
                    <a:pt x="36287" y="0"/>
                    <a:pt x="46753" y="10466"/>
                    <a:pt x="46753" y="23376"/>
                  </a:cubicBezTo>
                  <a:close/>
                </a:path>
              </a:pathLst>
            </a:custGeom>
            <a:solidFill>
              <a:srgbClr val="000000"/>
            </a:solid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grpSp>
      <p:sp>
        <p:nvSpPr>
          <p:cNvPr id="229" name="CasellaDiTesto 228">
            <a:extLst>
              <a:ext uri="{FF2B5EF4-FFF2-40B4-BE49-F238E27FC236}">
                <a16:creationId xmlns:a16="http://schemas.microsoft.com/office/drawing/2014/main" id="{60353DAE-F3A6-48F8-9ED7-E4914C3338AB}"/>
              </a:ext>
            </a:extLst>
          </p:cNvPr>
          <p:cNvSpPr txBox="1"/>
          <p:nvPr/>
        </p:nvSpPr>
        <p:spPr>
          <a:xfrm>
            <a:off x="10424269" y="4846076"/>
            <a:ext cx="1673728" cy="307777"/>
          </a:xfrm>
          <a:prstGeom prst="rect">
            <a:avLst/>
          </a:prstGeom>
          <a:noFill/>
        </p:spPr>
        <p:txBody>
          <a:bodyPr wrap="non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Calibri" panose="020F0502020204030204" pitchFamily="34" charset="0"/>
                <a:ea typeface="MS PGothic" panose="020B0600070205080204" pitchFamily="34" charset="-128"/>
                <a:cs typeface="+mn-cs"/>
              </a:rPr>
              <a:t>Oaknin</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 ESMO 2025 </a:t>
            </a:r>
          </a:p>
        </p:txBody>
      </p:sp>
      <p:sp>
        <p:nvSpPr>
          <p:cNvPr id="231" name="CasellaDiTesto 230">
            <a:extLst>
              <a:ext uri="{FF2B5EF4-FFF2-40B4-BE49-F238E27FC236}">
                <a16:creationId xmlns:a16="http://schemas.microsoft.com/office/drawing/2014/main" id="{761EEB47-B5BD-4E16-815A-F136B3066006}"/>
              </a:ext>
            </a:extLst>
          </p:cNvPr>
          <p:cNvSpPr txBox="1"/>
          <p:nvPr/>
        </p:nvSpPr>
        <p:spPr>
          <a:xfrm>
            <a:off x="871055" y="5831832"/>
            <a:ext cx="10449890" cy="369332"/>
          </a:xfrm>
          <a:prstGeom prst="rect">
            <a:avLst/>
          </a:prstGeom>
          <a:noFill/>
        </p:spPr>
        <p:txBody>
          <a:bodyPr wrap="square">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The most common TEAEs across the 1.6–2.4 mg/kg dose range were nausea, fatigue, and neutropenia.</a:t>
            </a:r>
          </a:p>
        </p:txBody>
      </p:sp>
      <p:sp>
        <p:nvSpPr>
          <p:cNvPr id="232" name="CuadroTexto 3">
            <a:extLst>
              <a:ext uri="{FF2B5EF4-FFF2-40B4-BE49-F238E27FC236}">
                <a16:creationId xmlns:a16="http://schemas.microsoft.com/office/drawing/2014/main" id="{126917C0-4F38-46AC-97AE-78B17672AF4B}"/>
              </a:ext>
            </a:extLst>
          </p:cNvPr>
          <p:cNvSpPr txBox="1"/>
          <p:nvPr/>
        </p:nvSpPr>
        <p:spPr>
          <a:xfrm>
            <a:off x="402242" y="161557"/>
            <a:ext cx="11387515" cy="338554"/>
          </a:xfrm>
          <a:prstGeom prst="rect">
            <a:avLst/>
          </a:prstGeom>
          <a:noFill/>
        </p:spPr>
        <p:txBody>
          <a:bodyPr wrap="square" rtlCol="0">
            <a:spAutoFit/>
          </a:bodyPr>
          <a:lstStyle/>
          <a:p>
            <a:pPr marL="0" marR="0" lvl="0" indent="0" algn="l" defTabSz="410765" rtl="0" eaLnBrk="0" fontAlgn="base" latinLnBrk="0" hangingPunct="0">
              <a:lnSpc>
                <a:spcPct val="100000"/>
              </a:lnSpc>
              <a:spcBef>
                <a:spcPct val="0"/>
              </a:spcBef>
              <a:spcAft>
                <a:spcPts val="600"/>
              </a:spcAft>
              <a:buClrTx/>
              <a:buSzTx/>
              <a:buFontTx/>
              <a:buNone/>
              <a:tabLst/>
              <a:defRPr/>
            </a:pPr>
            <a:r>
              <a:rPr kumimoji="0" lang="en-US" sz="1600" b="1" i="0" u="none" strike="noStrike" kern="0" cap="none" spc="0" normalizeH="0" baseline="0" noProof="0" dirty="0">
                <a:ln>
                  <a:noFill/>
                </a:ln>
                <a:solidFill>
                  <a:srgbClr val="650A34"/>
                </a:solidFill>
                <a:effectLst/>
                <a:uLnTx/>
                <a:uFillTx/>
                <a:latin typeface="Helvetica"/>
                <a:ea typeface="MS PGothic" panose="020B0600070205080204" pitchFamily="34" charset="-128"/>
                <a:cs typeface="Arial" panose="020B0604020202020204" pitchFamily="34" charset="0"/>
                <a:sym typeface="Helvetica"/>
              </a:rPr>
              <a:t>Torvutatug Samrotecan </a:t>
            </a:r>
            <a:r>
              <a:rPr kumimoji="0" lang="en-US" sz="1600" b="0" i="0" u="none" strike="noStrike" kern="0" cap="none" spc="0" normalizeH="0" baseline="0" noProof="0" dirty="0">
                <a:ln>
                  <a:noFill/>
                </a:ln>
                <a:solidFill>
                  <a:srgbClr val="650A34"/>
                </a:solidFill>
                <a:effectLst/>
                <a:uLnTx/>
                <a:uFillTx/>
                <a:latin typeface="Helvetica"/>
                <a:ea typeface="MS PGothic" panose="020B0600070205080204" pitchFamily="34" charset="-128"/>
                <a:cs typeface="Arial" panose="020B0604020202020204" pitchFamily="34" charset="0"/>
                <a:sym typeface="Helvetica"/>
              </a:rPr>
              <a:t>(</a:t>
            </a:r>
            <a:r>
              <a:rPr kumimoji="0" lang="en-US" sz="1600" b="0" i="0" u="none" strike="noStrike" kern="0" cap="none" spc="0" normalizeH="0" baseline="0" noProof="0" dirty="0" err="1">
                <a:ln>
                  <a:noFill/>
                </a:ln>
                <a:solidFill>
                  <a:srgbClr val="650A34"/>
                </a:solidFill>
                <a:effectLst/>
                <a:uLnTx/>
                <a:uFillTx/>
                <a:latin typeface="Helvetica"/>
                <a:ea typeface="MS PGothic" panose="020B0600070205080204" pitchFamily="34" charset="-128"/>
                <a:cs typeface="Arial" panose="020B0604020202020204" pitchFamily="34" charset="0"/>
                <a:sym typeface="Helvetica"/>
              </a:rPr>
              <a:t>Torvu</a:t>
            </a:r>
            <a:r>
              <a:rPr kumimoji="0" lang="en-US" sz="1600" b="0" i="0" u="none" strike="noStrike" kern="0" cap="none" spc="0" normalizeH="0" baseline="0" noProof="0" dirty="0">
                <a:ln>
                  <a:noFill/>
                </a:ln>
                <a:solidFill>
                  <a:srgbClr val="650A34"/>
                </a:solidFill>
                <a:effectLst/>
                <a:uLnTx/>
                <a:uFillTx/>
                <a:latin typeface="Helvetica"/>
                <a:ea typeface="MS PGothic" panose="020B0600070205080204" pitchFamily="34" charset="-128"/>
                <a:cs typeface="Arial" panose="020B0604020202020204" pitchFamily="34" charset="0"/>
                <a:sym typeface="Helvetica"/>
              </a:rPr>
              <a:t>-S): FRα-binding Ab, cleavable peptide linker, topo1i payload, DAR 8</a:t>
            </a:r>
            <a:endParaRPr kumimoji="0" lang="en-US" sz="1800" b="0" i="0" u="none" strike="noStrike" kern="0" cap="none" spc="0" normalizeH="0" baseline="0" noProof="0" dirty="0">
              <a:ln>
                <a:noFill/>
              </a:ln>
              <a:solidFill>
                <a:srgbClr val="811653"/>
              </a:solidFill>
              <a:effectLst/>
              <a:uLnTx/>
              <a:uFillTx/>
              <a:latin typeface="Helvetica"/>
              <a:ea typeface="Open Sans" panose="020B0606030504020204" pitchFamily="34" charset="0"/>
              <a:cs typeface="Arial" panose="020B0604020202020204" pitchFamily="34" charset="0"/>
              <a:sym typeface="Helvetica Neue Medium"/>
            </a:endParaRPr>
          </a:p>
        </p:txBody>
      </p:sp>
      <p:sp>
        <p:nvSpPr>
          <p:cNvPr id="233" name="CasellaDiTesto 232">
            <a:extLst>
              <a:ext uri="{FF2B5EF4-FFF2-40B4-BE49-F238E27FC236}">
                <a16:creationId xmlns:a16="http://schemas.microsoft.com/office/drawing/2014/main" id="{A3675A48-DD80-4D3C-9D84-E794A80EAB70}"/>
              </a:ext>
            </a:extLst>
          </p:cNvPr>
          <p:cNvSpPr txBox="1"/>
          <p:nvPr/>
        </p:nvSpPr>
        <p:spPr>
          <a:xfrm>
            <a:off x="2278571" y="1315263"/>
            <a:ext cx="6096000" cy="923330"/>
          </a:xfrm>
          <a:prstGeom prst="rect">
            <a:avLst/>
          </a:prstGeom>
          <a:noFill/>
        </p:spPr>
        <p:txBody>
          <a:bodyPr wrap="square">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Phase I Part A - Escalation</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Part B – Dose expansion (≤3 lines, FRα ≥25%)</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Median lines 3 (1-9)</a:t>
            </a:r>
          </a:p>
        </p:txBody>
      </p:sp>
      <p:sp>
        <p:nvSpPr>
          <p:cNvPr id="235" name="CasellaDiTesto 234">
            <a:extLst>
              <a:ext uri="{FF2B5EF4-FFF2-40B4-BE49-F238E27FC236}">
                <a16:creationId xmlns:a16="http://schemas.microsoft.com/office/drawing/2014/main" id="{B4ED6FEA-4CC4-4BBB-87E3-98754EDBA3BA}"/>
              </a:ext>
            </a:extLst>
          </p:cNvPr>
          <p:cNvSpPr txBox="1"/>
          <p:nvPr/>
        </p:nvSpPr>
        <p:spPr>
          <a:xfrm>
            <a:off x="483180" y="6216548"/>
            <a:ext cx="9092364" cy="646331"/>
          </a:xfrm>
          <a:prstGeom prst="rect">
            <a:avLst/>
          </a:prstGeom>
          <a:solidFill>
            <a:schemeClr val="accent1"/>
          </a:solidFill>
        </p:spPr>
        <p:txBody>
          <a:bodyPr wrap="square">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S PGothic" panose="020B0600070205080204" pitchFamily="34" charset="-128"/>
                <a:cs typeface="+mn-cs"/>
              </a:rPr>
              <a:t>AZD5335 vs. Mirvetuximab Soravtansine in FRα-high and AZD5335 vs. Chemotherapy in </a:t>
            </a:r>
            <a:b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S PGothic" panose="020B0600070205080204" pitchFamily="34" charset="-128"/>
                <a:cs typeface="+mn-cs"/>
              </a:rPr>
            </a:b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S PGothic" panose="020B0600070205080204" pitchFamily="34" charset="-128"/>
                <a:cs typeface="+mn-cs"/>
              </a:rPr>
              <a:t>FRα-low Platinum-resistant Ovarian Cancer (TREVI-OC-01)   </a:t>
            </a:r>
            <a:r>
              <a:rPr kumimoji="0" lang="en-US" sz="1800" b="1" i="0" u="none" strike="noStrike" kern="1200" cap="none" spc="0" normalizeH="0" baseline="0" noProof="0" dirty="0" err="1">
                <a:ln>
                  <a:noFill/>
                </a:ln>
                <a:solidFill>
                  <a:prstClr val="white"/>
                </a:solidFill>
                <a:effectLst/>
                <a:uLnTx/>
                <a:uFillTx/>
                <a:latin typeface="Calibri" panose="020F0502020204030204" pitchFamily="34" charset="0"/>
                <a:ea typeface="MS PGothic" panose="020B0600070205080204" pitchFamily="34" charset="-128"/>
                <a:cs typeface="+mn-cs"/>
              </a:rPr>
              <a:t>ClinicalTrials.gov</a:t>
            </a: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S PGothic" panose="020B0600070205080204" pitchFamily="34" charset="-128"/>
                <a:cs typeface="+mn-cs"/>
              </a:rPr>
              <a:t> ID NCT07218809</a:t>
            </a:r>
          </a:p>
        </p:txBody>
      </p:sp>
      <p:sp>
        <p:nvSpPr>
          <p:cNvPr id="3" name="TextBox 2">
            <a:extLst>
              <a:ext uri="{FF2B5EF4-FFF2-40B4-BE49-F238E27FC236}">
                <a16:creationId xmlns:a16="http://schemas.microsoft.com/office/drawing/2014/main" id="{1374B031-9D39-B210-B733-725AFDBFE73F}"/>
              </a:ext>
            </a:extLst>
          </p:cNvPr>
          <p:cNvSpPr txBox="1"/>
          <p:nvPr/>
        </p:nvSpPr>
        <p:spPr>
          <a:xfrm>
            <a:off x="10060978" y="6214526"/>
            <a:ext cx="2037019"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Courtesy of Nicoletta Colombo, MD</a:t>
            </a:r>
          </a:p>
        </p:txBody>
      </p:sp>
    </p:spTree>
    <p:extLst>
      <p:ext uri="{BB962C8B-B14F-4D97-AF65-F5344CB8AC3E}">
        <p14:creationId xmlns:p14="http://schemas.microsoft.com/office/powerpoint/2010/main" val="28949150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924E168-91C6-44F6-9147-90397CD9FFCC}"/>
              </a:ext>
            </a:extLst>
          </p:cNvPr>
          <p:cNvSpPr>
            <a:spLocks noGrp="1"/>
          </p:cNvSpPr>
          <p:nvPr>
            <p:ph type="title"/>
          </p:nvPr>
        </p:nvSpPr>
        <p:spPr>
          <a:xfrm>
            <a:off x="210207" y="361950"/>
            <a:ext cx="11981793" cy="1105434"/>
          </a:xfrm>
        </p:spPr>
        <p:txBody>
          <a:bodyPr>
            <a:noAutofit/>
          </a:bodyPr>
          <a:lstStyle/>
          <a:p>
            <a:r>
              <a:rPr lang="en-US" sz="1800" b="1" dirty="0">
                <a:solidFill>
                  <a:schemeClr val="tx1"/>
                </a:solidFill>
                <a:latin typeface="Arial" panose="020B0604020202020204" pitchFamily="34" charset="0"/>
                <a:cs typeface="Arial" panose="020B0604020202020204" pitchFamily="34" charset="0"/>
              </a:rPr>
              <a:t>Sofetabart mipitecan (Sofe-M): FRα-binding Ab, cleavable PSAR linker, exatecan topo1i payload, DAR 8</a:t>
            </a:r>
            <a:br>
              <a:rPr lang="en-US" sz="1800" b="1" dirty="0">
                <a:solidFill>
                  <a:schemeClr val="tx1"/>
                </a:solidFill>
                <a:latin typeface="Arial" panose="020B0604020202020204" pitchFamily="34" charset="0"/>
                <a:cs typeface="Arial" panose="020B0604020202020204" pitchFamily="34" charset="0"/>
              </a:rPr>
            </a:br>
            <a:br>
              <a:rPr lang="en-US" sz="1800" b="1" dirty="0">
                <a:solidFill>
                  <a:schemeClr val="tx1"/>
                </a:solidFill>
                <a:latin typeface="Arial" panose="020B0604020202020204" pitchFamily="34" charset="0"/>
                <a:cs typeface="Arial" panose="020B0604020202020204" pitchFamily="34" charset="0"/>
              </a:rPr>
            </a:br>
            <a:r>
              <a:rPr lang="en-US" sz="1800" dirty="0">
                <a:solidFill>
                  <a:srgbClr val="1C428D"/>
                </a:solidFill>
                <a:latin typeface="Arial" panose="020B0604020202020204" pitchFamily="34" charset="0"/>
                <a:cs typeface="Arial" panose="020B0604020202020204" pitchFamily="34" charset="0"/>
              </a:rPr>
              <a:t>Initial results from a first-in-human phase 1 study of LY4170156 in advanced ovarian cancer and other solid tumors.</a:t>
            </a:r>
            <a:br>
              <a:rPr lang="en-US" sz="1800" dirty="0">
                <a:solidFill>
                  <a:srgbClr val="1C428D"/>
                </a:solidFill>
                <a:latin typeface="Arial" panose="020B0604020202020204" pitchFamily="34" charset="0"/>
                <a:cs typeface="Arial" panose="020B0604020202020204" pitchFamily="34" charset="0"/>
              </a:rPr>
            </a:br>
            <a:endParaRPr lang="en-US" sz="1800" dirty="0">
              <a:solidFill>
                <a:srgbClr val="1C428D"/>
              </a:solidFill>
              <a:latin typeface="Arial" panose="020B0604020202020204" pitchFamily="34" charset="0"/>
              <a:cs typeface="Arial" panose="020B0604020202020204" pitchFamily="34" charset="0"/>
            </a:endParaRPr>
          </a:p>
        </p:txBody>
      </p:sp>
      <p:sp>
        <p:nvSpPr>
          <p:cNvPr id="4" name="Segnaposto numero diapositiva 3">
            <a:extLst>
              <a:ext uri="{FF2B5EF4-FFF2-40B4-BE49-F238E27FC236}">
                <a16:creationId xmlns:a16="http://schemas.microsoft.com/office/drawing/2014/main" id="{F3D7DF45-752E-4ADE-8F37-549E7ADD0552}"/>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97674E-16A8-EB4C-8FFD-274426B9B8AB}" type="slidenum">
              <a:rPr kumimoji="0" lang="en-US" sz="1100" b="0" i="0" u="none" strike="noStrike" kern="1200" cap="none" spc="0" normalizeH="0" baseline="0" noProof="0" smtClean="0">
                <a:ln>
                  <a:noFill/>
                </a:ln>
                <a:solidFill>
                  <a:prstClr val="white"/>
                </a:solidFill>
                <a:effectLst/>
                <a:uLnTx/>
                <a:uFillTx/>
                <a:latin typeface="Verdana"/>
                <a:ea typeface="MS PGothic" panose="020B0600070205080204" pitchFamily="34" charset="-128"/>
                <a:cs typeface="Verdana"/>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en-US" sz="1100" b="0" i="0" u="none" strike="noStrike" kern="1200" cap="none" spc="0" normalizeH="0" baseline="0" noProof="0" dirty="0">
              <a:ln>
                <a:noFill/>
              </a:ln>
              <a:solidFill>
                <a:prstClr val="white"/>
              </a:solidFill>
              <a:effectLst/>
              <a:uLnTx/>
              <a:uFillTx/>
              <a:latin typeface="Verdana"/>
              <a:ea typeface="MS PGothic" panose="020B0600070205080204" pitchFamily="34" charset="-128"/>
              <a:cs typeface="Verdana"/>
            </a:endParaRPr>
          </a:p>
        </p:txBody>
      </p:sp>
      <p:sp>
        <p:nvSpPr>
          <p:cNvPr id="6" name="CasellaDiTesto 5">
            <a:extLst>
              <a:ext uri="{FF2B5EF4-FFF2-40B4-BE49-F238E27FC236}">
                <a16:creationId xmlns:a16="http://schemas.microsoft.com/office/drawing/2014/main" id="{1A5AE899-0F00-412E-AFE7-BF1D9CCC133F}"/>
              </a:ext>
            </a:extLst>
          </p:cNvPr>
          <p:cNvSpPr txBox="1"/>
          <p:nvPr/>
        </p:nvSpPr>
        <p:spPr>
          <a:xfrm>
            <a:off x="5021791" y="6458740"/>
            <a:ext cx="295275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Ray-Coquard, ESMO  2025</a:t>
            </a:r>
          </a:p>
        </p:txBody>
      </p:sp>
      <p:pic>
        <p:nvPicPr>
          <p:cNvPr id="9" name="Segnaposto contenuto 8">
            <a:extLst>
              <a:ext uri="{FF2B5EF4-FFF2-40B4-BE49-F238E27FC236}">
                <a16:creationId xmlns:a16="http://schemas.microsoft.com/office/drawing/2014/main" id="{F343C6C1-0EC7-4A9B-8D27-BC156974436D}"/>
              </a:ext>
            </a:extLst>
          </p:cNvPr>
          <p:cNvPicPr>
            <a:picLocks noGrp="1" noChangeAspect="1"/>
          </p:cNvPicPr>
          <p:nvPr>
            <p:ph idx="1"/>
          </p:nvPr>
        </p:nvPicPr>
        <p:blipFill rotWithShape="1">
          <a:blip r:embed="rId3"/>
          <a:srcRect b="10311"/>
          <a:stretch/>
        </p:blipFill>
        <p:spPr>
          <a:xfrm>
            <a:off x="0" y="1701048"/>
            <a:ext cx="6984961" cy="4013857"/>
          </a:xfrm>
        </p:spPr>
      </p:pic>
      <p:pic>
        <p:nvPicPr>
          <p:cNvPr id="11" name="Immagine 10">
            <a:extLst>
              <a:ext uri="{FF2B5EF4-FFF2-40B4-BE49-F238E27FC236}">
                <a16:creationId xmlns:a16="http://schemas.microsoft.com/office/drawing/2014/main" id="{E2383F7F-C287-4136-9443-7EE395B2F8DE}"/>
              </a:ext>
            </a:extLst>
          </p:cNvPr>
          <p:cNvPicPr>
            <a:picLocks noChangeAspect="1"/>
          </p:cNvPicPr>
          <p:nvPr/>
        </p:nvPicPr>
        <p:blipFill rotWithShape="1">
          <a:blip r:embed="rId4"/>
          <a:srcRect l="5371"/>
          <a:stretch/>
        </p:blipFill>
        <p:spPr>
          <a:xfrm>
            <a:off x="6863257" y="1982712"/>
            <a:ext cx="5246889" cy="3729462"/>
          </a:xfrm>
          <a:prstGeom prst="rect">
            <a:avLst/>
          </a:prstGeom>
        </p:spPr>
      </p:pic>
      <p:sp>
        <p:nvSpPr>
          <p:cNvPr id="14" name="CasellaDiTesto 13">
            <a:extLst>
              <a:ext uri="{FF2B5EF4-FFF2-40B4-BE49-F238E27FC236}">
                <a16:creationId xmlns:a16="http://schemas.microsoft.com/office/drawing/2014/main" id="{CD4CB299-BC11-4B0E-91DB-40B4DC3ED0E9}"/>
              </a:ext>
            </a:extLst>
          </p:cNvPr>
          <p:cNvSpPr txBox="1"/>
          <p:nvPr/>
        </p:nvSpPr>
        <p:spPr>
          <a:xfrm>
            <a:off x="844062" y="5846118"/>
            <a:ext cx="5885137" cy="369332"/>
          </a:xfrm>
          <a:prstGeom prst="rect">
            <a:avLst/>
          </a:prstGeom>
          <a:noFill/>
        </p:spPr>
        <p:txBody>
          <a:bodyPr wrap="non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Most common adverse events: Nausea, fatigue, myelotoxicity</a:t>
            </a:r>
          </a:p>
        </p:txBody>
      </p:sp>
      <p:sp>
        <p:nvSpPr>
          <p:cNvPr id="10" name="Rectángulo 14">
            <a:extLst>
              <a:ext uri="{FF2B5EF4-FFF2-40B4-BE49-F238E27FC236}">
                <a16:creationId xmlns:a16="http://schemas.microsoft.com/office/drawing/2014/main" id="{7F3226B9-D0E8-3962-F939-257079B05DCA}"/>
              </a:ext>
            </a:extLst>
          </p:cNvPr>
          <p:cNvSpPr/>
          <p:nvPr/>
        </p:nvSpPr>
        <p:spPr>
          <a:xfrm>
            <a:off x="448373" y="6496050"/>
            <a:ext cx="4372304" cy="318355"/>
          </a:xfrm>
          <a:prstGeom prst="rect">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horz" wrap="square" lIns="35718" tIns="35718" rIns="35718" bIns="35718" numCol="1" spcCol="3810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10765" rtl="0" eaLnBrk="1" fontAlgn="base" latinLnBrk="0" hangingPunct="0">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650A34"/>
                </a:solidFill>
                <a:effectLst/>
                <a:uLnTx/>
                <a:uFillTx/>
                <a:latin typeface="Helvetica"/>
                <a:ea typeface="+mn-ea"/>
                <a:cs typeface="Arial" panose="020B0604020202020204" pitchFamily="34" charset="0"/>
                <a:sym typeface="Helvetica"/>
              </a:rPr>
              <a:t>Phase III FRAmework-01    NCT07213804</a:t>
            </a:r>
          </a:p>
        </p:txBody>
      </p:sp>
      <p:sp>
        <p:nvSpPr>
          <p:cNvPr id="3" name="TextBox 2">
            <a:extLst>
              <a:ext uri="{FF2B5EF4-FFF2-40B4-BE49-F238E27FC236}">
                <a16:creationId xmlns:a16="http://schemas.microsoft.com/office/drawing/2014/main" id="{C5A8D7F1-9592-FB3F-C9C1-BF64B695D8E7}"/>
              </a:ext>
            </a:extLst>
          </p:cNvPr>
          <p:cNvSpPr txBox="1"/>
          <p:nvPr/>
        </p:nvSpPr>
        <p:spPr>
          <a:xfrm>
            <a:off x="9059604" y="6494872"/>
            <a:ext cx="3132396"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Courtesy of Nicoletta Colombo, MD</a:t>
            </a:r>
          </a:p>
        </p:txBody>
      </p:sp>
    </p:spTree>
    <p:extLst>
      <p:ext uri="{BB962C8B-B14F-4D97-AF65-F5344CB8AC3E}">
        <p14:creationId xmlns:p14="http://schemas.microsoft.com/office/powerpoint/2010/main" val="21944770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51190619-866F-1A55-7442-04F3B4BDEAAE}"/>
              </a:ext>
            </a:extLst>
          </p:cNvPr>
          <p:cNvSpPr txBox="1"/>
          <p:nvPr/>
        </p:nvSpPr>
        <p:spPr>
          <a:xfrm>
            <a:off x="7603002" y="3175408"/>
            <a:ext cx="2355635" cy="253916"/>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035A8"/>
                </a:solidFill>
                <a:effectLst/>
                <a:uLnTx/>
                <a:uFillTx/>
                <a:latin typeface="Arial Narrow" panose="020B0606020202030204" pitchFamily="34" charset="0"/>
                <a:ea typeface="MS PGothic" panose="020B0600070205080204" pitchFamily="34" charset="-128"/>
                <a:cs typeface="Arial" charset="0"/>
              </a:rPr>
              <a:t>Cleavable tetrapeptide-based linker</a:t>
            </a:r>
          </a:p>
        </p:txBody>
      </p:sp>
      <p:pic>
        <p:nvPicPr>
          <p:cNvPr id="13" name="Picture 12">
            <a:extLst>
              <a:ext uri="{FF2B5EF4-FFF2-40B4-BE49-F238E27FC236}">
                <a16:creationId xmlns:a16="http://schemas.microsoft.com/office/drawing/2014/main" id="{FF59AF89-9544-0549-8054-22458C0458FC}"/>
              </a:ext>
            </a:extLst>
          </p:cNvPr>
          <p:cNvPicPr>
            <a:picLocks noChangeAspect="1"/>
          </p:cNvPicPr>
          <p:nvPr/>
        </p:nvPicPr>
        <p:blipFill>
          <a:blip r:embed="rId3"/>
          <a:srcRect/>
          <a:stretch/>
        </p:blipFill>
        <p:spPr>
          <a:xfrm>
            <a:off x="6607395" y="1537908"/>
            <a:ext cx="5381381" cy="1950419"/>
          </a:xfrm>
          <a:prstGeom prst="rect">
            <a:avLst/>
          </a:prstGeom>
        </p:spPr>
      </p:pic>
      <p:grpSp>
        <p:nvGrpSpPr>
          <p:cNvPr id="16" name="Group 15">
            <a:extLst>
              <a:ext uri="{FF2B5EF4-FFF2-40B4-BE49-F238E27FC236}">
                <a16:creationId xmlns:a16="http://schemas.microsoft.com/office/drawing/2014/main" id="{17BF71B3-32A9-FB6C-976F-EDBF3D1763BE}"/>
              </a:ext>
            </a:extLst>
          </p:cNvPr>
          <p:cNvGrpSpPr/>
          <p:nvPr/>
        </p:nvGrpSpPr>
        <p:grpSpPr>
          <a:xfrm>
            <a:off x="6607395" y="1427106"/>
            <a:ext cx="1428749" cy="583739"/>
            <a:chOff x="6129889" y="1226011"/>
            <a:chExt cx="1428749" cy="583739"/>
          </a:xfrm>
        </p:grpSpPr>
        <p:sp>
          <p:nvSpPr>
            <p:cNvPr id="27" name="Oval 26">
              <a:extLst>
                <a:ext uri="{FF2B5EF4-FFF2-40B4-BE49-F238E27FC236}">
                  <a16:creationId xmlns:a16="http://schemas.microsoft.com/office/drawing/2014/main" id="{28EA75B6-55EE-6F94-625B-43E7E8D321B4}"/>
                </a:ext>
              </a:extLst>
            </p:cNvPr>
            <p:cNvSpPr/>
            <p:nvPr/>
          </p:nvSpPr>
          <p:spPr>
            <a:xfrm>
              <a:off x="6362700" y="1226011"/>
              <a:ext cx="865222" cy="583739"/>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sp>
          <p:nvSpPr>
            <p:cNvPr id="28" name="TextBox 27">
              <a:extLst>
                <a:ext uri="{FF2B5EF4-FFF2-40B4-BE49-F238E27FC236}">
                  <a16:creationId xmlns:a16="http://schemas.microsoft.com/office/drawing/2014/main" id="{ED5B3F50-2B08-8B95-0358-4D7180BD63D0}"/>
                </a:ext>
              </a:extLst>
            </p:cNvPr>
            <p:cNvSpPr txBox="1"/>
            <p:nvPr/>
          </p:nvSpPr>
          <p:spPr>
            <a:xfrm>
              <a:off x="6129889" y="1277838"/>
              <a:ext cx="1428749" cy="384113"/>
            </a:xfrm>
            <a:prstGeom prst="rect">
              <a:avLst/>
            </a:prstGeom>
            <a:solidFill>
              <a:schemeClr val="bg1"/>
            </a:solidFill>
          </p:spPr>
          <p:txBody>
            <a:bodyPr vert="horz" wrap="square" lIns="0" tIns="0" rIns="0" bIns="0" rtlCol="0" anchor="t" anchorCtr="0">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100" b="1" i="0" u="none" strike="noStrike" kern="1200" cap="none" spc="0" normalizeH="0" baseline="0" noProof="0" dirty="0">
                  <a:ln>
                    <a:noFill/>
                  </a:ln>
                  <a:solidFill>
                    <a:srgbClr val="0C1618"/>
                  </a:solidFill>
                  <a:effectLst/>
                  <a:uLnTx/>
                  <a:uFillTx/>
                  <a:latin typeface="Arial Narrow" panose="020B0606020202030204" pitchFamily="34" charset="0"/>
                  <a:ea typeface="MS PGothic" panose="020B0600070205080204" pitchFamily="34" charset="-128"/>
                  <a:cs typeface="Arial" pitchFamily="34" charset="0"/>
                </a:rPr>
                <a:t>Humanized anti-CDH6 IgG1 </a:t>
              </a:r>
              <a:r>
                <a:rPr kumimoji="0" lang="en-US" sz="1100" b="1" i="0" u="none" strike="noStrike" kern="1200" cap="none" spc="0" normalizeH="0" baseline="0" noProof="0" dirty="0" err="1">
                  <a:ln>
                    <a:noFill/>
                  </a:ln>
                  <a:solidFill>
                    <a:srgbClr val="0C1618"/>
                  </a:solidFill>
                  <a:effectLst/>
                  <a:uLnTx/>
                  <a:uFillTx/>
                  <a:latin typeface="Arial Narrow" panose="020B0606020202030204" pitchFamily="34" charset="0"/>
                  <a:ea typeface="MS PGothic" panose="020B0600070205080204" pitchFamily="34" charset="-128"/>
                  <a:cs typeface="Arial" pitchFamily="34" charset="0"/>
                </a:rPr>
                <a:t>mAb</a:t>
              </a:r>
              <a:r>
                <a:rPr kumimoji="0" lang="en-US" sz="1100" b="1" i="0" u="none" strike="noStrike" kern="1200" cap="none" spc="0" normalizeH="0" baseline="30000" noProof="0" dirty="0" err="1">
                  <a:ln>
                    <a:noFill/>
                  </a:ln>
                  <a:solidFill>
                    <a:srgbClr val="0C1618"/>
                  </a:solidFill>
                  <a:effectLst/>
                  <a:uLnTx/>
                  <a:uFillTx/>
                  <a:latin typeface="Arial Narrow" panose="020B0606020202030204" pitchFamily="34" charset="0"/>
                  <a:ea typeface="MS PGothic" panose="020B0600070205080204" pitchFamily="34" charset="-128"/>
                  <a:cs typeface="Arial" pitchFamily="34" charset="0"/>
                </a:rPr>
                <a:t>b</a:t>
              </a:r>
              <a:endParaRPr kumimoji="0" lang="en-US" sz="1100" b="1" i="0" u="none" strike="noStrike" kern="1200" cap="none" spc="0" normalizeH="0" baseline="0" noProof="0" dirty="0">
                <a:ln>
                  <a:noFill/>
                </a:ln>
                <a:solidFill>
                  <a:srgbClr val="0C1618"/>
                </a:solidFill>
                <a:effectLst/>
                <a:uLnTx/>
                <a:uFillTx/>
                <a:latin typeface="Arial Narrow" panose="020B0606020202030204" pitchFamily="34" charset="0"/>
                <a:ea typeface="MS PGothic" panose="020B0600070205080204" pitchFamily="34" charset="-128"/>
                <a:cs typeface="Arial" pitchFamily="34" charset="0"/>
              </a:endParaRPr>
            </a:p>
          </p:txBody>
        </p:sp>
      </p:grpSp>
      <p:grpSp>
        <p:nvGrpSpPr>
          <p:cNvPr id="11" name="Group 10">
            <a:extLst>
              <a:ext uri="{FF2B5EF4-FFF2-40B4-BE49-F238E27FC236}">
                <a16:creationId xmlns:a16="http://schemas.microsoft.com/office/drawing/2014/main" id="{D0B51ED8-C699-6A36-B8C1-EB7B7885EE7B}"/>
              </a:ext>
            </a:extLst>
          </p:cNvPr>
          <p:cNvGrpSpPr/>
          <p:nvPr/>
        </p:nvGrpSpPr>
        <p:grpSpPr>
          <a:xfrm>
            <a:off x="9960048" y="3066585"/>
            <a:ext cx="2231952" cy="546826"/>
            <a:chOff x="9793771" y="3066585"/>
            <a:chExt cx="2231952" cy="546826"/>
          </a:xfrm>
        </p:grpSpPr>
        <p:sp>
          <p:nvSpPr>
            <p:cNvPr id="8" name="Rectangle 7">
              <a:extLst>
                <a:ext uri="{FF2B5EF4-FFF2-40B4-BE49-F238E27FC236}">
                  <a16:creationId xmlns:a16="http://schemas.microsoft.com/office/drawing/2014/main" id="{BB53F27B-F1E2-84EA-8552-C2DFDBC7C7D0}"/>
                </a:ext>
              </a:extLst>
            </p:cNvPr>
            <p:cNvSpPr/>
            <p:nvPr/>
          </p:nvSpPr>
          <p:spPr>
            <a:xfrm>
              <a:off x="9887064" y="3066585"/>
              <a:ext cx="1799414" cy="54682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sp>
          <p:nvSpPr>
            <p:cNvPr id="25" name="TextBox 24">
              <a:extLst>
                <a:ext uri="{FF2B5EF4-FFF2-40B4-BE49-F238E27FC236}">
                  <a16:creationId xmlns:a16="http://schemas.microsoft.com/office/drawing/2014/main" id="{7C3ED3A5-67EC-71F5-4FA9-383E56E9D658}"/>
                </a:ext>
              </a:extLst>
            </p:cNvPr>
            <p:cNvSpPr txBox="1"/>
            <p:nvPr/>
          </p:nvSpPr>
          <p:spPr>
            <a:xfrm>
              <a:off x="9793771" y="3175408"/>
              <a:ext cx="2231952" cy="246221"/>
            </a:xfrm>
            <a:prstGeom prst="rect">
              <a:avLst/>
            </a:prstGeom>
            <a:solidFill>
              <a:schemeClr val="bg1"/>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035A8"/>
                  </a:solidFill>
                  <a:effectLst/>
                  <a:uLnTx/>
                  <a:uFillTx/>
                  <a:latin typeface="Arial Narrow" panose="020B0606020202030204" pitchFamily="34" charset="0"/>
                  <a:ea typeface="MS PGothic" panose="020B0600070205080204" pitchFamily="34" charset="-128"/>
                  <a:cs typeface="Arial" charset="0"/>
                </a:rPr>
                <a:t>TOPO I inhibitor payload (DXd)</a:t>
              </a:r>
            </a:p>
          </p:txBody>
        </p:sp>
      </p:grpSp>
      <p:sp>
        <p:nvSpPr>
          <p:cNvPr id="26" name="TextBox 25">
            <a:extLst>
              <a:ext uri="{FF2B5EF4-FFF2-40B4-BE49-F238E27FC236}">
                <a16:creationId xmlns:a16="http://schemas.microsoft.com/office/drawing/2014/main" id="{E1FD801D-51DE-A1B9-9C76-B2EBDD7F18EC}"/>
              </a:ext>
            </a:extLst>
          </p:cNvPr>
          <p:cNvSpPr txBox="1"/>
          <p:nvPr/>
        </p:nvSpPr>
        <p:spPr>
          <a:xfrm>
            <a:off x="9449859" y="1537908"/>
            <a:ext cx="1206963" cy="253916"/>
          </a:xfrm>
          <a:prstGeom prst="rect">
            <a:avLst/>
          </a:prstGeom>
          <a:solidFill>
            <a:schemeClr val="bg1"/>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C1618"/>
                </a:solidFill>
                <a:effectLst/>
                <a:uLnTx/>
                <a:uFillTx/>
                <a:latin typeface="Arial Narrow" panose="020B0606020202030204" pitchFamily="34" charset="0"/>
                <a:ea typeface="MS PGothic" panose="020B0600070205080204" pitchFamily="34" charset="-128"/>
                <a:cs typeface="Arial" charset="0"/>
              </a:rPr>
              <a:t>Deruxtecan</a:t>
            </a:r>
            <a:r>
              <a:rPr kumimoji="0" lang="en-US" sz="1000" b="0" i="0" u="none" strike="noStrike" kern="1200" cap="none" spc="0" normalizeH="0" baseline="30000" noProof="0" dirty="0">
                <a:ln>
                  <a:noFill/>
                </a:ln>
                <a:solidFill>
                  <a:srgbClr val="0C1618"/>
                </a:solidFill>
                <a:effectLst/>
                <a:uLnTx/>
                <a:uFillTx/>
                <a:latin typeface="Arial Narrow" panose="020B0606020202030204" pitchFamily="34" charset="0"/>
                <a:ea typeface="MS PGothic" panose="020B0600070205080204" pitchFamily="34" charset="-128"/>
                <a:cs typeface="Arial" charset="0"/>
              </a:rPr>
              <a:t>6,7</a:t>
            </a:r>
          </a:p>
        </p:txBody>
      </p:sp>
      <p:sp>
        <p:nvSpPr>
          <p:cNvPr id="9" name="Text Placeholder 8">
            <a:extLst>
              <a:ext uri="{FF2B5EF4-FFF2-40B4-BE49-F238E27FC236}">
                <a16:creationId xmlns:a16="http://schemas.microsoft.com/office/drawing/2014/main" id="{6A100561-050B-40E2-A2DA-B1CA207AD61F}"/>
              </a:ext>
            </a:extLst>
          </p:cNvPr>
          <p:cNvSpPr>
            <a:spLocks noGrp="1"/>
          </p:cNvSpPr>
          <p:nvPr>
            <p:ph sz="quarter" idx="13"/>
          </p:nvPr>
        </p:nvSpPr>
        <p:spPr>
          <a:xfrm>
            <a:off x="407987" y="1305945"/>
            <a:ext cx="5669702" cy="4105275"/>
          </a:xfrm>
        </p:spPr>
        <p:txBody>
          <a:bodyPr/>
          <a:lstStyle/>
          <a:p>
            <a:pPr marL="177800" indent="-173038">
              <a:lnSpc>
                <a:spcPct val="112000"/>
              </a:lnSpc>
              <a:spcBef>
                <a:spcPts val="0"/>
              </a:spcBef>
              <a:spcAft>
                <a:spcPts val="400"/>
              </a:spcAft>
              <a:buClr>
                <a:schemeClr val="accent1"/>
              </a:buClr>
              <a:buSzPct val="100000"/>
            </a:pPr>
            <a:r>
              <a:rPr lang="en-US" sz="1600" dirty="0"/>
              <a:t>Platinum-resistant</a:t>
            </a:r>
            <a:r>
              <a:rPr lang="en-US" sz="1600" dirty="0">
                <a:solidFill>
                  <a:schemeClr val="tx1"/>
                </a:solidFill>
              </a:rPr>
              <a:t> OC is associated with poor outcomes;</a:t>
            </a:r>
            <a:r>
              <a:rPr lang="en-US" sz="1600" baseline="30000" dirty="0">
                <a:solidFill>
                  <a:schemeClr val="tx1"/>
                </a:solidFill>
              </a:rPr>
              <a:t>1,2</a:t>
            </a:r>
            <a:r>
              <a:rPr lang="en-US" sz="1600" dirty="0">
                <a:solidFill>
                  <a:schemeClr val="tx1"/>
                </a:solidFill>
              </a:rPr>
              <a:t> standard of care is single-agent non-platinum chemotherapy, which provides only a modest benefit; ORR is 10</a:t>
            </a:r>
            <a:r>
              <a:rPr lang="en-US" sz="1600" dirty="0"/>
              <a:t>–15% and median OS is 10–12 months</a:t>
            </a:r>
            <a:r>
              <a:rPr lang="en-US" sz="1600" baseline="30000" dirty="0">
                <a:solidFill>
                  <a:schemeClr val="tx1"/>
                </a:solidFill>
              </a:rPr>
              <a:t>1</a:t>
            </a:r>
          </a:p>
          <a:p>
            <a:pPr marL="177800" indent="-173038">
              <a:lnSpc>
                <a:spcPct val="112000"/>
              </a:lnSpc>
              <a:spcBef>
                <a:spcPts val="0"/>
              </a:spcBef>
              <a:spcAft>
                <a:spcPts val="400"/>
              </a:spcAft>
              <a:buClr>
                <a:schemeClr val="accent1"/>
              </a:buClr>
              <a:buSzPct val="100000"/>
            </a:pPr>
            <a:r>
              <a:rPr lang="en-US" sz="1600" dirty="0">
                <a:solidFill>
                  <a:schemeClr val="tx1"/>
                </a:solidFill>
              </a:rPr>
              <a:t>Expression of CDH6 is observed in ~65 to 85% of epithelial OC tumors</a:t>
            </a:r>
            <a:r>
              <a:rPr lang="en-US" sz="1600" baseline="30000" dirty="0">
                <a:solidFill>
                  <a:schemeClr val="tx1"/>
                </a:solidFill>
              </a:rPr>
              <a:t>3–5</a:t>
            </a:r>
          </a:p>
          <a:p>
            <a:pPr marL="177800" indent="-173038">
              <a:lnSpc>
                <a:spcPct val="112000"/>
              </a:lnSpc>
              <a:spcBef>
                <a:spcPts val="0"/>
              </a:spcBef>
              <a:spcAft>
                <a:spcPts val="400"/>
              </a:spcAft>
              <a:buClr>
                <a:schemeClr val="accent1"/>
              </a:buClr>
              <a:buSzPct val="100000"/>
              <a:buFont typeface="Arial" panose="020B0604020202020204" pitchFamily="34" charset="0"/>
              <a:buChar char="•"/>
            </a:pPr>
            <a:r>
              <a:rPr lang="en-US" sz="1600" dirty="0">
                <a:solidFill>
                  <a:schemeClr val="tx1"/>
                </a:solidFill>
              </a:rPr>
              <a:t>Raludotatug deruxtecan (R-DXd) is a CDH6-directed ADC comprising </a:t>
            </a:r>
            <a:r>
              <a:rPr lang="en-US" sz="1600" dirty="0"/>
              <a:t>a h</a:t>
            </a:r>
            <a:r>
              <a:rPr lang="en-US" sz="1600" dirty="0">
                <a:solidFill>
                  <a:schemeClr val="tx1"/>
                </a:solidFill>
              </a:rPr>
              <a:t>umanized CDH6 IgG1 </a:t>
            </a:r>
            <a:r>
              <a:rPr lang="en-US" sz="1600" dirty="0" err="1">
                <a:solidFill>
                  <a:schemeClr val="tx1"/>
                </a:solidFill>
              </a:rPr>
              <a:t>mAb</a:t>
            </a:r>
            <a:r>
              <a:rPr lang="en-US" sz="1600" dirty="0">
                <a:solidFill>
                  <a:schemeClr val="tx1"/>
                </a:solidFill>
              </a:rPr>
              <a:t>, covalently linked to a TOPO I inhibitor payload via a tetrapeptide-based cleavable linker</a:t>
            </a:r>
            <a:r>
              <a:rPr lang="en-US" sz="1600" baseline="30000" dirty="0">
                <a:solidFill>
                  <a:schemeClr val="tx1"/>
                </a:solidFill>
              </a:rPr>
              <a:t>6,7</a:t>
            </a:r>
          </a:p>
          <a:p>
            <a:pPr marL="177800" indent="-173038">
              <a:lnSpc>
                <a:spcPct val="112000"/>
              </a:lnSpc>
              <a:spcBef>
                <a:spcPts val="0"/>
              </a:spcBef>
              <a:spcAft>
                <a:spcPts val="400"/>
              </a:spcAft>
              <a:buClr>
                <a:schemeClr val="accent1"/>
              </a:buClr>
              <a:buSzPct val="100000"/>
            </a:pPr>
            <a:r>
              <a:rPr lang="en-US" sz="1600" dirty="0">
                <a:ea typeface="Calibri" panose="020F0502020204030204" pitchFamily="34" charset="0"/>
              </a:rPr>
              <a:t>In </a:t>
            </a:r>
            <a:r>
              <a:rPr lang="en-US" sz="1600" dirty="0">
                <a:effectLst/>
                <a:ea typeface="Calibri" panose="020F0502020204030204" pitchFamily="34" charset="0"/>
              </a:rPr>
              <a:t>the ongoing Phase 1 trial (NCT04707248)</a:t>
            </a:r>
            <a:r>
              <a:rPr lang="en-US" sz="1600" dirty="0">
                <a:ea typeface="Calibri" panose="020F0502020204030204" pitchFamily="34" charset="0"/>
                <a:cs typeface="Arial" panose="020B0604020202020204" pitchFamily="34" charset="0"/>
              </a:rPr>
              <a:t>, R-DXd </a:t>
            </a:r>
            <a:r>
              <a:rPr lang="en-US" sz="1600" dirty="0">
                <a:ea typeface="Calibri" panose="020F0502020204030204" pitchFamily="34" charset="0"/>
              </a:rPr>
              <a:t>demonstrated a manageable safety profile and promising antitumor activity in 45</a:t>
            </a:r>
            <a:r>
              <a:rPr lang="en-US" sz="1600" dirty="0">
                <a:effectLst/>
                <a:ea typeface="Calibri" panose="020F0502020204030204" pitchFamily="34" charset="0"/>
                <a:cs typeface="Arial" panose="020B0604020202020204" pitchFamily="34" charset="0"/>
              </a:rPr>
              <a:t> </a:t>
            </a:r>
            <a:r>
              <a:rPr lang="en-US" sz="1600" dirty="0">
                <a:latin typeface="Arial Narrow" panose="020B0606020202030204" pitchFamily="34" charset="0"/>
                <a:ea typeface="Calibri" panose="020F0502020204030204" pitchFamily="34" charset="0"/>
                <a:cs typeface="Arial" panose="020B0604020202020204" pitchFamily="34" charset="0"/>
              </a:rPr>
              <a:t>patients with heavily pretreated OC</a:t>
            </a:r>
            <a:r>
              <a:rPr lang="en-US" sz="1600" dirty="0">
                <a:ea typeface="Calibri" panose="020F0502020204030204" pitchFamily="34" charset="0"/>
                <a:cs typeface="Arial" panose="020B0604020202020204" pitchFamily="34" charset="0"/>
              </a:rPr>
              <a:t> (89% had </a:t>
            </a:r>
            <a:r>
              <a:rPr lang="en-US" sz="1800" dirty="0">
                <a:ea typeface="Calibri" panose="020F0502020204030204" pitchFamily="34" charset="0"/>
                <a:cs typeface="Arial" panose="020B0604020202020204" pitchFamily="34" charset="0"/>
              </a:rPr>
              <a:t>platinum-resistant</a:t>
            </a:r>
            <a:r>
              <a:rPr lang="en-US" sz="1600" dirty="0">
                <a:ea typeface="Calibri" panose="020F0502020204030204" pitchFamily="34" charset="0"/>
                <a:cs typeface="Arial" panose="020B0604020202020204" pitchFamily="34" charset="0"/>
              </a:rPr>
              <a:t> OC)</a:t>
            </a:r>
            <a:r>
              <a:rPr lang="en-US" sz="1600" baseline="30000" dirty="0">
                <a:ea typeface="Calibri" panose="020F0502020204030204" pitchFamily="34" charset="0"/>
                <a:cs typeface="Arial" panose="020B0604020202020204" pitchFamily="34" charset="0"/>
              </a:rPr>
              <a:t>8,a</a:t>
            </a:r>
            <a:endParaRPr lang="en-US" sz="1600" dirty="0">
              <a:ea typeface="Calibri" panose="020F0502020204030204" pitchFamily="34" charset="0"/>
              <a:cs typeface="Arial" panose="020B0604020202020204" pitchFamily="34" charset="0"/>
            </a:endParaRPr>
          </a:p>
          <a:p>
            <a:pPr marL="177800" indent="-173038">
              <a:lnSpc>
                <a:spcPct val="112000"/>
              </a:lnSpc>
              <a:spcBef>
                <a:spcPts val="0"/>
              </a:spcBef>
              <a:spcAft>
                <a:spcPts val="400"/>
              </a:spcAft>
              <a:buClr>
                <a:schemeClr val="accent1"/>
              </a:buClr>
              <a:buSzPct val="100000"/>
            </a:pPr>
            <a:r>
              <a:rPr lang="en-US" sz="1600" dirty="0">
                <a:ea typeface="Calibri" panose="020F0502020204030204" pitchFamily="34" charset="0"/>
                <a:cs typeface="Arial" panose="020B0604020202020204" pitchFamily="34" charset="0"/>
              </a:rPr>
              <a:t>R-DXd was administered at 4.8, 5.6, or 6.4 mg/kg IV Q3W. Across doses, </a:t>
            </a:r>
            <a:r>
              <a:rPr lang="en-US" sz="1600" dirty="0">
                <a:latin typeface="Arial Narrow" panose="020B0606020202030204" pitchFamily="34" charset="0"/>
                <a:ea typeface="Calibri" panose="020F0502020204030204" pitchFamily="34" charset="0"/>
                <a:cs typeface="Arial" panose="020B0604020202020204" pitchFamily="34" charset="0"/>
              </a:rPr>
              <a:t>48.6% of patients achieved a confirmed objective response</a:t>
            </a:r>
            <a:r>
              <a:rPr lang="en-US" sz="1600" baseline="30000" dirty="0">
                <a:latin typeface="Arial Narrow" panose="020B0606020202030204" pitchFamily="34" charset="0"/>
                <a:ea typeface="Calibri" panose="020F0502020204030204" pitchFamily="34" charset="0"/>
                <a:cs typeface="Arial" panose="020B0604020202020204" pitchFamily="34" charset="0"/>
              </a:rPr>
              <a:t>8</a:t>
            </a:r>
          </a:p>
        </p:txBody>
      </p:sp>
      <p:graphicFrame>
        <p:nvGraphicFramePr>
          <p:cNvPr id="29" name="Table 33">
            <a:extLst>
              <a:ext uri="{FF2B5EF4-FFF2-40B4-BE49-F238E27FC236}">
                <a16:creationId xmlns:a16="http://schemas.microsoft.com/office/drawing/2014/main" id="{64824485-9178-8EC2-6B8B-AEAC0DA6511C}"/>
              </a:ext>
            </a:extLst>
          </p:cNvPr>
          <p:cNvGraphicFramePr>
            <a:graphicFrameLocks noGrp="1"/>
          </p:cNvGraphicFramePr>
          <p:nvPr>
            <p:ph sz="quarter" idx="14"/>
          </p:nvPr>
        </p:nvGraphicFramePr>
        <p:xfrm>
          <a:off x="6548091" y="3566336"/>
          <a:ext cx="5399087" cy="2141923"/>
        </p:xfrm>
        <a:graphic>
          <a:graphicData uri="http://schemas.openxmlformats.org/drawingml/2006/table">
            <a:tbl>
              <a:tblPr bandRow="1">
                <a:tableStyleId>{3B4B98B0-60AC-42C2-AFA5-B58CD77FA1E5}</a:tableStyleId>
              </a:tblPr>
              <a:tblGrid>
                <a:gridCol w="955223">
                  <a:extLst>
                    <a:ext uri="{9D8B030D-6E8A-4147-A177-3AD203B41FA5}">
                      <a16:colId xmlns:a16="http://schemas.microsoft.com/office/drawing/2014/main" val="3677614547"/>
                    </a:ext>
                  </a:extLst>
                </a:gridCol>
                <a:gridCol w="4443864">
                  <a:extLst>
                    <a:ext uri="{9D8B030D-6E8A-4147-A177-3AD203B41FA5}">
                      <a16:colId xmlns:a16="http://schemas.microsoft.com/office/drawing/2014/main" val="3603595698"/>
                    </a:ext>
                  </a:extLst>
                </a:gridCol>
              </a:tblGrid>
              <a:tr h="305989">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000" b="1" u="none" strike="noStrike" kern="0" cap="none" spc="0" normalizeH="0" baseline="0" noProof="0" dirty="0">
                          <a:ln>
                            <a:noFill/>
                          </a:ln>
                          <a:solidFill>
                            <a:schemeClr val="accent1"/>
                          </a:solidFill>
                          <a:effectLst/>
                          <a:uLnTx/>
                          <a:uFillTx/>
                          <a:latin typeface="Arial Narrow" panose="020B0606020202030204" pitchFamily="34" charset="0"/>
                          <a:ea typeface="Arial Narrow Regular"/>
                        </a:rPr>
                        <a:t>1</a:t>
                      </a:r>
                      <a:endParaRPr kumimoji="0" lang="en-US" sz="2000" b="1" i="0" u="none" strike="noStrike" kern="0" cap="none" spc="0" normalizeH="0" baseline="0" noProof="0" dirty="0">
                        <a:ln>
                          <a:noFill/>
                        </a:ln>
                        <a:solidFill>
                          <a:schemeClr val="accent1"/>
                        </a:solidFill>
                        <a:effectLst/>
                        <a:uLnTx/>
                        <a:uFillTx/>
                        <a:latin typeface="Arial Narrow" panose="020B0606020202030204" pitchFamily="34" charset="0"/>
                        <a:ea typeface="Arial Narrow Regular"/>
                        <a:cs typeface="Arial" panose="020B0604020202020204" pitchFamily="34" charset="0"/>
                      </a:endParaRPr>
                    </a:p>
                  </a:txBody>
                  <a:tcPr marL="0" marR="0" marT="0" marB="0" anchor="ctr">
                    <a:solidFill>
                      <a:srgbClr val="56A3A6">
                        <a:alpha val="14902"/>
                      </a:srgbClr>
                    </a:solidFill>
                  </a:tcPr>
                </a:tc>
                <a:tc>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300" b="0" u="none" strike="noStrike" kern="0" cap="none" spc="0" normalizeH="0" baseline="0" noProof="0" dirty="0">
                          <a:ln>
                            <a:noFill/>
                          </a:ln>
                          <a:solidFill>
                            <a:schemeClr val="tx1"/>
                          </a:solidFill>
                          <a:effectLst/>
                          <a:uLnTx/>
                          <a:uFillTx/>
                          <a:latin typeface="Arial Narrow" panose="020B0606020202030204" pitchFamily="34" charset="0"/>
                          <a:ea typeface="Arial Narrow Regular"/>
                        </a:rPr>
                        <a:t>Payload mechanism of action: TOPO I inhibitor</a:t>
                      </a:r>
                      <a:r>
                        <a:rPr kumimoji="0" lang="en-US" sz="1300" b="0" u="none" strike="noStrike" kern="0" cap="none" spc="0" normalizeH="0" baseline="30000" noProof="0" dirty="0">
                          <a:ln>
                            <a:noFill/>
                          </a:ln>
                          <a:solidFill>
                            <a:schemeClr val="tx1"/>
                          </a:solidFill>
                          <a:effectLst/>
                          <a:uLnTx/>
                          <a:uFillTx/>
                          <a:latin typeface="Arial Narrow" panose="020B0606020202030204" pitchFamily="34" charset="0"/>
                          <a:ea typeface="Arial Narrow Regular"/>
                        </a:rPr>
                        <a:t>7</a:t>
                      </a:r>
                      <a:r>
                        <a:rPr lang="en-US" sz="1300" b="0" baseline="30000" dirty="0">
                          <a:solidFill>
                            <a:schemeClr val="tx1"/>
                          </a:solidFill>
                          <a:latin typeface="Arial Narrow" panose="020B0606020202030204" pitchFamily="34" charset="0"/>
                          <a:ea typeface="Arial Narrow Regular"/>
                        </a:rPr>
                        <a:t>,c</a:t>
                      </a:r>
                      <a:r>
                        <a:rPr kumimoji="0" lang="en-US" sz="1300" b="0" u="none" strike="noStrike" kern="0" cap="none" spc="0" normalizeH="0" baseline="0" noProof="0" dirty="0">
                          <a:ln>
                            <a:noFill/>
                          </a:ln>
                          <a:solidFill>
                            <a:schemeClr val="tx1"/>
                          </a:solidFill>
                          <a:effectLst/>
                          <a:uLnTx/>
                          <a:uFillTx/>
                          <a:latin typeface="Arial Narrow" panose="020B0606020202030204" pitchFamily="34" charset="0"/>
                          <a:ea typeface="Arial Narrow Regular"/>
                        </a:rPr>
                        <a:t> </a:t>
                      </a:r>
                      <a:endParaRPr kumimoji="0" lang="en-US" sz="1300" b="0" i="0" u="none" strike="noStrike" kern="0" cap="none" spc="0" normalizeH="0" baseline="0" noProof="0" dirty="0">
                        <a:ln>
                          <a:noFill/>
                        </a:ln>
                        <a:solidFill>
                          <a:schemeClr val="tx1"/>
                        </a:solidFill>
                        <a:effectLst/>
                        <a:uLnTx/>
                        <a:uFillTx/>
                        <a:latin typeface="Arial Narrow" panose="020B0606020202030204" pitchFamily="34" charset="0"/>
                        <a:ea typeface="Arial Narrow Regular"/>
                        <a:cs typeface="Arial" panose="020B0604020202020204" pitchFamily="34" charset="0"/>
                      </a:endParaRPr>
                    </a:p>
                  </a:txBody>
                  <a:tcPr marL="0" marR="0" marT="0" marB="0" anchor="ctr">
                    <a:solidFill>
                      <a:srgbClr val="56A3A6">
                        <a:alpha val="14902"/>
                      </a:srgbClr>
                    </a:solidFill>
                  </a:tcPr>
                </a:tc>
                <a:extLst>
                  <a:ext uri="{0D108BD9-81ED-4DB2-BD59-A6C34878D82A}">
                    <a16:rowId xmlns:a16="http://schemas.microsoft.com/office/drawing/2014/main" val="713507240"/>
                  </a:ext>
                </a:extLst>
              </a:tr>
              <a:tr h="305989">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000" b="1" u="none" strike="noStrike" kern="0" cap="none" spc="0" normalizeH="0" baseline="0" noProof="0" dirty="0">
                          <a:ln>
                            <a:noFill/>
                          </a:ln>
                          <a:solidFill>
                            <a:schemeClr val="accent1"/>
                          </a:solidFill>
                          <a:effectLst/>
                          <a:uLnTx/>
                          <a:uFillTx/>
                          <a:latin typeface="Arial Narrow" panose="020B0606020202030204" pitchFamily="34" charset="0"/>
                          <a:ea typeface="Arial Narrow Regular"/>
                        </a:rPr>
                        <a:t>2</a:t>
                      </a:r>
                      <a:endParaRPr kumimoji="0" lang="en-US" sz="2000" b="1" i="0" u="none" strike="noStrike" kern="0" cap="none" spc="0" normalizeH="0" baseline="0" noProof="0" dirty="0">
                        <a:ln>
                          <a:noFill/>
                        </a:ln>
                        <a:solidFill>
                          <a:schemeClr val="accent1"/>
                        </a:solidFill>
                        <a:effectLst/>
                        <a:uLnTx/>
                        <a:uFillTx/>
                        <a:latin typeface="Arial Narrow" panose="020B0606020202030204" pitchFamily="34" charset="0"/>
                        <a:ea typeface="Arial Narrow Regular"/>
                        <a:cs typeface="Arial" panose="020B0604020202020204" pitchFamily="34" charset="0"/>
                      </a:endParaRPr>
                    </a:p>
                  </a:txBody>
                  <a:tcPr marL="0" marR="0" marT="0" marB="0" anchor="ctr"/>
                </a:tc>
                <a:tc>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300" b="0" u="none" strike="noStrike" kern="0" cap="none" spc="0" normalizeH="0" baseline="0" noProof="0" dirty="0">
                          <a:ln>
                            <a:noFill/>
                          </a:ln>
                          <a:solidFill>
                            <a:schemeClr val="tx1"/>
                          </a:solidFill>
                          <a:effectLst/>
                          <a:uLnTx/>
                          <a:uFillTx/>
                          <a:latin typeface="Arial Narrow" panose="020B0606020202030204" pitchFamily="34" charset="0"/>
                          <a:ea typeface="Arial Narrow Regular"/>
                        </a:rPr>
                        <a:t>High potency of payload</a:t>
                      </a:r>
                      <a:r>
                        <a:rPr kumimoji="0" lang="en-US" sz="1300" b="0" u="none" strike="noStrike" kern="0" cap="none" spc="0" normalizeH="0" baseline="30000" noProof="0" dirty="0">
                          <a:ln>
                            <a:noFill/>
                          </a:ln>
                          <a:solidFill>
                            <a:schemeClr val="tx1"/>
                          </a:solidFill>
                          <a:effectLst/>
                          <a:uLnTx/>
                          <a:uFillTx/>
                          <a:latin typeface="Arial Narrow" panose="020B0606020202030204" pitchFamily="34" charset="0"/>
                          <a:ea typeface="Arial Narrow Regular"/>
                        </a:rPr>
                        <a:t>6,7</a:t>
                      </a:r>
                      <a:r>
                        <a:rPr lang="en-US" sz="1300" b="0" baseline="30000" dirty="0">
                          <a:solidFill>
                            <a:schemeClr val="tx1"/>
                          </a:solidFill>
                          <a:latin typeface="Arial Narrow" panose="020B0606020202030204" pitchFamily="34" charset="0"/>
                          <a:ea typeface="Arial Narrow Regular"/>
                        </a:rPr>
                        <a:t>,c</a:t>
                      </a:r>
                      <a:endParaRPr kumimoji="0" lang="en-US" sz="1300" b="0" i="0" u="none" strike="noStrike" kern="0" cap="none" spc="0" normalizeH="0" baseline="30000" noProof="0" dirty="0">
                        <a:ln>
                          <a:noFill/>
                        </a:ln>
                        <a:solidFill>
                          <a:schemeClr val="tx1"/>
                        </a:solidFill>
                        <a:effectLst/>
                        <a:uLnTx/>
                        <a:uFillTx/>
                        <a:latin typeface="Arial Narrow" panose="020B0606020202030204" pitchFamily="34" charset="0"/>
                        <a:ea typeface="Arial Narrow Regular"/>
                        <a:cs typeface="Arial" panose="020B0604020202020204" pitchFamily="34" charset="0"/>
                      </a:endParaRPr>
                    </a:p>
                  </a:txBody>
                  <a:tcPr marL="0" marR="0" marT="0" marB="0" anchor="ctr"/>
                </a:tc>
                <a:extLst>
                  <a:ext uri="{0D108BD9-81ED-4DB2-BD59-A6C34878D82A}">
                    <a16:rowId xmlns:a16="http://schemas.microsoft.com/office/drawing/2014/main" val="1320185224"/>
                  </a:ext>
                </a:extLst>
              </a:tr>
              <a:tr h="305989">
                <a:tc>
                  <a:txBody>
                    <a:bodyPr/>
                    <a:lstStyle/>
                    <a:p>
                      <a:pPr lvl="0" algn="ctr">
                        <a:lnSpc>
                          <a:spcPct val="90000"/>
                        </a:lnSpc>
                        <a:defRPr/>
                      </a:pPr>
                      <a:r>
                        <a:rPr kumimoji="0" lang="en-US" sz="2000" b="1" u="none" strike="noStrike" kern="1200" cap="none" spc="0" normalizeH="0" baseline="0" noProof="0" dirty="0">
                          <a:ln>
                            <a:noFill/>
                          </a:ln>
                          <a:solidFill>
                            <a:schemeClr val="accent1"/>
                          </a:solidFill>
                          <a:effectLst/>
                          <a:uLnTx/>
                          <a:uFillTx/>
                          <a:latin typeface="Arial Narrow" panose="020B0606020202030204" pitchFamily="34" charset="0"/>
                          <a:ea typeface="Arial Narrow Regular"/>
                        </a:rPr>
                        <a:t>3</a:t>
                      </a:r>
                      <a:endParaRPr kumimoji="0" lang="en-US" sz="2000" b="1" i="0" u="none" strike="noStrike" kern="1200" cap="none" spc="0" normalizeH="0" baseline="0" noProof="0" dirty="0">
                        <a:ln>
                          <a:noFill/>
                        </a:ln>
                        <a:solidFill>
                          <a:schemeClr val="accent1"/>
                        </a:solidFill>
                        <a:effectLst/>
                        <a:uLnTx/>
                        <a:uFillTx/>
                        <a:latin typeface="Arial Narrow" panose="020B0606020202030204" pitchFamily="34" charset="0"/>
                        <a:ea typeface="Arial Narrow Regular"/>
                        <a:cs typeface="Arial" panose="020B0604020202020204" pitchFamily="34" charset="0"/>
                      </a:endParaRPr>
                    </a:p>
                  </a:txBody>
                  <a:tcPr marL="0" marR="0" marT="0" marB="0" anchor="ctr"/>
                </a:tc>
                <a:tc>
                  <a:txBody>
                    <a:bodyPr/>
                    <a:lstStyle/>
                    <a:p>
                      <a:pPr lvl="0">
                        <a:lnSpc>
                          <a:spcPct val="90000"/>
                        </a:lnSpc>
                        <a:defRPr/>
                      </a:pPr>
                      <a:r>
                        <a:rPr kumimoji="0" lang="en-US" sz="1300" b="0" u="none" strike="noStrike" kern="0" cap="none" spc="0" normalizeH="0" baseline="0" noProof="0" dirty="0">
                          <a:ln>
                            <a:noFill/>
                          </a:ln>
                          <a:solidFill>
                            <a:schemeClr val="tx1"/>
                          </a:solidFill>
                          <a:effectLst/>
                          <a:uLnTx/>
                          <a:uFillTx/>
                          <a:latin typeface="Arial Narrow" panose="020B0606020202030204" pitchFamily="34" charset="0"/>
                          <a:ea typeface="Arial Narrow Regular"/>
                          <a:cs typeface="+mn-cs"/>
                        </a:rPr>
                        <a:t>High drug-to-antibody ratio of ≈8</a:t>
                      </a:r>
                      <a:r>
                        <a:rPr kumimoji="0" lang="en-US" sz="1300" b="0" u="none" strike="noStrike" kern="0" cap="none" spc="0" normalizeH="0" baseline="30000" noProof="0" dirty="0">
                          <a:ln>
                            <a:noFill/>
                          </a:ln>
                          <a:solidFill>
                            <a:schemeClr val="tx1"/>
                          </a:solidFill>
                          <a:effectLst/>
                          <a:uLnTx/>
                          <a:uFillTx/>
                          <a:latin typeface="Arial Narrow" panose="020B0606020202030204" pitchFamily="34" charset="0"/>
                          <a:ea typeface="Arial Narrow Regular"/>
                          <a:cs typeface="+mn-cs"/>
                        </a:rPr>
                        <a:t>6</a:t>
                      </a:r>
                      <a:r>
                        <a:rPr kumimoji="0" lang="en-US" sz="1300" b="0" u="none" strike="noStrike" kern="0" cap="none" spc="0" normalizeH="0" baseline="30000" dirty="0">
                          <a:ln>
                            <a:noFill/>
                          </a:ln>
                          <a:solidFill>
                            <a:schemeClr val="tx1"/>
                          </a:solidFill>
                          <a:effectLst/>
                          <a:uLnTx/>
                          <a:uFillTx/>
                          <a:latin typeface="Arial Narrow" panose="020B0606020202030204" pitchFamily="34" charset="0"/>
                          <a:ea typeface="Arial Narrow Regular"/>
                          <a:cs typeface="+mn-cs"/>
                        </a:rPr>
                        <a:t>,c</a:t>
                      </a:r>
                      <a:endParaRPr kumimoji="0" lang="en-US" sz="1300" b="0" u="none" strike="noStrike" kern="0" cap="none" spc="0" normalizeH="0" baseline="30000" noProof="0" dirty="0">
                        <a:ln>
                          <a:noFill/>
                        </a:ln>
                        <a:solidFill>
                          <a:schemeClr val="tx1"/>
                        </a:solidFill>
                        <a:effectLst/>
                        <a:uLnTx/>
                        <a:uFillTx/>
                        <a:latin typeface="Arial Narrow" panose="020B0606020202030204" pitchFamily="34" charset="0"/>
                        <a:ea typeface="Arial Narrow Regular"/>
                        <a:cs typeface="+mn-cs"/>
                      </a:endParaRPr>
                    </a:p>
                  </a:txBody>
                  <a:tcPr marL="0" marR="0" marT="0" marB="0" anchor="ctr"/>
                </a:tc>
                <a:extLst>
                  <a:ext uri="{0D108BD9-81ED-4DB2-BD59-A6C34878D82A}">
                    <a16:rowId xmlns:a16="http://schemas.microsoft.com/office/drawing/2014/main" val="757157564"/>
                  </a:ext>
                </a:extLst>
              </a:tr>
              <a:tr h="305989">
                <a:tc>
                  <a:txBody>
                    <a:bodyPr/>
                    <a:lstStyle/>
                    <a:p>
                      <a:pPr marL="0" marR="0" lvl="0" indent="0" algn="ctr" defTabSz="914377" rtl="0" eaLnBrk="1" fontAlgn="auto" latinLnBrk="0" hangingPunct="1">
                        <a:lnSpc>
                          <a:spcPct val="90000"/>
                        </a:lnSpc>
                        <a:spcBef>
                          <a:spcPts val="0"/>
                        </a:spcBef>
                        <a:spcAft>
                          <a:spcPts val="0"/>
                        </a:spcAft>
                        <a:buClrTx/>
                        <a:buSzTx/>
                        <a:buFontTx/>
                        <a:buNone/>
                        <a:tabLst/>
                        <a:defRPr/>
                      </a:pPr>
                      <a:r>
                        <a:rPr kumimoji="0" lang="en-US" sz="2000" b="1" u="none" strike="noStrike" kern="0" cap="none" spc="0" normalizeH="0" baseline="0" noProof="0" dirty="0">
                          <a:ln>
                            <a:noFill/>
                          </a:ln>
                          <a:solidFill>
                            <a:schemeClr val="accent1"/>
                          </a:solidFill>
                          <a:effectLst/>
                          <a:uLnTx/>
                          <a:uFillTx/>
                          <a:latin typeface="Arial Narrow" panose="020B0606020202030204" pitchFamily="34" charset="0"/>
                          <a:ea typeface="Arial Narrow Regular"/>
                        </a:rPr>
                        <a:t>4</a:t>
                      </a:r>
                      <a:endParaRPr kumimoji="0" lang="en-US" sz="2000" b="1" i="0" u="none" strike="noStrike" kern="0" cap="none" spc="0" normalizeH="0" baseline="0" noProof="0" dirty="0">
                        <a:ln>
                          <a:noFill/>
                        </a:ln>
                        <a:solidFill>
                          <a:schemeClr val="accent1"/>
                        </a:solidFill>
                        <a:effectLst/>
                        <a:uLnTx/>
                        <a:uFillTx/>
                        <a:latin typeface="Arial Narrow" panose="020B0606020202030204" pitchFamily="34" charset="0"/>
                        <a:ea typeface="Arial Narrow Regular"/>
                        <a:cs typeface="Arial" panose="020B0604020202020204" pitchFamily="34" charset="0"/>
                      </a:endParaRPr>
                    </a:p>
                  </a:txBody>
                  <a:tcPr marL="0" marR="0" marT="0" marB="0" anchor="ctr"/>
                </a:tc>
                <a:tc>
                  <a:txBody>
                    <a:bodyPr/>
                    <a:lstStyle/>
                    <a:p>
                      <a:pPr marL="0" marR="0" lvl="0" indent="0" algn="l" defTabSz="914377" rtl="0" eaLnBrk="1" fontAlgn="auto" latinLnBrk="0" hangingPunct="1">
                        <a:lnSpc>
                          <a:spcPct val="90000"/>
                        </a:lnSpc>
                        <a:spcBef>
                          <a:spcPts val="0"/>
                        </a:spcBef>
                        <a:spcAft>
                          <a:spcPts val="0"/>
                        </a:spcAft>
                        <a:buClrTx/>
                        <a:buSzTx/>
                        <a:buFontTx/>
                        <a:buNone/>
                        <a:tabLst/>
                        <a:defRPr/>
                      </a:pPr>
                      <a:r>
                        <a:rPr kumimoji="0" lang="en-US" sz="1300" b="0" u="none" strike="noStrike" kern="0" cap="none" spc="0" normalizeH="0" baseline="0" noProof="0" dirty="0">
                          <a:ln>
                            <a:noFill/>
                          </a:ln>
                          <a:solidFill>
                            <a:schemeClr val="tx1"/>
                          </a:solidFill>
                          <a:effectLst/>
                          <a:uLnTx/>
                          <a:uFillTx/>
                          <a:latin typeface="Arial Narrow" panose="020B0606020202030204" pitchFamily="34" charset="0"/>
                          <a:ea typeface="Arial Narrow Regular"/>
                        </a:rPr>
                        <a:t>Payload with short systemic half-life</a:t>
                      </a:r>
                      <a:r>
                        <a:rPr kumimoji="0" lang="en-US" sz="1300" b="0" u="none" strike="noStrike" kern="0" cap="none" spc="0" normalizeH="0" baseline="30000" noProof="0" dirty="0">
                          <a:ln>
                            <a:noFill/>
                          </a:ln>
                          <a:solidFill>
                            <a:schemeClr val="tx1"/>
                          </a:solidFill>
                          <a:effectLst/>
                          <a:uLnTx/>
                          <a:uFillTx/>
                          <a:latin typeface="Arial Narrow" panose="020B0606020202030204" pitchFamily="34" charset="0"/>
                          <a:ea typeface="Arial Narrow Regular"/>
                        </a:rPr>
                        <a:t>7</a:t>
                      </a:r>
                      <a:r>
                        <a:rPr lang="en-US" sz="1300" b="0" baseline="30000" dirty="0">
                          <a:solidFill>
                            <a:schemeClr val="tx1"/>
                          </a:solidFill>
                          <a:latin typeface="Arial Narrow" panose="020B0606020202030204" pitchFamily="34" charset="0"/>
                          <a:ea typeface="Arial Narrow Regular"/>
                        </a:rPr>
                        <a:t>,</a:t>
                      </a:r>
                      <a:r>
                        <a:rPr lang="en-US" sz="1300" b="0" baseline="30000" dirty="0" err="1">
                          <a:solidFill>
                            <a:schemeClr val="tx1"/>
                          </a:solidFill>
                          <a:latin typeface="Arial Narrow" panose="020B0606020202030204" pitchFamily="34" charset="0"/>
                          <a:ea typeface="Arial Narrow Regular"/>
                        </a:rPr>
                        <a:t>c,d</a:t>
                      </a:r>
                      <a:endParaRPr kumimoji="0" lang="en-US" sz="1300" b="0" i="0" u="none" strike="noStrike" kern="0" cap="none" spc="0" normalizeH="0" baseline="30000" noProof="0" dirty="0">
                        <a:ln>
                          <a:noFill/>
                        </a:ln>
                        <a:solidFill>
                          <a:schemeClr val="tx1"/>
                        </a:solidFill>
                        <a:effectLst/>
                        <a:uLnTx/>
                        <a:uFillTx/>
                        <a:latin typeface="Arial Narrow" panose="020B0606020202030204" pitchFamily="34" charset="0"/>
                        <a:ea typeface="Arial Narrow Regular"/>
                        <a:cs typeface="Arial" panose="020B0604020202020204" pitchFamily="34" charset="0"/>
                      </a:endParaRPr>
                    </a:p>
                  </a:txBody>
                  <a:tcPr marL="0" marR="0" marT="0" marB="0" anchor="ctr"/>
                </a:tc>
                <a:extLst>
                  <a:ext uri="{0D108BD9-81ED-4DB2-BD59-A6C34878D82A}">
                    <a16:rowId xmlns:a16="http://schemas.microsoft.com/office/drawing/2014/main" val="761604787"/>
                  </a:ext>
                </a:extLst>
              </a:tr>
              <a:tr h="305989">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000" b="1" u="none" strike="noStrike" kern="0" cap="none" spc="0" normalizeH="0" baseline="0" noProof="0" dirty="0">
                          <a:ln>
                            <a:noFill/>
                          </a:ln>
                          <a:solidFill>
                            <a:schemeClr val="accent1"/>
                          </a:solidFill>
                          <a:effectLst/>
                          <a:uLnTx/>
                          <a:uFillTx/>
                          <a:latin typeface="Arial Narrow" panose="020B0606020202030204" pitchFamily="34" charset="0"/>
                          <a:ea typeface="Arial Narrow Regular"/>
                        </a:rPr>
                        <a:t>5</a:t>
                      </a:r>
                      <a:endParaRPr kumimoji="0" lang="en-US" sz="2000" b="1" i="0" u="none" strike="noStrike" kern="0" cap="none" spc="0" normalizeH="0" baseline="0" noProof="0" dirty="0">
                        <a:ln>
                          <a:noFill/>
                        </a:ln>
                        <a:solidFill>
                          <a:schemeClr val="accent1"/>
                        </a:solidFill>
                        <a:effectLst/>
                        <a:uLnTx/>
                        <a:uFillTx/>
                        <a:latin typeface="Arial Narrow" panose="020B0606020202030204" pitchFamily="34" charset="0"/>
                        <a:ea typeface="Arial Narrow Regular"/>
                        <a:cs typeface="Arial" panose="020B0604020202020204" pitchFamily="34" charset="0"/>
                      </a:endParaRPr>
                    </a:p>
                  </a:txBody>
                  <a:tcPr marL="0" marR="0" marT="0" marB="0" anchor="ctr"/>
                </a:tc>
                <a:tc>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300" b="0" u="none" strike="noStrike" kern="0" cap="none" spc="0" normalizeH="0" baseline="0" noProof="0" dirty="0">
                          <a:ln>
                            <a:noFill/>
                          </a:ln>
                          <a:solidFill>
                            <a:schemeClr val="tx1"/>
                          </a:solidFill>
                          <a:effectLst/>
                          <a:uLnTx/>
                          <a:uFillTx/>
                          <a:latin typeface="Arial Narrow" panose="020B0606020202030204" pitchFamily="34" charset="0"/>
                          <a:ea typeface="Arial Narrow Regular"/>
                          <a:cs typeface="+mn-cs"/>
                        </a:rPr>
                        <a:t>Plasma-stable linker-payload</a:t>
                      </a:r>
                      <a:r>
                        <a:rPr kumimoji="0" lang="en-US" sz="1300" b="0" u="none" strike="noStrike" kern="0" cap="none" spc="0" normalizeH="0" baseline="30000" noProof="0" dirty="0">
                          <a:ln>
                            <a:noFill/>
                          </a:ln>
                          <a:solidFill>
                            <a:schemeClr val="tx1"/>
                          </a:solidFill>
                          <a:effectLst/>
                          <a:uLnTx/>
                          <a:uFillTx/>
                          <a:latin typeface="Arial Narrow" panose="020B0606020202030204" pitchFamily="34" charset="0"/>
                          <a:ea typeface="Arial Narrow Regular"/>
                          <a:cs typeface="+mn-cs"/>
                        </a:rPr>
                        <a:t>6,7,</a:t>
                      </a:r>
                      <a:r>
                        <a:rPr kumimoji="0" lang="en-US" sz="1300" b="0" u="none" strike="noStrike" kern="0" cap="none" spc="0" normalizeH="0" baseline="30000" dirty="0">
                          <a:ln>
                            <a:noFill/>
                          </a:ln>
                          <a:solidFill>
                            <a:schemeClr val="tx1"/>
                          </a:solidFill>
                          <a:effectLst/>
                          <a:uLnTx/>
                          <a:uFillTx/>
                          <a:latin typeface="Arial Narrow" panose="020B0606020202030204" pitchFamily="34" charset="0"/>
                          <a:ea typeface="Arial Narrow Regular"/>
                          <a:cs typeface="+mn-cs"/>
                        </a:rPr>
                        <a:t>c</a:t>
                      </a:r>
                      <a:endParaRPr kumimoji="0" lang="en-US" sz="1300" b="0" u="none" strike="noStrike" kern="0" cap="none" spc="0" normalizeH="0" baseline="30000" noProof="0" dirty="0">
                        <a:ln>
                          <a:noFill/>
                        </a:ln>
                        <a:solidFill>
                          <a:schemeClr val="tx1"/>
                        </a:solidFill>
                        <a:effectLst/>
                        <a:uLnTx/>
                        <a:uFillTx/>
                        <a:latin typeface="Arial Narrow" panose="020B0606020202030204" pitchFamily="34" charset="0"/>
                        <a:ea typeface="Arial Narrow Regular"/>
                        <a:cs typeface="+mn-cs"/>
                      </a:endParaRPr>
                    </a:p>
                  </a:txBody>
                  <a:tcPr marL="0" marR="0" marT="0" marB="0" anchor="ctr"/>
                </a:tc>
                <a:extLst>
                  <a:ext uri="{0D108BD9-81ED-4DB2-BD59-A6C34878D82A}">
                    <a16:rowId xmlns:a16="http://schemas.microsoft.com/office/drawing/2014/main" val="3565443302"/>
                  </a:ext>
                </a:extLst>
              </a:tr>
              <a:tr h="305989">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000" b="1" u="none" strike="noStrike" kern="0" cap="none" spc="0" normalizeH="0" baseline="0" noProof="0" dirty="0">
                          <a:ln>
                            <a:noFill/>
                          </a:ln>
                          <a:solidFill>
                            <a:schemeClr val="accent1"/>
                          </a:solidFill>
                          <a:effectLst/>
                          <a:uLnTx/>
                          <a:uFillTx/>
                          <a:latin typeface="Arial Narrow" panose="020B0606020202030204" pitchFamily="34" charset="0"/>
                          <a:ea typeface="Arial Narrow Regular"/>
                        </a:rPr>
                        <a:t>6</a:t>
                      </a:r>
                      <a:endParaRPr kumimoji="0" lang="en-US" sz="2000" b="1" i="0" u="none" strike="noStrike" kern="0" cap="none" spc="0" normalizeH="0" baseline="0" noProof="0" dirty="0">
                        <a:ln>
                          <a:noFill/>
                        </a:ln>
                        <a:solidFill>
                          <a:schemeClr val="accent1"/>
                        </a:solidFill>
                        <a:effectLst/>
                        <a:uLnTx/>
                        <a:uFillTx/>
                        <a:latin typeface="Arial Narrow" panose="020B0606020202030204" pitchFamily="34" charset="0"/>
                        <a:ea typeface="Arial Narrow Regular"/>
                        <a:cs typeface="Arial" panose="020B0604020202020204" pitchFamily="34" charset="0"/>
                      </a:endParaRPr>
                    </a:p>
                  </a:txBody>
                  <a:tcPr marL="0" marR="0" marT="0" marB="0" anchor="ctr"/>
                </a:tc>
                <a:tc>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300" b="0" u="none" strike="noStrike" kern="0" cap="none" spc="0" normalizeH="0" baseline="0" noProof="0" dirty="0">
                          <a:ln>
                            <a:noFill/>
                          </a:ln>
                          <a:solidFill>
                            <a:schemeClr val="tx1"/>
                          </a:solidFill>
                          <a:effectLst/>
                          <a:uLnTx/>
                          <a:uFillTx/>
                          <a:latin typeface="Arial Narrow" panose="020B0606020202030204" pitchFamily="34" charset="0"/>
                          <a:ea typeface="Arial Narrow Regular"/>
                        </a:rPr>
                        <a:t>Tumor-selective cleavable linker</a:t>
                      </a:r>
                      <a:r>
                        <a:rPr kumimoji="0" lang="en-US" sz="1300" b="0" u="none" strike="noStrike" kern="0" cap="none" spc="0" normalizeH="0" baseline="30000" noProof="0" dirty="0">
                          <a:ln>
                            <a:noFill/>
                          </a:ln>
                          <a:solidFill>
                            <a:schemeClr val="tx1"/>
                          </a:solidFill>
                          <a:effectLst/>
                          <a:uLnTx/>
                          <a:uFillTx/>
                          <a:latin typeface="Arial Narrow" panose="020B0606020202030204" pitchFamily="34" charset="0"/>
                          <a:ea typeface="Arial Narrow Regular"/>
                        </a:rPr>
                        <a:t>6,7</a:t>
                      </a:r>
                      <a:r>
                        <a:rPr lang="en-US" sz="1300" b="0" baseline="30000" dirty="0">
                          <a:solidFill>
                            <a:schemeClr val="tx1"/>
                          </a:solidFill>
                          <a:latin typeface="Arial Narrow" panose="020B0606020202030204" pitchFamily="34" charset="0"/>
                          <a:ea typeface="Arial Narrow Regular"/>
                        </a:rPr>
                        <a:t>,c</a:t>
                      </a:r>
                      <a:r>
                        <a:rPr kumimoji="0" lang="en-US" sz="1300" b="0" u="none" strike="noStrike" kern="0" cap="none" spc="0" normalizeH="0" baseline="0" noProof="0" dirty="0">
                          <a:ln>
                            <a:noFill/>
                          </a:ln>
                          <a:solidFill>
                            <a:schemeClr val="tx1"/>
                          </a:solidFill>
                          <a:effectLst/>
                          <a:uLnTx/>
                          <a:uFillTx/>
                          <a:latin typeface="Arial Narrow" panose="020B0606020202030204" pitchFamily="34" charset="0"/>
                          <a:ea typeface="Arial Narrow Regular"/>
                        </a:rPr>
                        <a:t> </a:t>
                      </a:r>
                      <a:endParaRPr kumimoji="0" lang="en-US" sz="1300" b="0" i="0" u="none" strike="noStrike" kern="0" cap="none" spc="0" normalizeH="0" baseline="0" noProof="0" dirty="0">
                        <a:ln>
                          <a:noFill/>
                        </a:ln>
                        <a:solidFill>
                          <a:schemeClr val="tx1"/>
                        </a:solidFill>
                        <a:effectLst/>
                        <a:uLnTx/>
                        <a:uFillTx/>
                        <a:latin typeface="Arial Narrow" panose="020B0606020202030204" pitchFamily="34" charset="0"/>
                        <a:ea typeface="Arial Narrow Regular"/>
                        <a:cs typeface="Arial" panose="020B0604020202020204" pitchFamily="34" charset="0"/>
                      </a:endParaRPr>
                    </a:p>
                  </a:txBody>
                  <a:tcPr marL="0" marR="0" marT="0" marB="0" anchor="ctr"/>
                </a:tc>
                <a:extLst>
                  <a:ext uri="{0D108BD9-81ED-4DB2-BD59-A6C34878D82A}">
                    <a16:rowId xmlns:a16="http://schemas.microsoft.com/office/drawing/2014/main" val="784025869"/>
                  </a:ext>
                </a:extLst>
              </a:tr>
              <a:tr h="305989">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000" b="1" u="none" strike="noStrike" kern="0" cap="none" spc="0" normalizeH="0" baseline="0" noProof="0" dirty="0">
                          <a:ln>
                            <a:noFill/>
                          </a:ln>
                          <a:solidFill>
                            <a:schemeClr val="accent1"/>
                          </a:solidFill>
                          <a:effectLst/>
                          <a:uLnTx/>
                          <a:uFillTx/>
                          <a:latin typeface="Arial Narrow" panose="020B0606020202030204" pitchFamily="34" charset="0"/>
                          <a:ea typeface="Arial Narrow Regular"/>
                        </a:rPr>
                        <a:t>7</a:t>
                      </a:r>
                      <a:endParaRPr kumimoji="0" lang="en-US" sz="2000" b="1" i="0" u="none" strike="noStrike" kern="0" cap="none" spc="0" normalizeH="0" baseline="0" noProof="0" dirty="0">
                        <a:ln>
                          <a:noFill/>
                        </a:ln>
                        <a:solidFill>
                          <a:schemeClr val="accent1"/>
                        </a:solidFill>
                        <a:effectLst/>
                        <a:uLnTx/>
                        <a:uFillTx/>
                        <a:latin typeface="Arial Narrow" panose="020B0606020202030204" pitchFamily="34" charset="0"/>
                        <a:ea typeface="Arial Narrow Regular"/>
                        <a:cs typeface="Arial" panose="020B0604020202020204" pitchFamily="34" charset="0"/>
                      </a:endParaRPr>
                    </a:p>
                  </a:txBody>
                  <a:tcPr marL="0" marR="0" marT="0" marB="0" anchor="ctr">
                    <a:solidFill>
                      <a:srgbClr val="56A3A6">
                        <a:alpha val="14902"/>
                      </a:srgbClr>
                    </a:solidFill>
                  </a:tcPr>
                </a:tc>
                <a:tc>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300" b="0" u="none" strike="noStrike" kern="0" cap="none" spc="0" normalizeH="0" baseline="0" noProof="0" dirty="0">
                          <a:ln>
                            <a:noFill/>
                          </a:ln>
                          <a:solidFill>
                            <a:schemeClr val="tx1"/>
                          </a:solidFill>
                          <a:effectLst/>
                          <a:uLnTx/>
                          <a:uFillTx/>
                          <a:latin typeface="Arial Narrow" panose="020B0606020202030204" pitchFamily="34" charset="0"/>
                          <a:ea typeface="Arial Narrow Regular"/>
                          <a:cs typeface="+mn-cs"/>
                        </a:rPr>
                        <a:t>Bystander antitumor effect</a:t>
                      </a:r>
                      <a:r>
                        <a:rPr kumimoji="0" lang="en-US" sz="1300" b="0" u="none" strike="noStrike" kern="0" cap="none" spc="0" normalizeH="0" baseline="30000" noProof="0" dirty="0">
                          <a:ln>
                            <a:noFill/>
                          </a:ln>
                          <a:solidFill>
                            <a:schemeClr val="tx1"/>
                          </a:solidFill>
                          <a:effectLst/>
                          <a:uLnTx/>
                          <a:uFillTx/>
                          <a:latin typeface="Arial Narrow" panose="020B0606020202030204" pitchFamily="34" charset="0"/>
                          <a:ea typeface="Arial Narrow Regular"/>
                          <a:cs typeface="+mn-cs"/>
                        </a:rPr>
                        <a:t>6</a:t>
                      </a:r>
                      <a:r>
                        <a:rPr kumimoji="0" lang="en-US" sz="1300" b="0" u="none" strike="noStrike" kern="0" cap="none" spc="0" normalizeH="0" baseline="30000" dirty="0">
                          <a:ln>
                            <a:noFill/>
                          </a:ln>
                          <a:solidFill>
                            <a:schemeClr val="tx1"/>
                          </a:solidFill>
                          <a:effectLst/>
                          <a:uLnTx/>
                          <a:uFillTx/>
                          <a:latin typeface="Arial Narrow" panose="020B0606020202030204" pitchFamily="34" charset="0"/>
                          <a:ea typeface="Arial Narrow Regular"/>
                          <a:cs typeface="+mn-cs"/>
                        </a:rPr>
                        <a:t>,c</a:t>
                      </a:r>
                      <a:endParaRPr kumimoji="0" lang="en-US" sz="1300" b="0" u="none" strike="noStrike" kern="0" cap="none" spc="0" normalizeH="0" baseline="30000" noProof="0" dirty="0">
                        <a:ln>
                          <a:noFill/>
                        </a:ln>
                        <a:solidFill>
                          <a:schemeClr val="tx1"/>
                        </a:solidFill>
                        <a:effectLst/>
                        <a:uLnTx/>
                        <a:uFillTx/>
                        <a:latin typeface="Arial Narrow" panose="020B0606020202030204" pitchFamily="34" charset="0"/>
                        <a:ea typeface="Arial Narrow Regular"/>
                        <a:cs typeface="+mn-cs"/>
                      </a:endParaRPr>
                    </a:p>
                  </a:txBody>
                  <a:tcPr marL="0" marR="0" marT="0" marB="0" anchor="ctr">
                    <a:solidFill>
                      <a:srgbClr val="56A3A6">
                        <a:alpha val="14902"/>
                      </a:srgbClr>
                    </a:solidFill>
                  </a:tcPr>
                </a:tc>
                <a:extLst>
                  <a:ext uri="{0D108BD9-81ED-4DB2-BD59-A6C34878D82A}">
                    <a16:rowId xmlns:a16="http://schemas.microsoft.com/office/drawing/2014/main" val="142347740"/>
                  </a:ext>
                </a:extLst>
              </a:tr>
            </a:tbl>
          </a:graphicData>
        </a:graphic>
      </p:graphicFrame>
      <p:sp>
        <p:nvSpPr>
          <p:cNvPr id="30" name="Footer Placeholder 29">
            <a:extLst>
              <a:ext uri="{FF2B5EF4-FFF2-40B4-BE49-F238E27FC236}">
                <a16:creationId xmlns:a16="http://schemas.microsoft.com/office/drawing/2014/main" id="{B52B3FFA-6B42-F231-A190-B8608B8AB0E6}"/>
              </a:ext>
            </a:extLst>
          </p:cNvPr>
          <p:cNvSpPr>
            <a:spLocks noGrp="1"/>
          </p:cNvSpPr>
          <p:nvPr>
            <p:ph type="ftr" sz="quarter" idx="15"/>
          </p:nvPr>
        </p:nvSpPr>
        <p:spPr>
          <a:xfrm>
            <a:off x="407988" y="5778000"/>
            <a:ext cx="9802807" cy="852096"/>
          </a:xfrm>
        </p:spPr>
        <p:txBody>
          <a:body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30000" noProof="0" dirty="0" err="1">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rPr>
              <a:t>a</a:t>
            </a:r>
            <a:r>
              <a:rPr kumimoji="0" lang="en-US" sz="800" b="0" i="0" u="none" strike="noStrike" kern="1200" cap="none" spc="0" normalizeH="0" baseline="0" noProof="0" dirty="0" err="1">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rPr>
              <a:t>Defined</a:t>
            </a:r>
            <a:r>
              <a:rPr kumimoji="0" lang="en-US" sz="800" b="0" i="0" u="none" strike="noStrike" kern="120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rPr>
              <a:t> as </a:t>
            </a:r>
            <a:r>
              <a:rPr kumimoji="0" lang="en-US" sz="800" b="0" i="0" u="none" strike="noStrike" kern="1200" cap="none" spc="0" normalizeH="0" baseline="0" noProof="0" dirty="0" err="1">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rPr>
              <a:t>TFIp</a:t>
            </a:r>
            <a:r>
              <a:rPr kumimoji="0" lang="en-US" sz="800" b="0" i="0" u="none" strike="noStrike" kern="120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rPr>
              <a:t> &lt;6 months. </a:t>
            </a:r>
            <a:r>
              <a:rPr kumimoji="0" lang="en-US" sz="800" b="0" i="0" u="none" strike="noStrike" kern="1200" cap="none" spc="0" normalizeH="0" baseline="30000" noProof="0" dirty="0" err="1">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rPr>
              <a:t>b</a:t>
            </a:r>
            <a:r>
              <a:rPr kumimoji="0" lang="en-US" sz="800" b="0" i="0" u="none" strike="noStrike" kern="1200" cap="none" spc="0" normalizeH="0" baseline="0" noProof="0" dirty="0" err="1">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rPr>
              <a:t>Image</a:t>
            </a:r>
            <a:r>
              <a:rPr kumimoji="0" lang="en-US" sz="800" b="0" i="0" u="none" strike="noStrike" kern="120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rPr>
              <a:t> is for illustrative purposes only; actual drug positions may vary. </a:t>
            </a:r>
            <a:r>
              <a:rPr kumimoji="0" lang="en-US" sz="800" b="0" i="0" u="none" strike="noStrike" kern="1200" cap="none" spc="0" normalizeH="0" baseline="30000" noProof="0" dirty="0" err="1">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rPr>
              <a:t>b</a:t>
            </a:r>
            <a:r>
              <a:rPr kumimoji="0" lang="en-US" sz="800" b="0" i="0" u="none" strike="noStrike" kern="1200" cap="none" spc="0" normalizeH="0" baseline="0" noProof="0" dirty="0" err="1">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rPr>
              <a:t>The</a:t>
            </a:r>
            <a:r>
              <a:rPr kumimoji="0" lang="en-US" sz="800" b="0" i="0" u="none" strike="noStrike" kern="120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rPr>
              <a:t> clinical relevance of these features is under investigation. </a:t>
            </a:r>
            <a:r>
              <a:rPr kumimoji="0" lang="en-US" sz="800" b="0" i="0" u="none" strike="noStrike" kern="1200" cap="none" spc="0" normalizeH="0" baseline="30000" noProof="0" dirty="0" err="1">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rPr>
              <a:t>c</a:t>
            </a:r>
            <a:r>
              <a:rPr kumimoji="0" lang="en-US" sz="800" b="0" i="0" u="none" strike="noStrike" kern="1200" cap="none" spc="0" normalizeH="0" baseline="0" noProof="0" dirty="0" err="1">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rPr>
              <a:t>Based</a:t>
            </a:r>
            <a:r>
              <a:rPr kumimoji="0" lang="en-US" sz="800" b="0" i="0" u="none" strike="noStrike" kern="120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rPr>
              <a:t> on animal data. </a:t>
            </a:r>
          </a:p>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rPr>
              <a:t>ADC, antibody–drug conjugate; CDH6, cadherin 6; DXd, exatecan derivative; IgG1, immunoglobulin G1; IV, intravenous; </a:t>
            </a:r>
            <a:r>
              <a:rPr kumimoji="0" lang="en-US" sz="800" b="0" i="0" u="none" strike="noStrike" kern="1200" cap="none" spc="0" normalizeH="0" baseline="0" noProof="0" dirty="0" err="1">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rPr>
              <a:t>mAb</a:t>
            </a:r>
            <a:r>
              <a:rPr kumimoji="0" lang="en-US" sz="800" b="0" i="0" u="none" strike="noStrike" kern="120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rPr>
              <a:t>, monoclonal antibody; OC, ovarian cancer; ORR, objective response rate; OS, overall survival; Q3W, every 3 weeks; </a:t>
            </a:r>
            <a:r>
              <a:rPr kumimoji="0" lang="en-US" sz="800" b="0" i="0" u="none" strike="noStrike" kern="1200" cap="none" spc="0" normalizeH="0" baseline="0" noProof="0" dirty="0" err="1">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rPr>
              <a:t>TFIp</a:t>
            </a:r>
            <a:r>
              <a:rPr kumimoji="0" lang="en-US" sz="800" b="0" i="0" u="none" strike="noStrike" kern="120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rPr>
              <a:t>, treatment-free interval from last platinum dose; TOPO I, topoisomerase I.</a:t>
            </a:r>
            <a:br>
              <a:rPr kumimoji="0" lang="en-US" sz="800" b="0" i="0" u="none" strike="noStrike" kern="120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rPr>
            </a:br>
            <a:r>
              <a:rPr kumimoji="0" lang="en-US" sz="800" b="0" i="0" u="none" strike="noStrike" kern="120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rPr>
              <a:t>1. González-Martín A, et al. </a:t>
            </a:r>
            <a:r>
              <a:rPr kumimoji="0" lang="en-US" sz="800" b="0" i="1" u="none" strike="noStrike" kern="120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rPr>
              <a:t>Ann Oncol. </a:t>
            </a:r>
            <a:r>
              <a:rPr kumimoji="0" lang="en-US" sz="800" b="0" i="0" u="none" strike="noStrike" kern="120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rPr>
              <a:t>2023;34:833–848. 2. Richardson DL, et al. JAMA Oncol. 2023;9:851–859; 3. Bartolomé RA, et al. Mol Oncol. 2021;15:1849–1865; 4.</a:t>
            </a:r>
            <a:r>
              <a:rPr kumimoji="0" lang="en-US" sz="800" b="0" i="0" u="none" strike="noStrike" kern="120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charset="0"/>
              </a:rPr>
              <a:t> Shintani D, et al. Poster presentation at the European Society for Medical Oncology congress. October 20–24, 2023; Madrid, Spain. Presentation 777P. 5. Suzuki H, et al Poster presentation at the European Society for Medical Oncology congress. October 10–16, 2021; Virtual. Presentation #919. 6. Suzuki H, et al. </a:t>
            </a:r>
            <a:r>
              <a:rPr kumimoji="0" lang="en-US" sz="800" b="0" i="1" u="none" strike="noStrike" kern="120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charset="0"/>
              </a:rPr>
              <a:t>Mol Cancer Ther</a:t>
            </a:r>
            <a:r>
              <a:rPr kumimoji="0" lang="en-US" sz="800" b="0" i="0" u="none" strike="noStrike" kern="120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charset="0"/>
              </a:rPr>
              <a:t>. 2024;</a:t>
            </a:r>
            <a:r>
              <a:rPr kumimoji="0" lang="en-US" sz="800" b="0" i="0" u="none" strike="noStrike" kern="1200" cap="none" spc="0" normalizeH="0" baseline="0" noProof="0" dirty="0">
                <a:ln>
                  <a:noFill/>
                </a:ln>
                <a:solidFill>
                  <a:srgbClr val="000000"/>
                </a:solidFill>
                <a:effectLst/>
                <a:highlight>
                  <a:srgbClr val="FFFFFF"/>
                </a:highlight>
                <a:uLnTx/>
                <a:uFillTx/>
                <a:latin typeface="Arial Narrow" panose="020B0606020202030204" pitchFamily="34" charset="0"/>
                <a:ea typeface="MS PGothic" panose="020B0600070205080204" pitchFamily="34" charset="-128"/>
                <a:cs typeface="Arial" charset="0"/>
              </a:rPr>
              <a:t>23:257–271.</a:t>
            </a:r>
            <a:r>
              <a:rPr kumimoji="0" lang="en-US" sz="800" b="0" i="0" u="none" strike="noStrike" kern="120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charset="0"/>
              </a:rPr>
              <a:t> 7. Nakada T, et al. </a:t>
            </a:r>
            <a:r>
              <a:rPr kumimoji="0" lang="en-US" sz="800" b="0" i="1" u="none" strike="noStrike" kern="120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charset="0"/>
              </a:rPr>
              <a:t>Chem Pharm Bull (Tokyo)</a:t>
            </a:r>
            <a:r>
              <a:rPr kumimoji="0" lang="en-US" sz="800" b="0" i="0" u="none" strike="noStrike" kern="120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charset="0"/>
              </a:rPr>
              <a:t>. 2019;67:173–185. 8. </a:t>
            </a:r>
            <a:r>
              <a:rPr kumimoji="0" lang="en-US" sz="800" b="0" i="0" u="none" strike="noStrike" kern="100" cap="none" spc="0" normalizeH="0" baseline="0" noProof="0" dirty="0">
                <a:ln>
                  <a:noFill/>
                </a:ln>
                <a:solidFill>
                  <a:srgbClr val="000000"/>
                </a:solidFill>
                <a:effectLst/>
                <a:uLnTx/>
                <a:uFillTx/>
                <a:latin typeface="Arial Narrow" panose="020B0606020202030204" pitchFamily="34" charset="0"/>
                <a:ea typeface="Calibri" panose="020F0502020204030204" pitchFamily="34" charset="0"/>
                <a:cs typeface="Arial" charset="0"/>
              </a:rPr>
              <a:t>Moore KN, et al. Oral presentation at the Society of Gynecologic Oncology 2024 Annual Meeting on Women’s Cancer. March 16–18, 2024; San Diego, CA, USA. </a:t>
            </a:r>
            <a:endParaRPr kumimoji="0" lang="en-US" sz="800" b="0" i="0" u="none" strike="noStrike" kern="120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endParaRPr>
          </a:p>
        </p:txBody>
      </p:sp>
      <p:sp>
        <p:nvSpPr>
          <p:cNvPr id="4" name="Title 3">
            <a:extLst>
              <a:ext uri="{FF2B5EF4-FFF2-40B4-BE49-F238E27FC236}">
                <a16:creationId xmlns:a16="http://schemas.microsoft.com/office/drawing/2014/main" id="{E71A000E-94F6-433B-96B8-A292D339D33B}"/>
              </a:ext>
            </a:extLst>
          </p:cNvPr>
          <p:cNvSpPr>
            <a:spLocks noGrp="1"/>
          </p:cNvSpPr>
          <p:nvPr>
            <p:ph type="title"/>
          </p:nvPr>
        </p:nvSpPr>
        <p:spPr>
          <a:xfrm>
            <a:off x="407989" y="407760"/>
            <a:ext cx="11376024" cy="627207"/>
          </a:xfrm>
        </p:spPr>
        <p:txBody>
          <a:bodyPr/>
          <a:lstStyle/>
          <a:p>
            <a:r>
              <a:rPr lang="en-US" dirty="0">
                <a:latin typeface="Arial Narrow" panose="020B0606020202030204" pitchFamily="34" charset="0"/>
              </a:rPr>
              <a:t>Targeting Cadherin 6 (CDH6)</a:t>
            </a:r>
          </a:p>
        </p:txBody>
      </p:sp>
      <p:grpSp>
        <p:nvGrpSpPr>
          <p:cNvPr id="6" name="Group 5">
            <a:extLst>
              <a:ext uri="{FF2B5EF4-FFF2-40B4-BE49-F238E27FC236}">
                <a16:creationId xmlns:a16="http://schemas.microsoft.com/office/drawing/2014/main" id="{A3596D5F-0276-6C9F-F6CF-7A02BAFEC008}"/>
              </a:ext>
            </a:extLst>
          </p:cNvPr>
          <p:cNvGrpSpPr/>
          <p:nvPr/>
        </p:nvGrpSpPr>
        <p:grpSpPr>
          <a:xfrm>
            <a:off x="7644519" y="2374901"/>
            <a:ext cx="585081" cy="338357"/>
            <a:chOff x="2261126" y="4124432"/>
            <a:chExt cx="616424" cy="356482"/>
          </a:xfrm>
        </p:grpSpPr>
        <p:sp>
          <p:nvSpPr>
            <p:cNvPr id="7" name="右矢印 12">
              <a:extLst>
                <a:ext uri="{FF2B5EF4-FFF2-40B4-BE49-F238E27FC236}">
                  <a16:creationId xmlns:a16="http://schemas.microsoft.com/office/drawing/2014/main" id="{736D02E4-FD43-9216-BC80-DD9AB7370AF5}"/>
                </a:ext>
              </a:extLst>
            </p:cNvPr>
            <p:cNvSpPr/>
            <p:nvPr/>
          </p:nvSpPr>
          <p:spPr>
            <a:xfrm>
              <a:off x="2503354" y="4124432"/>
              <a:ext cx="374196" cy="356482"/>
            </a:xfrm>
            <a:prstGeom prst="rightArrow">
              <a:avLst>
                <a:gd name="adj1" fmla="val 45107"/>
                <a:gd name="adj2" fmla="val 55096"/>
              </a:avLst>
            </a:prstGeom>
            <a:solidFill>
              <a:srgbClr val="81E1FF"/>
            </a:solidFill>
            <a:ln w="9525" cap="flat" cmpd="sng" algn="ctr">
              <a:solidFill>
                <a:srgbClr val="FFFFFF"/>
              </a:solidFill>
              <a:prstDash val="solid"/>
            </a:ln>
            <a:effectLst/>
          </p:spPr>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1" lang="en-US" sz="1800" b="0" i="0" u="none" strike="noStrike" kern="0" cap="none" spc="0" normalizeH="0" baseline="0" noProof="0" dirty="0">
                <a:ln>
                  <a:noFill/>
                </a:ln>
                <a:solidFill>
                  <a:srgbClr val="000000"/>
                </a:solidFill>
                <a:effectLst/>
                <a:uLnTx/>
                <a:uFillTx/>
                <a:latin typeface="Arial Narrow" panose="020B0606020202030204" pitchFamily="34" charset="0"/>
                <a:ea typeface="ＭＳ Ｐゴシック" panose="020B0600070205080204" pitchFamily="34" charset="-128"/>
                <a:cs typeface="Arial" charset="0"/>
              </a:endParaRPr>
            </a:p>
          </p:txBody>
        </p:sp>
        <p:sp>
          <p:nvSpPr>
            <p:cNvPr id="10" name="円/楕円 10">
              <a:extLst>
                <a:ext uri="{FF2B5EF4-FFF2-40B4-BE49-F238E27FC236}">
                  <a16:creationId xmlns:a16="http://schemas.microsoft.com/office/drawing/2014/main" id="{09DC121C-3C85-AEB8-FE5A-ADF16A978A75}"/>
                </a:ext>
              </a:extLst>
            </p:cNvPr>
            <p:cNvSpPr/>
            <p:nvPr/>
          </p:nvSpPr>
          <p:spPr>
            <a:xfrm>
              <a:off x="2261126" y="4163789"/>
              <a:ext cx="229624" cy="252964"/>
            </a:xfrm>
            <a:prstGeom prst="ellipse">
              <a:avLst/>
            </a:prstGeom>
            <a:noFill/>
            <a:ln w="57150" cap="flat" cmpd="sng" algn="ctr">
              <a:solidFill>
                <a:srgbClr val="81E1FF"/>
              </a:solidFill>
              <a:prstDash val="solid"/>
            </a:ln>
            <a:effectLst/>
          </p:spPr>
          <p:txBody>
            <a:bodyPr rtlCol="0"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1" lang="en-US" sz="1350" b="0" i="0" u="none" strike="noStrike" kern="0" cap="none" spc="0" normalizeH="0" baseline="0" noProof="0" dirty="0">
                <a:ln>
                  <a:noFill/>
                </a:ln>
                <a:solidFill>
                  <a:srgbClr val="000000"/>
                </a:solidFill>
                <a:effectLst/>
                <a:uLnTx/>
                <a:uFillTx/>
                <a:latin typeface="Arial Narrow" panose="020B0606020202030204" pitchFamily="34" charset="0"/>
                <a:ea typeface="ＭＳ Ｐゴシック" panose="020B0600070205080204" pitchFamily="34" charset="-128"/>
                <a:cs typeface="+mn-cs"/>
              </a:endParaRPr>
            </a:p>
          </p:txBody>
        </p:sp>
      </p:grpSp>
      <p:cxnSp>
        <p:nvCxnSpPr>
          <p:cNvPr id="15" name="Straight Connector 14">
            <a:extLst>
              <a:ext uri="{FF2B5EF4-FFF2-40B4-BE49-F238E27FC236}">
                <a16:creationId xmlns:a16="http://schemas.microsoft.com/office/drawing/2014/main" id="{5C1FD1A3-DA46-2D87-E460-1439535918A7}"/>
              </a:ext>
            </a:extLst>
          </p:cNvPr>
          <p:cNvCxnSpPr>
            <a:cxnSpLocks/>
          </p:cNvCxnSpPr>
          <p:nvPr/>
        </p:nvCxnSpPr>
        <p:spPr>
          <a:xfrm>
            <a:off x="6245135" y="1163661"/>
            <a:ext cx="0" cy="4515936"/>
          </a:xfrm>
          <a:prstGeom prst="line">
            <a:avLst/>
          </a:prstGeom>
          <a:ln w="38100">
            <a:gradFill>
              <a:gsLst>
                <a:gs pos="0">
                  <a:schemeClr val="accent1">
                    <a:lumMod val="5000"/>
                    <a:lumOff val="95000"/>
                  </a:schemeClr>
                </a:gs>
                <a:gs pos="33000">
                  <a:schemeClr val="accent1">
                    <a:lumMod val="45000"/>
                    <a:lumOff val="55000"/>
                  </a:schemeClr>
                </a:gs>
                <a:gs pos="74000">
                  <a:schemeClr val="accent1">
                    <a:lumMod val="45000"/>
                    <a:lumOff val="55000"/>
                  </a:schemeClr>
                </a:gs>
                <a:gs pos="100000">
                  <a:schemeClr val="accent1">
                    <a:lumMod val="30000"/>
                    <a:lumOff val="7000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B85DEFDD-8C18-1B9D-3B58-A7A9FB5FC346}"/>
              </a:ext>
            </a:extLst>
          </p:cNvPr>
          <p:cNvSpPr txBox="1"/>
          <p:nvPr/>
        </p:nvSpPr>
        <p:spPr>
          <a:xfrm>
            <a:off x="6280913" y="1093970"/>
            <a:ext cx="5933441" cy="307777"/>
          </a:xfrm>
          <a:prstGeom prst="rect">
            <a:avLst/>
          </a:prstGeom>
          <a:noFill/>
        </p:spPr>
        <p:txBody>
          <a:bodyPr wrap="square" lIns="18000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004643">
                    <a:lumMod val="90000"/>
                    <a:lumOff val="10000"/>
                  </a:srgbClr>
                </a:solidFill>
                <a:effectLst/>
                <a:uLnTx/>
                <a:uFillTx/>
                <a:latin typeface="Arial Narrow" panose="020B0606020202030204" pitchFamily="34" charset="0"/>
                <a:ea typeface="MS PGothic" panose="020B0600070205080204" pitchFamily="34" charset="-128"/>
                <a:cs typeface="Arial" panose="020B0604020202020204" pitchFamily="34" charset="0"/>
                <a:sym typeface="Arial Narrow"/>
              </a:rPr>
              <a:t>R-DXd was designed with 7 key attributes:</a:t>
            </a:r>
            <a:endParaRPr kumimoji="0" lang="en-US" sz="1400" b="1" i="0" u="none" strike="noStrike" kern="1200" cap="none" spc="0" normalizeH="0" baseline="0" noProof="0" dirty="0">
              <a:ln>
                <a:noFill/>
              </a:ln>
              <a:solidFill>
                <a:srgbClr val="004643">
                  <a:lumMod val="90000"/>
                  <a:lumOff val="10000"/>
                </a:srgbClr>
              </a:solidFill>
              <a:effectLst/>
              <a:uLnTx/>
              <a:uFillTx/>
              <a:latin typeface="Arial Narrow" panose="020B0606020202030204" pitchFamily="34" charset="0"/>
              <a:ea typeface="MS PGothic" panose="020B0600070205080204" pitchFamily="34" charset="-128"/>
              <a:cs typeface="Arial" charset="0"/>
            </a:endParaRPr>
          </a:p>
        </p:txBody>
      </p:sp>
      <p:sp>
        <p:nvSpPr>
          <p:cNvPr id="2" name="TextBox 1">
            <a:extLst>
              <a:ext uri="{FF2B5EF4-FFF2-40B4-BE49-F238E27FC236}">
                <a16:creationId xmlns:a16="http://schemas.microsoft.com/office/drawing/2014/main" id="{E2D60E98-5715-D571-D2B2-2D0490E3D592}"/>
              </a:ext>
            </a:extLst>
          </p:cNvPr>
          <p:cNvSpPr txBox="1"/>
          <p:nvPr/>
        </p:nvSpPr>
        <p:spPr>
          <a:xfrm>
            <a:off x="8980582" y="105943"/>
            <a:ext cx="3132396"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C1618"/>
                </a:solidFill>
                <a:effectLst/>
                <a:uLnTx/>
                <a:uFillTx/>
                <a:latin typeface="Calibri" panose="020F0502020204030204" pitchFamily="34" charset="0"/>
                <a:ea typeface="MS PGothic" panose="020B0600070205080204" pitchFamily="34" charset="-128"/>
                <a:cs typeface="Calibri" panose="020F0502020204030204" pitchFamily="34" charset="0"/>
              </a:rPr>
              <a:t>Courtesy of Nicoletta Colombo, MD</a:t>
            </a:r>
          </a:p>
        </p:txBody>
      </p:sp>
    </p:spTree>
    <p:extLst>
      <p:ext uri="{BB962C8B-B14F-4D97-AF65-F5344CB8AC3E}">
        <p14:creationId xmlns:p14="http://schemas.microsoft.com/office/powerpoint/2010/main" val="34565503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904168B-0F67-BB69-94D2-536E2B21B1D7}"/>
            </a:ext>
          </a:extLst>
        </p:cNvPr>
        <p:cNvGrpSpPr/>
        <p:nvPr/>
      </p:nvGrpSpPr>
      <p:grpSpPr>
        <a:xfrm>
          <a:off x="0" y="0"/>
          <a:ext cx="0" cy="0"/>
          <a:chOff x="0" y="0"/>
          <a:chExt cx="0" cy="0"/>
        </a:xfrm>
      </p:grpSpPr>
      <p:sp>
        <p:nvSpPr>
          <p:cNvPr id="16" name="Footer Placeholder 15">
            <a:extLst>
              <a:ext uri="{FF2B5EF4-FFF2-40B4-BE49-F238E27FC236}">
                <a16:creationId xmlns:a16="http://schemas.microsoft.com/office/drawing/2014/main" id="{1E44E026-2659-FA58-F305-341499DC0CCC}"/>
              </a:ext>
            </a:extLst>
          </p:cNvPr>
          <p:cNvSpPr>
            <a:spLocks noGrp="1"/>
          </p:cNvSpPr>
          <p:nvPr>
            <p:ph type="ftr" sz="quarter" idx="11"/>
          </p:nvPr>
        </p:nvSpPr>
        <p:spPr>
          <a:xfrm>
            <a:off x="407988" y="5554376"/>
            <a:ext cx="9879011" cy="1075720"/>
          </a:xfrm>
        </p:spPr>
        <p:txBody>
          <a:body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30000" noProof="0" dirty="0" err="1">
                <a:ln>
                  <a:noFill/>
                </a:ln>
                <a:solidFill>
                  <a:srgbClr val="000000"/>
                </a:solidFill>
                <a:effectLst/>
                <a:uLnTx/>
                <a:uFillTx/>
                <a:latin typeface="Arial Narrow" panose="020B0606020202030204" pitchFamily="34" charset="0"/>
                <a:ea typeface="MS PGothic" panose="020B0600070205080204" pitchFamily="34" charset="-128"/>
                <a:cs typeface="Arial" charset="0"/>
              </a:rPr>
              <a:t>a</a:t>
            </a:r>
            <a:r>
              <a:rPr kumimoji="0" lang="en-US" sz="800" b="0" i="0" u="none" strike="noStrike" kern="1200" cap="none" spc="0" normalizeH="0" baseline="0" noProof="0" dirty="0" err="1">
                <a:ln>
                  <a:noFill/>
                </a:ln>
                <a:solidFill>
                  <a:srgbClr val="000000"/>
                </a:solidFill>
                <a:effectLst/>
                <a:uLnTx/>
                <a:uFillTx/>
                <a:latin typeface="Arial Narrow" panose="020B0606020202030204" pitchFamily="34" charset="0"/>
                <a:ea typeface="MS PGothic" panose="020B0600070205080204" pitchFamily="34" charset="-128"/>
                <a:cs typeface="Arial" charset="0"/>
              </a:rPr>
              <a:t>Patients</a:t>
            </a:r>
            <a:r>
              <a:rPr kumimoji="0" lang="en-US" sz="800" b="0" i="0" u="none" strike="noStrike" kern="120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charset="0"/>
              </a:rPr>
              <a:t> must have ≥1 lesion not previously irradiated and amenable to biopsy; must consent to provide a pretreatment biopsy and, in Phase 2 only, an on-treatment biopsy tissue sample and have ≥1 measurable lesion per RECIST 1.1. </a:t>
            </a:r>
            <a:r>
              <a:rPr kumimoji="0" lang="en-US" sz="800" b="0" i="0" u="none" strike="noStrike" kern="1200" cap="none" spc="0" normalizeH="0" baseline="30000" noProof="0" dirty="0" err="1">
                <a:ln>
                  <a:noFill/>
                </a:ln>
                <a:solidFill>
                  <a:srgbClr val="000000"/>
                </a:solidFill>
                <a:effectLst/>
                <a:uLnTx/>
                <a:uFillTx/>
                <a:latin typeface="Arial Narrow" panose="020B0606020202030204" pitchFamily="34" charset="0"/>
                <a:ea typeface="MS PGothic" panose="020B0600070205080204" pitchFamily="34" charset="-128"/>
                <a:cs typeface="Arial" charset="0"/>
              </a:rPr>
              <a:t>b</a:t>
            </a:r>
            <a:r>
              <a:rPr kumimoji="0" lang="en-US" sz="800" b="0" i="0" u="none" strike="noStrike" kern="1200" cap="none" spc="0" normalizeH="0" baseline="0" noProof="0" dirty="0" err="1">
                <a:ln>
                  <a:noFill/>
                </a:ln>
                <a:solidFill>
                  <a:srgbClr val="000000"/>
                </a:solidFill>
                <a:effectLst/>
                <a:uLnTx/>
                <a:uFillTx/>
                <a:latin typeface="Arial Narrow" panose="020B0606020202030204" pitchFamily="34" charset="0"/>
                <a:ea typeface="MS PGothic" panose="020B0600070205080204" pitchFamily="34" charset="-128"/>
                <a:cs typeface="Arial" charset="0"/>
              </a:rPr>
              <a:t>Unless</a:t>
            </a:r>
            <a:r>
              <a:rPr kumimoji="0" lang="en-US" sz="800" b="0" i="0" u="none" strike="noStrike" kern="120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charset="0"/>
              </a:rPr>
              <a:t> ineligible. </a:t>
            </a:r>
            <a:r>
              <a:rPr kumimoji="0" lang="en-US" sz="800" b="0" i="0" u="none" strike="noStrike" kern="1200" cap="none" spc="0" normalizeH="0" baseline="30000" noProof="0" dirty="0">
                <a:ln>
                  <a:noFill/>
                </a:ln>
                <a:solidFill>
                  <a:srgbClr val="000000"/>
                </a:solidFill>
                <a:effectLst/>
                <a:uLnTx/>
                <a:uFillTx/>
                <a:latin typeface="Arial Narrow" panose="020B0606020202030204" pitchFamily="34" charset="0"/>
                <a:ea typeface="MS PGothic" panose="020B0600070205080204" pitchFamily="34" charset="-128"/>
                <a:cs typeface="Arial" charset="0"/>
              </a:rPr>
              <a:t>c</a:t>
            </a:r>
            <a:r>
              <a:rPr kumimoji="0" lang="en-US" sz="800" b="0" i="0" u="none" strike="noStrike" kern="120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charset="0"/>
              </a:rPr>
              <a:t>Defined as 1 line of prior platinum therapy (≥4 cycles with best response of not PD) with radiologically documented progression &gt;90 and ≤180 days following last dose of platinum therapy, or 2–3 lines of prior platinum therapy (≥2 cycles) with radiologically documented progression ≤180 days following the last dose of platinum. </a:t>
            </a:r>
            <a:r>
              <a:rPr kumimoji="0" lang="en-US" sz="800" b="0" i="0" u="none" strike="noStrike" kern="1200" cap="none" spc="0" normalizeH="0" baseline="30000" noProof="0" dirty="0" err="1">
                <a:ln>
                  <a:noFill/>
                </a:ln>
                <a:solidFill>
                  <a:srgbClr val="000000"/>
                </a:solidFill>
                <a:effectLst/>
                <a:uLnTx/>
                <a:uFillTx/>
                <a:latin typeface="Arial Narrow" panose="020B0606020202030204" pitchFamily="34" charset="0"/>
                <a:ea typeface="MS PGothic" panose="020B0600070205080204" pitchFamily="34" charset="-128"/>
                <a:cs typeface="Arial" charset="0"/>
              </a:rPr>
              <a:t>d</a:t>
            </a:r>
            <a:r>
              <a:rPr kumimoji="0" lang="en-US" sz="800" b="0" i="0" u="none" strike="noStrike" kern="1200" cap="none" spc="0" normalizeH="0" baseline="0" noProof="0" dirty="0" err="1">
                <a:ln>
                  <a:noFill/>
                </a:ln>
                <a:solidFill>
                  <a:srgbClr val="000000"/>
                </a:solidFill>
                <a:effectLst/>
                <a:uLnTx/>
                <a:uFillTx/>
                <a:latin typeface="Arial Narrow" panose="020B0606020202030204" pitchFamily="34" charset="0"/>
                <a:ea typeface="MS PGothic" panose="020B0600070205080204" pitchFamily="34" charset="-128"/>
                <a:cs typeface="Arial" charset="0"/>
              </a:rPr>
              <a:t>Unless</a:t>
            </a:r>
            <a:r>
              <a:rPr kumimoji="0" lang="en-US" sz="800" b="0" i="0" u="none" strike="noStrike" kern="120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charset="0"/>
              </a:rPr>
              <a:t> ineligible, not approved or not available locally. </a:t>
            </a:r>
            <a:r>
              <a:rPr kumimoji="0" lang="en-US" sz="800" b="0" i="0" u="none" strike="noStrike" kern="1200" cap="none" spc="0" normalizeH="0" baseline="30000" noProof="0" dirty="0" err="1">
                <a:ln>
                  <a:noFill/>
                </a:ln>
                <a:solidFill>
                  <a:srgbClr val="000000"/>
                </a:solidFill>
                <a:effectLst/>
                <a:uLnTx/>
                <a:uFillTx/>
                <a:latin typeface="Arial Narrow" panose="020B0606020202030204" pitchFamily="34" charset="0"/>
                <a:ea typeface="MS PGothic" panose="020B0600070205080204" pitchFamily="34" charset="-128"/>
                <a:cs typeface="Arial" charset="0"/>
              </a:rPr>
              <a:t>e</a:t>
            </a:r>
            <a:r>
              <a:rPr kumimoji="0" lang="en-US" sz="800" b="0" i="0" u="none" strike="noStrike" kern="1200" cap="none" spc="0" normalizeH="0" baseline="0" noProof="0" dirty="0" err="1">
                <a:ln>
                  <a:noFill/>
                </a:ln>
                <a:solidFill>
                  <a:srgbClr val="0C1618"/>
                </a:solidFill>
                <a:effectLst/>
                <a:uLnTx/>
                <a:uFillTx/>
                <a:latin typeface="Arial Narrow" panose="020B0606020202030204" pitchFamily="34" charset="0"/>
                <a:ea typeface="MS PGothic" panose="020B0600070205080204" pitchFamily="34" charset="-128"/>
                <a:cs typeface="Arial" charset="0"/>
              </a:rPr>
              <a:t>A</a:t>
            </a:r>
            <a:r>
              <a:rPr kumimoji="0" lang="en-US" sz="800" b="0" i="0" u="none" strike="noStrike" kern="1200" cap="none" spc="0" normalizeH="0" baseline="0" noProof="0" dirty="0">
                <a:ln>
                  <a:noFill/>
                </a:ln>
                <a:solidFill>
                  <a:srgbClr val="0C1618"/>
                </a:solidFill>
                <a:effectLst/>
                <a:uLnTx/>
                <a:uFillTx/>
                <a:latin typeface="Arial Narrow" panose="020B0606020202030204" pitchFamily="34" charset="0"/>
                <a:ea typeface="MS PGothic" panose="020B0600070205080204" pitchFamily="34" charset="-128"/>
                <a:cs typeface="Arial" charset="0"/>
              </a:rPr>
              <a:t> stratification cutoff of 75% tumor cell membrane staining at any intensity was selected based on the median observed percentage tumor cell membrane staining (at any intensity) in the Phase 1 study population</a:t>
            </a:r>
            <a:r>
              <a:rPr kumimoji="0" lang="en-US" sz="800" b="0" i="0" u="none" strike="noStrike" kern="120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charset="0"/>
              </a:rPr>
              <a:t>.</a:t>
            </a:r>
            <a:r>
              <a:rPr kumimoji="0" lang="en-US" sz="800" b="0" i="0" u="none" strike="noStrike" kern="1200" cap="none" spc="0" normalizeH="0" baseline="30000" noProof="0" dirty="0">
                <a:ln>
                  <a:noFill/>
                </a:ln>
                <a:solidFill>
                  <a:srgbClr val="000000"/>
                </a:solidFill>
                <a:effectLst/>
                <a:uLnTx/>
                <a:uFillTx/>
                <a:latin typeface="Arial Narrow" panose="020B0606020202030204" pitchFamily="34" charset="0"/>
                <a:ea typeface="MS PGothic" panose="020B0600070205080204" pitchFamily="34" charset="-128"/>
                <a:cs typeface="Arial" charset="0"/>
              </a:rPr>
              <a:t>3</a:t>
            </a:r>
            <a:r>
              <a:rPr kumimoji="0" lang="en-US" sz="800" b="0" i="0" u="none" strike="noStrike" kern="120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charset="0"/>
              </a:rPr>
              <a:t> </a:t>
            </a:r>
            <a:r>
              <a:rPr kumimoji="0" lang="en-US" sz="800" b="0" i="0" u="none" strike="noStrike" kern="1200" cap="none" spc="0" normalizeH="0" baseline="30000" noProof="0" dirty="0" err="1">
                <a:ln>
                  <a:noFill/>
                </a:ln>
                <a:solidFill>
                  <a:srgbClr val="000000"/>
                </a:solidFill>
                <a:effectLst/>
                <a:uLnTx/>
                <a:uFillTx/>
                <a:latin typeface="Arial Narrow" panose="020B0606020202030204" pitchFamily="34" charset="0"/>
                <a:ea typeface="MS PGothic" panose="020B0600070205080204" pitchFamily="34" charset="-128"/>
                <a:cs typeface="Arial" charset="0"/>
              </a:rPr>
              <a:t>f</a:t>
            </a:r>
            <a:r>
              <a:rPr kumimoji="0" lang="en-US" sz="800" b="0" i="0" u="none" strike="noStrike" kern="1200" cap="none" spc="0" normalizeH="0" baseline="0" noProof="0" dirty="0" err="1">
                <a:ln>
                  <a:noFill/>
                </a:ln>
                <a:solidFill>
                  <a:srgbClr val="000000"/>
                </a:solidFill>
                <a:effectLst/>
                <a:uLnTx/>
                <a:uFillTx/>
                <a:latin typeface="Arial Narrow" panose="020B0606020202030204" pitchFamily="34" charset="0"/>
                <a:ea typeface="MS PGothic" panose="020B0600070205080204" pitchFamily="34" charset="-128"/>
                <a:cs typeface="Arial" charset="0"/>
              </a:rPr>
              <a:t>Overall</a:t>
            </a:r>
            <a:r>
              <a:rPr kumimoji="0" lang="en-US" sz="800" b="0" i="0" u="none" strike="noStrike" kern="120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charset="0"/>
              </a:rPr>
              <a:t>, 108 patients were randomized to receive R-DXd. One patient did not receive treatment, so 107 patients were treated and were included in the safety analysis set. </a:t>
            </a:r>
            <a:r>
              <a:rPr kumimoji="0" lang="en-US" sz="800" b="0" i="0" u="none" strike="noStrike" kern="1200" cap="none" spc="0" normalizeH="0" baseline="30000" noProof="0" dirty="0">
                <a:ln>
                  <a:noFill/>
                </a:ln>
                <a:solidFill>
                  <a:srgbClr val="000000"/>
                </a:solidFill>
                <a:effectLst/>
                <a:uLnTx/>
                <a:uFillTx/>
                <a:latin typeface="Arial Narrow" panose="020B0606020202030204" pitchFamily="34" charset="0"/>
                <a:ea typeface="MS PGothic" panose="020B0600070205080204" pitchFamily="34" charset="-128"/>
                <a:cs typeface="Arial" charset="0"/>
              </a:rPr>
              <a:t>g</a:t>
            </a:r>
            <a:r>
              <a:rPr kumimoji="0" lang="en-US" sz="800" b="0" i="0" u="none" strike="noStrike" kern="120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charset="0"/>
              </a:rPr>
              <a:t>Per RECIST 1.1. </a:t>
            </a:r>
            <a:br>
              <a:rPr kumimoji="0" lang="en-US" sz="800" b="0" i="0" u="none" strike="noStrike" kern="120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charset="0"/>
              </a:rPr>
            </a:br>
            <a:r>
              <a:rPr kumimoji="0" lang="en-US" sz="800" b="0" i="0" u="none" strike="noStrike" kern="120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charset="0"/>
              </a:rPr>
              <a:t>ADC, antibody–drug conjugate; BICR, blinded independent central review; CDH6, cadherin 6; DOR, duration of response; ECOG PS, Eastern Cooperative Oncology Group performance status; FRα, folate receptor alpha; FU, follow-up; IV, intravenous; inv, investigator; LOT, lines of therapy; LTSFU, long-term survival follow up; ORR, objective response rate; OS, overall survival; RP3D, recommended phase 3 dose; PD, progressive disease; Q3M, every 3 months; QOL, quality of life; </a:t>
            </a:r>
            <a:br>
              <a:rPr kumimoji="0" lang="en-US" sz="800" b="0" i="0" u="none" strike="noStrike" kern="120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charset="0"/>
              </a:rPr>
            </a:br>
            <a:r>
              <a:rPr kumimoji="0" lang="en-US" sz="800" b="0" i="0" u="none" strike="noStrike" kern="120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charset="0"/>
              </a:rPr>
              <a:t>Q3W, every 3 weeks; R, randomization; RECIST 1.1, Response Evaluation Criteria in Solid </a:t>
            </a:r>
            <a:r>
              <a:rPr kumimoji="0" lang="en-US" sz="800" b="0" i="0" u="none" strike="noStrike" kern="1200" cap="none" spc="0" normalizeH="0" baseline="0" noProof="0" dirty="0" err="1">
                <a:ln>
                  <a:noFill/>
                </a:ln>
                <a:solidFill>
                  <a:srgbClr val="000000"/>
                </a:solidFill>
                <a:effectLst/>
                <a:uLnTx/>
                <a:uFillTx/>
                <a:latin typeface="Arial Narrow" panose="020B0606020202030204" pitchFamily="34" charset="0"/>
                <a:ea typeface="MS PGothic" panose="020B0600070205080204" pitchFamily="34" charset="-128"/>
                <a:cs typeface="Arial" charset="0"/>
              </a:rPr>
              <a:t>Tumours</a:t>
            </a:r>
            <a:r>
              <a:rPr kumimoji="0" lang="en-US" sz="800" b="0" i="0" u="none" strike="noStrike" kern="120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charset="0"/>
              </a:rPr>
              <a:t> version 1.1; </a:t>
            </a:r>
            <a:r>
              <a:rPr kumimoji="0" lang="en-US" sz="800" b="0" i="0" u="none" strike="noStrike" kern="1200" cap="none" spc="0" normalizeH="0" baseline="0" noProof="0" dirty="0">
                <a:ln>
                  <a:noFill/>
                </a:ln>
                <a:solidFill>
                  <a:srgbClr val="0C1618"/>
                </a:solidFill>
                <a:effectLst/>
                <a:uLnTx/>
                <a:uFillTx/>
                <a:latin typeface="Arial Narrow" panose="020B0606020202030204" pitchFamily="34" charset="0"/>
                <a:ea typeface="MS PGothic" panose="020B0600070205080204" pitchFamily="34" charset="-128"/>
                <a:cs typeface="Arial" panose="020B0604020202020204" pitchFamily="34" charset="0"/>
              </a:rPr>
              <a:t>TPC, treatment of physician’s choice.</a:t>
            </a:r>
            <a:br>
              <a:rPr kumimoji="0" lang="en-US" sz="800" b="0" i="0" u="none" strike="noStrike" kern="120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charset="0"/>
              </a:rPr>
            </a:br>
            <a:r>
              <a:rPr kumimoji="0" lang="en-US" sz="800" b="0" i="0" u="none" strike="noStrike" kern="120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charset="0"/>
              </a:rPr>
              <a:t>1. ClinicalTrials.gov. </a:t>
            </a:r>
            <a:r>
              <a:rPr kumimoji="0" lang="en-US" sz="800" b="0" i="0" u="none" strike="noStrike" kern="120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charset="0"/>
                <a:hlinkClick r:id="rId3">
                  <a:extLst>
                    <a:ext uri="{A12FA001-AC4F-418D-AE19-62706E023703}">
                      <ahyp:hlinkClr xmlns:ahyp="http://schemas.microsoft.com/office/drawing/2018/hyperlinkcolor" val="tx"/>
                    </a:ext>
                  </a:extLst>
                </a:hlinkClick>
              </a:rPr>
              <a:t>https://clinicaltrials.gov/study/NCT06161025</a:t>
            </a:r>
            <a:r>
              <a:rPr kumimoji="0" lang="en-US" sz="800" b="0" i="0" u="none" strike="noStrike" kern="120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charset="0"/>
              </a:rPr>
              <a:t>. Accessed 26 June 2025. 2. Ray-Coquard I, et al. P</a:t>
            </a:r>
            <a:r>
              <a:rPr kumimoji="0" lang="en-US" sz="800" b="0" i="0" u="none" strike="noStrike" kern="1200" cap="none" spc="0" normalizeH="0" baseline="0" noProof="0" dirty="0" err="1">
                <a:ln>
                  <a:noFill/>
                </a:ln>
                <a:solidFill>
                  <a:srgbClr val="000000"/>
                </a:solidFill>
                <a:effectLst/>
                <a:uLnTx/>
                <a:uFillTx/>
                <a:latin typeface="Arial Narrow" panose="020B0606020202030204" pitchFamily="34" charset="0"/>
                <a:ea typeface="MS PGothic" panose="020B0600070205080204" pitchFamily="34" charset="-128"/>
                <a:cs typeface="Arial" charset="0"/>
              </a:rPr>
              <a:t>oster</a:t>
            </a:r>
            <a:r>
              <a:rPr kumimoji="0" lang="en-US" sz="800" b="0" i="0" u="none" strike="noStrike" kern="120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charset="0"/>
              </a:rPr>
              <a:t> presentation at American S</a:t>
            </a:r>
            <a:r>
              <a:rPr kumimoji="0" lang="en-US" sz="800" b="0" i="0" u="none" strike="noStrike" kern="1200" cap="none" spc="0" normalizeH="0" baseline="0" noProof="0" dirty="0" err="1">
                <a:ln>
                  <a:noFill/>
                </a:ln>
                <a:solidFill>
                  <a:srgbClr val="000000"/>
                </a:solidFill>
                <a:effectLst/>
                <a:uLnTx/>
                <a:uFillTx/>
                <a:latin typeface="Arial Narrow" panose="020B0606020202030204" pitchFamily="34" charset="0"/>
                <a:ea typeface="MS PGothic" panose="020B0600070205080204" pitchFamily="34" charset="-128"/>
                <a:cs typeface="Arial" charset="0"/>
              </a:rPr>
              <a:t>ociety</a:t>
            </a:r>
            <a:r>
              <a:rPr kumimoji="0" lang="en-US" sz="800" b="0" i="0" u="none" strike="noStrike" kern="120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charset="0"/>
              </a:rPr>
              <a:t> Clinical Oncology 2024; May 31–June 4; Chicago, IL, USA. Poster TPS5625. 3. </a:t>
            </a:r>
            <a:r>
              <a:rPr kumimoji="0" lang="en-US" sz="800" b="0" i="0" u="none" strike="noStrike" kern="100" cap="none" spc="0" normalizeH="0" baseline="0" noProof="0" dirty="0">
                <a:ln>
                  <a:noFill/>
                </a:ln>
                <a:solidFill>
                  <a:srgbClr val="000000"/>
                </a:solidFill>
                <a:effectLst/>
                <a:uLnTx/>
                <a:uFillTx/>
                <a:latin typeface="Arial Narrow" panose="020B0606020202030204" pitchFamily="34" charset="0"/>
                <a:ea typeface="Calibri" panose="020F0502020204030204" pitchFamily="34" charset="0"/>
                <a:cs typeface="Arial" charset="0"/>
              </a:rPr>
              <a:t>Moore KN, et al. Oral presentation at the Society of Gynecologic Oncology 2024 Annual Meeting on Women’s Cancer. March 16–18, 2024; San Diego, CA, USA. </a:t>
            </a:r>
            <a:endParaRPr kumimoji="0" lang="en-US" sz="800" b="0" i="0" u="none" strike="noStrike" kern="120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charset="0"/>
            </a:endParaRPr>
          </a:p>
        </p:txBody>
      </p:sp>
      <p:sp>
        <p:nvSpPr>
          <p:cNvPr id="2" name="Title 1">
            <a:extLst>
              <a:ext uri="{FF2B5EF4-FFF2-40B4-BE49-F238E27FC236}">
                <a16:creationId xmlns:a16="http://schemas.microsoft.com/office/drawing/2014/main" id="{49E8F3B2-934D-2D0E-FDD7-5B56B40C41A2}"/>
              </a:ext>
            </a:extLst>
          </p:cNvPr>
          <p:cNvSpPr>
            <a:spLocks noGrp="1"/>
          </p:cNvSpPr>
          <p:nvPr>
            <p:ph type="title"/>
          </p:nvPr>
        </p:nvSpPr>
        <p:spPr>
          <a:xfrm>
            <a:off x="419762" y="379185"/>
            <a:ext cx="11376024" cy="941832"/>
          </a:xfrm>
        </p:spPr>
        <p:txBody>
          <a:bodyPr/>
          <a:lstStyle/>
          <a:p>
            <a:r>
              <a:rPr lang="en-US" dirty="0"/>
              <a:t>REJOICE-Ovarian01 study design</a:t>
            </a:r>
            <a:br>
              <a:rPr lang="en-US" dirty="0"/>
            </a:br>
            <a:endParaRPr lang="en-US" dirty="0"/>
          </a:p>
        </p:txBody>
      </p:sp>
      <p:sp>
        <p:nvSpPr>
          <p:cNvPr id="3" name="Rectangle 2">
            <a:extLst>
              <a:ext uri="{FF2B5EF4-FFF2-40B4-BE49-F238E27FC236}">
                <a16:creationId xmlns:a16="http://schemas.microsoft.com/office/drawing/2014/main" id="{A329B7B9-2F7E-9384-2527-EBEF1408A180}"/>
              </a:ext>
            </a:extLst>
          </p:cNvPr>
          <p:cNvSpPr/>
          <p:nvPr/>
        </p:nvSpPr>
        <p:spPr>
          <a:xfrm>
            <a:off x="322563" y="811356"/>
            <a:ext cx="11376024" cy="830997"/>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a:spAutoFit/>
          </a:bodyPr>
          <a:lstStyle/>
          <a:p>
            <a:pPr marL="0" marR="0" lvl="0" indent="0" algn="l" defTabSz="1097236" rtl="0" eaLnBrk="1" fontAlgn="ctr"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4643"/>
                </a:solidFill>
                <a:effectLst/>
                <a:uLnTx/>
                <a:uFillTx/>
                <a:latin typeface="Arial Narrow" panose="020B0606020202030204" pitchFamily="34" charset="0"/>
                <a:ea typeface="+mn-ea"/>
                <a:cs typeface="Arial" pitchFamily="34" charset="0"/>
              </a:rPr>
              <a:t>A Phase 2/3 multicenter, randomized study of R-DXd in patients with platinum-resistant, </a:t>
            </a:r>
            <a:br>
              <a:rPr kumimoji="0" lang="en-US" sz="2400" b="1" i="0" u="none" strike="noStrike" kern="1200" cap="none" spc="0" normalizeH="0" baseline="0" noProof="0" dirty="0">
                <a:ln>
                  <a:noFill/>
                </a:ln>
                <a:solidFill>
                  <a:srgbClr val="004643"/>
                </a:solidFill>
                <a:effectLst/>
                <a:uLnTx/>
                <a:uFillTx/>
                <a:latin typeface="Arial Narrow" panose="020B0606020202030204" pitchFamily="34" charset="0"/>
                <a:ea typeface="+mn-ea"/>
                <a:cs typeface="Arial" pitchFamily="34" charset="0"/>
              </a:rPr>
            </a:br>
            <a:r>
              <a:rPr kumimoji="0" lang="en-US" sz="2400" b="1" i="0" u="none" strike="noStrike" kern="1200" cap="none" spc="0" normalizeH="0" baseline="0" noProof="0" dirty="0">
                <a:ln>
                  <a:noFill/>
                </a:ln>
                <a:solidFill>
                  <a:srgbClr val="004643"/>
                </a:solidFill>
                <a:effectLst/>
                <a:uLnTx/>
                <a:uFillTx/>
                <a:latin typeface="Arial Narrow" panose="020B0606020202030204" pitchFamily="34" charset="0"/>
                <a:ea typeface="+mn-ea"/>
                <a:cs typeface="Arial" pitchFamily="34" charset="0"/>
              </a:rPr>
              <a:t>high-grade serous or endometroid ovarian, primary peritoneal, or fallopian tube cancer</a:t>
            </a:r>
            <a:r>
              <a:rPr kumimoji="0" lang="en-US" sz="2400" b="1" i="0" u="none" strike="noStrike" kern="1200" cap="none" spc="0" normalizeH="0" baseline="30000" noProof="0" dirty="0">
                <a:ln>
                  <a:noFill/>
                </a:ln>
                <a:solidFill>
                  <a:srgbClr val="004643"/>
                </a:solidFill>
                <a:effectLst/>
                <a:uLnTx/>
                <a:uFillTx/>
                <a:latin typeface="Arial Narrow" panose="020B0606020202030204" pitchFamily="34" charset="0"/>
                <a:ea typeface="+mn-ea"/>
                <a:cs typeface="+mn-cs"/>
              </a:rPr>
              <a:t>1,2</a:t>
            </a:r>
            <a:endParaRPr kumimoji="0" lang="en-US" sz="2400" b="1" i="0" u="none" strike="noStrike" kern="1200" cap="none" spc="0" normalizeH="0" baseline="30000" noProof="0" dirty="0">
              <a:ln>
                <a:noFill/>
              </a:ln>
              <a:solidFill>
                <a:srgbClr val="004643"/>
              </a:solidFill>
              <a:effectLst/>
              <a:uLnTx/>
              <a:uFillTx/>
              <a:latin typeface="Arial Narrow" panose="020B0606020202030204" pitchFamily="34" charset="0"/>
              <a:ea typeface="+mn-ea"/>
              <a:cs typeface="Arial" pitchFamily="34" charset="0"/>
            </a:endParaRPr>
          </a:p>
        </p:txBody>
      </p:sp>
      <p:sp>
        <p:nvSpPr>
          <p:cNvPr id="8" name="Rectangle: Rounded Corners 7">
            <a:extLst>
              <a:ext uri="{FF2B5EF4-FFF2-40B4-BE49-F238E27FC236}">
                <a16:creationId xmlns:a16="http://schemas.microsoft.com/office/drawing/2014/main" id="{A8B7252A-FD36-10DE-A8D4-9758C4550F05}"/>
              </a:ext>
            </a:extLst>
          </p:cNvPr>
          <p:cNvSpPr>
            <a:spLocks/>
          </p:cNvSpPr>
          <p:nvPr/>
        </p:nvSpPr>
        <p:spPr>
          <a:xfrm>
            <a:off x="4131184" y="1737211"/>
            <a:ext cx="3781780" cy="2916000"/>
          </a:xfrm>
          <a:prstGeom prst="roundRect">
            <a:avLst>
              <a:gd name="adj" fmla="val 4568"/>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id="{2A2D8DF8-30AB-F635-0C20-89CA8943D0FD}"/>
              </a:ext>
            </a:extLst>
          </p:cNvPr>
          <p:cNvSpPr txBox="1">
            <a:spLocks/>
          </p:cNvSpPr>
          <p:nvPr/>
        </p:nvSpPr>
        <p:spPr>
          <a:xfrm>
            <a:off x="7985007" y="4729068"/>
            <a:ext cx="1773936" cy="691731"/>
          </a:xfrm>
          <a:prstGeom prst="roundRect">
            <a:avLst/>
          </a:prstGeom>
          <a:solidFill>
            <a:srgbClr val="F2F7F9"/>
          </a:solidFill>
          <a:ln>
            <a:solidFill>
              <a:schemeClr val="accent1">
                <a:lumMod val="25000"/>
                <a:lumOff val="75000"/>
              </a:schemeClr>
            </a:solidFill>
          </a:ln>
        </p:spPr>
        <p:txBody>
          <a:bodyPr vert="horz" wrap="square" lIns="72000" tIns="0" rIns="72000" bIns="0" rtlCol="0" anchor="t" anchorCtr="0">
            <a:noAutofit/>
          </a:bodyPr>
          <a:lstStyle/>
          <a:p>
            <a:pPr marL="0" marR="0" lvl="0" indent="0" algn="ctr" defTabSz="914400" rtl="0" eaLnBrk="1" fontAlgn="ctr" latinLnBrk="0" hangingPunct="1">
              <a:lnSpc>
                <a:spcPct val="100000"/>
              </a:lnSpc>
              <a:spcBef>
                <a:spcPts val="0"/>
              </a:spcBef>
              <a:spcAft>
                <a:spcPts val="200"/>
              </a:spcAft>
              <a:buClrTx/>
              <a:buSzTx/>
              <a:buFontTx/>
              <a:buNone/>
              <a:tabLst/>
              <a:defRPr/>
            </a:pPr>
            <a:r>
              <a:rPr kumimoji="0" lang="en-US" sz="1200" b="1" i="0" u="none" strike="noStrike" kern="1200" cap="none" spc="0" normalizeH="0" baseline="0" noProof="0" dirty="0">
                <a:ln>
                  <a:noFill/>
                </a:ln>
                <a:solidFill>
                  <a:srgbClr val="0C2340"/>
                </a:solidFill>
                <a:effectLst/>
                <a:uLnTx/>
                <a:uFillTx/>
                <a:latin typeface="Arial Narrow" panose="020B0606020202030204" pitchFamily="34" charset="0"/>
                <a:ea typeface="MS PGothic" panose="020B0600070205080204" pitchFamily="34" charset="-128"/>
                <a:cs typeface="Arial" panose="020B0604020202020204" pitchFamily="34" charset="0"/>
              </a:rPr>
              <a:t>Primary endpoints</a:t>
            </a:r>
          </a:p>
          <a:p>
            <a:pPr marL="0" marR="0" lvl="0" indent="0" algn="ctr" defTabSz="914400" rtl="0" eaLnBrk="1" fontAlgn="auto" latinLnBrk="0" hangingPunct="1">
              <a:lnSpc>
                <a:spcPct val="100000"/>
              </a:lnSpc>
              <a:spcBef>
                <a:spcPts val="0"/>
              </a:spcBef>
              <a:spcAft>
                <a:spcPts val="200"/>
              </a:spcAft>
              <a:buClrTx/>
              <a:buSzTx/>
              <a:buFontTx/>
              <a:buNone/>
              <a:tabLst/>
              <a:defRPr/>
            </a:pPr>
            <a:r>
              <a:rPr kumimoji="0" lang="en-US" sz="1200" b="0" i="0" u="none" strike="noStrike" kern="1200" cap="none" spc="0" normalizeH="0" baseline="0" noProof="0" dirty="0">
                <a:ln>
                  <a:noFill/>
                </a:ln>
                <a:solidFill>
                  <a:srgbClr val="0C2340"/>
                </a:solidFill>
                <a:effectLst/>
                <a:uLnTx/>
                <a:uFillTx/>
                <a:latin typeface="Arial Narrow" panose="020B0606020202030204" pitchFamily="34" charset="0"/>
                <a:ea typeface="MS PGothic" panose="020B0600070205080204" pitchFamily="34" charset="-128"/>
                <a:cs typeface="Arial" pitchFamily="34" charset="0"/>
              </a:rPr>
              <a:t>ORR per </a:t>
            </a:r>
            <a:r>
              <a:rPr kumimoji="0" lang="en-US" sz="1200" b="0" i="0" u="none" strike="noStrike" kern="1200" cap="none" spc="0" normalizeH="0" baseline="0" noProof="0" dirty="0" err="1">
                <a:ln>
                  <a:noFill/>
                </a:ln>
                <a:solidFill>
                  <a:srgbClr val="0C2340"/>
                </a:solidFill>
                <a:effectLst/>
                <a:uLnTx/>
                <a:uFillTx/>
                <a:latin typeface="Arial Narrow" panose="020B0606020202030204" pitchFamily="34" charset="0"/>
                <a:ea typeface="MS PGothic" panose="020B0600070205080204" pitchFamily="34" charset="-128"/>
                <a:cs typeface="Arial" pitchFamily="34" charset="0"/>
              </a:rPr>
              <a:t>BICR</a:t>
            </a:r>
            <a:r>
              <a:rPr kumimoji="0" lang="en-US" sz="1200" b="0" i="0" u="none" strike="noStrike" kern="1200" cap="none" spc="0" normalizeH="0" baseline="30000" noProof="0" dirty="0" err="1">
                <a:ln>
                  <a:noFill/>
                </a:ln>
                <a:solidFill>
                  <a:srgbClr val="0C2340"/>
                </a:solidFill>
                <a:effectLst/>
                <a:uLnTx/>
                <a:uFillTx/>
                <a:latin typeface="Arial Narrow" panose="020B0606020202030204" pitchFamily="34" charset="0"/>
                <a:ea typeface="MS PGothic" panose="020B0600070205080204" pitchFamily="34" charset="-128"/>
                <a:cs typeface="Arial" pitchFamily="34" charset="0"/>
              </a:rPr>
              <a:t>g</a:t>
            </a:r>
            <a:endParaRPr kumimoji="0" lang="en-US" sz="1200" b="0" i="0" u="none" strike="noStrike" kern="1200" cap="none" spc="0" normalizeH="0" baseline="30000" noProof="0" dirty="0">
              <a:ln>
                <a:noFill/>
              </a:ln>
              <a:solidFill>
                <a:srgbClr val="0C2340"/>
              </a:solidFill>
              <a:effectLst/>
              <a:uLnTx/>
              <a:uFillTx/>
              <a:latin typeface="Arial Narrow" panose="020B0606020202030204" pitchFamily="34" charset="0"/>
              <a:ea typeface="MS PGothic" panose="020B0600070205080204" pitchFamily="34" charset="-128"/>
              <a:cs typeface="Arial" pitchFamily="34" charset="0"/>
            </a:endParaRPr>
          </a:p>
          <a:p>
            <a:pPr marL="0" marR="0" lvl="0" indent="0" algn="ctr" defTabSz="914400" rtl="0" eaLnBrk="1" fontAlgn="auto" latinLnBrk="0" hangingPunct="1">
              <a:lnSpc>
                <a:spcPct val="100000"/>
              </a:lnSpc>
              <a:spcBef>
                <a:spcPts val="0"/>
              </a:spcBef>
              <a:spcAft>
                <a:spcPts val="200"/>
              </a:spcAft>
              <a:buClrTx/>
              <a:buSzTx/>
              <a:buFontTx/>
              <a:buNone/>
              <a:tabLst/>
              <a:defRPr/>
            </a:pPr>
            <a:r>
              <a:rPr kumimoji="0" lang="en-US" sz="1200" b="0" i="0" u="none" strike="noStrike" kern="1200" cap="none" spc="0" normalizeH="0" baseline="0" noProof="0" dirty="0">
                <a:ln>
                  <a:noFill/>
                </a:ln>
                <a:solidFill>
                  <a:srgbClr val="0C2340"/>
                </a:solidFill>
                <a:effectLst/>
                <a:uLnTx/>
                <a:uFillTx/>
                <a:latin typeface="Arial Narrow" panose="020B0606020202030204" pitchFamily="34" charset="0"/>
                <a:ea typeface="MS PGothic" panose="020B0600070205080204" pitchFamily="34" charset="-128"/>
                <a:cs typeface="Arial" pitchFamily="34" charset="0"/>
              </a:rPr>
              <a:t>PFS per </a:t>
            </a:r>
            <a:r>
              <a:rPr kumimoji="0" lang="en-US" sz="1200" b="0" i="0" u="none" strike="noStrike" kern="1200" cap="none" spc="0" normalizeH="0" baseline="0" noProof="0" dirty="0" err="1">
                <a:ln>
                  <a:noFill/>
                </a:ln>
                <a:solidFill>
                  <a:srgbClr val="0C2340"/>
                </a:solidFill>
                <a:effectLst/>
                <a:uLnTx/>
                <a:uFillTx/>
                <a:latin typeface="Arial Narrow" panose="020B0606020202030204" pitchFamily="34" charset="0"/>
                <a:ea typeface="MS PGothic" panose="020B0600070205080204" pitchFamily="34" charset="-128"/>
                <a:cs typeface="Arial" pitchFamily="34" charset="0"/>
              </a:rPr>
              <a:t>BICR</a:t>
            </a:r>
            <a:r>
              <a:rPr kumimoji="0" lang="en-US" sz="1200" b="0" i="0" u="none" strike="noStrike" kern="1200" cap="none" spc="0" normalizeH="0" baseline="30000" noProof="0" dirty="0" err="1">
                <a:ln>
                  <a:noFill/>
                </a:ln>
                <a:solidFill>
                  <a:srgbClr val="0C2340"/>
                </a:solidFill>
                <a:effectLst/>
                <a:uLnTx/>
                <a:uFillTx/>
                <a:latin typeface="Arial Narrow" panose="020B0606020202030204" pitchFamily="34" charset="0"/>
                <a:ea typeface="MS PGothic" panose="020B0600070205080204" pitchFamily="34" charset="-128"/>
                <a:cs typeface="Arial" pitchFamily="34" charset="0"/>
              </a:rPr>
              <a:t>g</a:t>
            </a:r>
            <a:endParaRPr kumimoji="0" lang="en-US" sz="1200" b="0" i="0" u="none" strike="noStrike" kern="1200" cap="none" spc="0" normalizeH="0" baseline="0" noProof="0" dirty="0">
              <a:ln>
                <a:noFill/>
              </a:ln>
              <a:solidFill>
                <a:srgbClr val="0C2340"/>
              </a:solidFill>
              <a:effectLst/>
              <a:uLnTx/>
              <a:uFillTx/>
              <a:latin typeface="Arial Narrow" panose="020B0606020202030204" pitchFamily="34" charset="0"/>
              <a:ea typeface="MS PGothic" panose="020B0600070205080204" pitchFamily="34" charset="-128"/>
              <a:cs typeface="Arial" pitchFamily="34" charset="0"/>
            </a:endParaRPr>
          </a:p>
        </p:txBody>
      </p:sp>
      <p:sp>
        <p:nvSpPr>
          <p:cNvPr id="14" name="Rectangle: Rounded Corners 13">
            <a:extLst>
              <a:ext uri="{FF2B5EF4-FFF2-40B4-BE49-F238E27FC236}">
                <a16:creationId xmlns:a16="http://schemas.microsoft.com/office/drawing/2014/main" id="{3958B662-A975-69D0-C397-561B966B5339}"/>
              </a:ext>
            </a:extLst>
          </p:cNvPr>
          <p:cNvSpPr/>
          <p:nvPr/>
        </p:nvSpPr>
        <p:spPr>
          <a:xfrm>
            <a:off x="4221616" y="1833367"/>
            <a:ext cx="2651760" cy="435107"/>
          </a:xfrm>
          <a:prstGeom prst="roundRect">
            <a:avLst>
              <a:gd name="adj" fmla="val 1462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Arial" panose="020B0604020202020204" pitchFamily="34" charset="0"/>
              </a:rPr>
              <a:t>Phase 2 (N≈260)</a:t>
            </a:r>
            <a:br>
              <a:rPr kumimoji="0" lang="en-US" sz="13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Arial" panose="020B0604020202020204" pitchFamily="34" charset="0"/>
              </a:rPr>
            </a:br>
            <a:r>
              <a:rPr kumimoji="0" lang="en-US" sz="13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Arial" panose="020B0604020202020204" pitchFamily="34" charset="0"/>
              </a:rPr>
              <a:t>Dose-optimization analysis (N=108)</a:t>
            </a:r>
            <a:r>
              <a:rPr kumimoji="0" lang="en-US" sz="1300" b="1" i="0" u="none" strike="noStrike" kern="1200" cap="none" spc="0" normalizeH="0" baseline="30000" noProof="0" dirty="0">
                <a:ln>
                  <a:noFill/>
                </a:ln>
                <a:solidFill>
                  <a:prstClr val="white"/>
                </a:solidFill>
                <a:effectLst/>
                <a:uLnTx/>
                <a:uFillTx/>
                <a:latin typeface="Arial Narrow" panose="020B0606020202030204" pitchFamily="34" charset="0"/>
                <a:ea typeface="+mn-ea"/>
                <a:cs typeface="Arial" panose="020B0604020202020204" pitchFamily="34" charset="0"/>
              </a:rPr>
              <a:t>f</a:t>
            </a:r>
          </a:p>
        </p:txBody>
      </p:sp>
      <p:cxnSp>
        <p:nvCxnSpPr>
          <p:cNvPr id="15" name="Straight Arrow Connector 14">
            <a:extLst>
              <a:ext uri="{FF2B5EF4-FFF2-40B4-BE49-F238E27FC236}">
                <a16:creationId xmlns:a16="http://schemas.microsoft.com/office/drawing/2014/main" id="{8C59E0F6-9BA7-0246-AA54-22B86CC4C013}"/>
              </a:ext>
            </a:extLst>
          </p:cNvPr>
          <p:cNvCxnSpPr>
            <a:cxnSpLocks/>
          </p:cNvCxnSpPr>
          <p:nvPr/>
        </p:nvCxnSpPr>
        <p:spPr>
          <a:xfrm>
            <a:off x="3780629" y="3445314"/>
            <a:ext cx="365760" cy="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FED469B7-0902-4F32-AB72-ECBDFD1D3743}"/>
              </a:ext>
            </a:extLst>
          </p:cNvPr>
          <p:cNvGrpSpPr/>
          <p:nvPr/>
        </p:nvGrpSpPr>
        <p:grpSpPr>
          <a:xfrm>
            <a:off x="4717470" y="2851942"/>
            <a:ext cx="738355" cy="601902"/>
            <a:chOff x="5056822" y="2107921"/>
            <a:chExt cx="727041" cy="399808"/>
          </a:xfrm>
        </p:grpSpPr>
        <p:sp>
          <p:nvSpPr>
            <p:cNvPr id="44" name="Rectangle: Rounded Corners 43">
              <a:extLst>
                <a:ext uri="{FF2B5EF4-FFF2-40B4-BE49-F238E27FC236}">
                  <a16:creationId xmlns:a16="http://schemas.microsoft.com/office/drawing/2014/main" id="{797D7D3F-CD7F-0D6A-3CC0-5153230DF1DF}"/>
                </a:ext>
              </a:extLst>
            </p:cNvPr>
            <p:cNvSpPr/>
            <p:nvPr/>
          </p:nvSpPr>
          <p:spPr>
            <a:xfrm>
              <a:off x="5377480" y="2107921"/>
              <a:ext cx="406383" cy="254526"/>
            </a:xfrm>
            <a:custGeom>
              <a:avLst/>
              <a:gdLst>
                <a:gd name="connsiteX0" fmla="*/ 0 w 2625815"/>
                <a:gd name="connsiteY0" fmla="*/ 59638 h 314164"/>
                <a:gd name="connsiteX1" fmla="*/ 59638 w 2625815"/>
                <a:gd name="connsiteY1" fmla="*/ 0 h 314164"/>
                <a:gd name="connsiteX2" fmla="*/ 2566177 w 2625815"/>
                <a:gd name="connsiteY2" fmla="*/ 0 h 314164"/>
                <a:gd name="connsiteX3" fmla="*/ 2625815 w 2625815"/>
                <a:gd name="connsiteY3" fmla="*/ 59638 h 314164"/>
                <a:gd name="connsiteX4" fmla="*/ 2625815 w 2625815"/>
                <a:gd name="connsiteY4" fmla="*/ 254526 h 314164"/>
                <a:gd name="connsiteX5" fmla="*/ 2566177 w 2625815"/>
                <a:gd name="connsiteY5" fmla="*/ 314164 h 314164"/>
                <a:gd name="connsiteX6" fmla="*/ 59638 w 2625815"/>
                <a:gd name="connsiteY6" fmla="*/ 314164 h 314164"/>
                <a:gd name="connsiteX7" fmla="*/ 0 w 2625815"/>
                <a:gd name="connsiteY7" fmla="*/ 254526 h 314164"/>
                <a:gd name="connsiteX8" fmla="*/ 0 w 2625815"/>
                <a:gd name="connsiteY8" fmla="*/ 59638 h 314164"/>
                <a:gd name="connsiteX0" fmla="*/ 2625815 w 2717255"/>
                <a:gd name="connsiteY0" fmla="*/ 59638 h 314164"/>
                <a:gd name="connsiteX1" fmla="*/ 2625815 w 2717255"/>
                <a:gd name="connsiteY1" fmla="*/ 254526 h 314164"/>
                <a:gd name="connsiteX2" fmla="*/ 2566177 w 2717255"/>
                <a:gd name="connsiteY2" fmla="*/ 314164 h 314164"/>
                <a:gd name="connsiteX3" fmla="*/ 59638 w 2717255"/>
                <a:gd name="connsiteY3" fmla="*/ 314164 h 314164"/>
                <a:gd name="connsiteX4" fmla="*/ 0 w 2717255"/>
                <a:gd name="connsiteY4" fmla="*/ 254526 h 314164"/>
                <a:gd name="connsiteX5" fmla="*/ 0 w 2717255"/>
                <a:gd name="connsiteY5" fmla="*/ 59638 h 314164"/>
                <a:gd name="connsiteX6" fmla="*/ 59638 w 2717255"/>
                <a:gd name="connsiteY6" fmla="*/ 0 h 314164"/>
                <a:gd name="connsiteX7" fmla="*/ 2566177 w 2717255"/>
                <a:gd name="connsiteY7" fmla="*/ 0 h 314164"/>
                <a:gd name="connsiteX8" fmla="*/ 2717255 w 2717255"/>
                <a:gd name="connsiteY8" fmla="*/ 151078 h 314164"/>
                <a:gd name="connsiteX0" fmla="*/ 2625815 w 2625815"/>
                <a:gd name="connsiteY0" fmla="*/ 59638 h 314164"/>
                <a:gd name="connsiteX1" fmla="*/ 2625815 w 2625815"/>
                <a:gd name="connsiteY1" fmla="*/ 254526 h 314164"/>
                <a:gd name="connsiteX2" fmla="*/ 2566177 w 2625815"/>
                <a:gd name="connsiteY2" fmla="*/ 314164 h 314164"/>
                <a:gd name="connsiteX3" fmla="*/ 59638 w 2625815"/>
                <a:gd name="connsiteY3" fmla="*/ 314164 h 314164"/>
                <a:gd name="connsiteX4" fmla="*/ 0 w 2625815"/>
                <a:gd name="connsiteY4" fmla="*/ 254526 h 314164"/>
                <a:gd name="connsiteX5" fmla="*/ 0 w 2625815"/>
                <a:gd name="connsiteY5" fmla="*/ 59638 h 314164"/>
                <a:gd name="connsiteX6" fmla="*/ 59638 w 2625815"/>
                <a:gd name="connsiteY6" fmla="*/ 0 h 314164"/>
                <a:gd name="connsiteX7" fmla="*/ 2566177 w 2625815"/>
                <a:gd name="connsiteY7" fmla="*/ 0 h 314164"/>
                <a:gd name="connsiteX0" fmla="*/ 2625815 w 2625815"/>
                <a:gd name="connsiteY0" fmla="*/ 254526 h 314164"/>
                <a:gd name="connsiteX1" fmla="*/ 2566177 w 2625815"/>
                <a:gd name="connsiteY1" fmla="*/ 314164 h 314164"/>
                <a:gd name="connsiteX2" fmla="*/ 59638 w 2625815"/>
                <a:gd name="connsiteY2" fmla="*/ 314164 h 314164"/>
                <a:gd name="connsiteX3" fmla="*/ 0 w 2625815"/>
                <a:gd name="connsiteY3" fmla="*/ 254526 h 314164"/>
                <a:gd name="connsiteX4" fmla="*/ 0 w 2625815"/>
                <a:gd name="connsiteY4" fmla="*/ 59638 h 314164"/>
                <a:gd name="connsiteX5" fmla="*/ 59638 w 2625815"/>
                <a:gd name="connsiteY5" fmla="*/ 0 h 314164"/>
                <a:gd name="connsiteX6" fmla="*/ 2566177 w 2625815"/>
                <a:gd name="connsiteY6" fmla="*/ 0 h 314164"/>
                <a:gd name="connsiteX0" fmla="*/ 2566177 w 2566177"/>
                <a:gd name="connsiteY0" fmla="*/ 314164 h 314164"/>
                <a:gd name="connsiteX1" fmla="*/ 59638 w 2566177"/>
                <a:gd name="connsiteY1" fmla="*/ 314164 h 314164"/>
                <a:gd name="connsiteX2" fmla="*/ 0 w 2566177"/>
                <a:gd name="connsiteY2" fmla="*/ 254526 h 314164"/>
                <a:gd name="connsiteX3" fmla="*/ 0 w 2566177"/>
                <a:gd name="connsiteY3" fmla="*/ 59638 h 314164"/>
                <a:gd name="connsiteX4" fmla="*/ 59638 w 2566177"/>
                <a:gd name="connsiteY4" fmla="*/ 0 h 314164"/>
                <a:gd name="connsiteX5" fmla="*/ 2566177 w 2566177"/>
                <a:gd name="connsiteY5" fmla="*/ 0 h 314164"/>
                <a:gd name="connsiteX0" fmla="*/ 59638 w 2566177"/>
                <a:gd name="connsiteY0" fmla="*/ 314164 h 314164"/>
                <a:gd name="connsiteX1" fmla="*/ 0 w 2566177"/>
                <a:gd name="connsiteY1" fmla="*/ 254526 h 314164"/>
                <a:gd name="connsiteX2" fmla="*/ 0 w 2566177"/>
                <a:gd name="connsiteY2" fmla="*/ 59638 h 314164"/>
                <a:gd name="connsiteX3" fmla="*/ 59638 w 2566177"/>
                <a:gd name="connsiteY3" fmla="*/ 0 h 314164"/>
                <a:gd name="connsiteX4" fmla="*/ 2566177 w 2566177"/>
                <a:gd name="connsiteY4" fmla="*/ 0 h 314164"/>
                <a:gd name="connsiteX0" fmla="*/ 0 w 2566177"/>
                <a:gd name="connsiteY0" fmla="*/ 254526 h 254526"/>
                <a:gd name="connsiteX1" fmla="*/ 0 w 2566177"/>
                <a:gd name="connsiteY1" fmla="*/ 59638 h 254526"/>
                <a:gd name="connsiteX2" fmla="*/ 59638 w 2566177"/>
                <a:gd name="connsiteY2" fmla="*/ 0 h 254526"/>
                <a:gd name="connsiteX3" fmla="*/ 2566177 w 2566177"/>
                <a:gd name="connsiteY3" fmla="*/ 0 h 254526"/>
                <a:gd name="connsiteX0" fmla="*/ 0 w 320658"/>
                <a:gd name="connsiteY0" fmla="*/ 254526 h 254526"/>
                <a:gd name="connsiteX1" fmla="*/ 0 w 320658"/>
                <a:gd name="connsiteY1" fmla="*/ 59638 h 254526"/>
                <a:gd name="connsiteX2" fmla="*/ 59638 w 320658"/>
                <a:gd name="connsiteY2" fmla="*/ 0 h 254526"/>
                <a:gd name="connsiteX3" fmla="*/ 320658 w 320658"/>
                <a:gd name="connsiteY3" fmla="*/ 0 h 254526"/>
                <a:gd name="connsiteX0" fmla="*/ 0 w 400033"/>
                <a:gd name="connsiteY0" fmla="*/ 254526 h 254526"/>
                <a:gd name="connsiteX1" fmla="*/ 0 w 400033"/>
                <a:gd name="connsiteY1" fmla="*/ 59638 h 254526"/>
                <a:gd name="connsiteX2" fmla="*/ 59638 w 400033"/>
                <a:gd name="connsiteY2" fmla="*/ 0 h 254526"/>
                <a:gd name="connsiteX3" fmla="*/ 400033 w 400033"/>
                <a:gd name="connsiteY3" fmla="*/ 3175 h 254526"/>
                <a:gd name="connsiteX0" fmla="*/ 0 w 406383"/>
                <a:gd name="connsiteY0" fmla="*/ 254526 h 254526"/>
                <a:gd name="connsiteX1" fmla="*/ 0 w 406383"/>
                <a:gd name="connsiteY1" fmla="*/ 59638 h 254526"/>
                <a:gd name="connsiteX2" fmla="*/ 59638 w 406383"/>
                <a:gd name="connsiteY2" fmla="*/ 0 h 254526"/>
                <a:gd name="connsiteX3" fmla="*/ 406383 w 406383"/>
                <a:gd name="connsiteY3" fmla="*/ 0 h 254526"/>
              </a:gdLst>
              <a:ahLst/>
              <a:cxnLst>
                <a:cxn ang="0">
                  <a:pos x="connsiteX0" y="connsiteY0"/>
                </a:cxn>
                <a:cxn ang="0">
                  <a:pos x="connsiteX1" y="connsiteY1"/>
                </a:cxn>
                <a:cxn ang="0">
                  <a:pos x="connsiteX2" y="connsiteY2"/>
                </a:cxn>
                <a:cxn ang="0">
                  <a:pos x="connsiteX3" y="connsiteY3"/>
                </a:cxn>
              </a:cxnLst>
              <a:rect l="l" t="t" r="r" b="b"/>
              <a:pathLst>
                <a:path w="406383" h="254526">
                  <a:moveTo>
                    <a:pt x="0" y="254526"/>
                  </a:moveTo>
                  <a:lnTo>
                    <a:pt x="0" y="59638"/>
                  </a:lnTo>
                  <a:cubicBezTo>
                    <a:pt x="0" y="26701"/>
                    <a:pt x="26701" y="0"/>
                    <a:pt x="59638" y="0"/>
                  </a:cubicBezTo>
                  <a:lnTo>
                    <a:pt x="406383" y="0"/>
                  </a:lnTo>
                </a:path>
              </a:pathLst>
            </a:custGeom>
            <a:noFill/>
            <a:ln w="952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52000" rtlCol="0" anchor="ctr"/>
            <a:lstStyle/>
            <a:p>
              <a:pPr marL="0" marR="0" lvl="0" indent="0" algn="l" defTabSz="914400" rtl="0" eaLnBrk="1" fontAlgn="ctr"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C2340"/>
                </a:solidFill>
                <a:effectLst/>
                <a:uLnTx/>
                <a:uFillTx/>
                <a:latin typeface="Arial Narrow" panose="020B0606020202030204" pitchFamily="34" charset="0"/>
                <a:ea typeface="+mn-ea"/>
                <a:cs typeface="Arial" panose="020B0604020202020204" pitchFamily="34" charset="0"/>
              </a:endParaRPr>
            </a:p>
          </p:txBody>
        </p:sp>
        <p:sp>
          <p:nvSpPr>
            <p:cNvPr id="45" name="Rectangle: Rounded Corners 43">
              <a:extLst>
                <a:ext uri="{FF2B5EF4-FFF2-40B4-BE49-F238E27FC236}">
                  <a16:creationId xmlns:a16="http://schemas.microsoft.com/office/drawing/2014/main" id="{EAC30BDE-6F81-844D-8FE4-BD8758C2A98D}"/>
                </a:ext>
              </a:extLst>
            </p:cNvPr>
            <p:cNvSpPr/>
            <p:nvPr/>
          </p:nvSpPr>
          <p:spPr>
            <a:xfrm flipH="1" flipV="1">
              <a:off x="5056822" y="2253203"/>
              <a:ext cx="320658" cy="254526"/>
            </a:xfrm>
            <a:custGeom>
              <a:avLst/>
              <a:gdLst>
                <a:gd name="connsiteX0" fmla="*/ 0 w 2625815"/>
                <a:gd name="connsiteY0" fmla="*/ 59638 h 314164"/>
                <a:gd name="connsiteX1" fmla="*/ 59638 w 2625815"/>
                <a:gd name="connsiteY1" fmla="*/ 0 h 314164"/>
                <a:gd name="connsiteX2" fmla="*/ 2566177 w 2625815"/>
                <a:gd name="connsiteY2" fmla="*/ 0 h 314164"/>
                <a:gd name="connsiteX3" fmla="*/ 2625815 w 2625815"/>
                <a:gd name="connsiteY3" fmla="*/ 59638 h 314164"/>
                <a:gd name="connsiteX4" fmla="*/ 2625815 w 2625815"/>
                <a:gd name="connsiteY4" fmla="*/ 254526 h 314164"/>
                <a:gd name="connsiteX5" fmla="*/ 2566177 w 2625815"/>
                <a:gd name="connsiteY5" fmla="*/ 314164 h 314164"/>
                <a:gd name="connsiteX6" fmla="*/ 59638 w 2625815"/>
                <a:gd name="connsiteY6" fmla="*/ 314164 h 314164"/>
                <a:gd name="connsiteX7" fmla="*/ 0 w 2625815"/>
                <a:gd name="connsiteY7" fmla="*/ 254526 h 314164"/>
                <a:gd name="connsiteX8" fmla="*/ 0 w 2625815"/>
                <a:gd name="connsiteY8" fmla="*/ 59638 h 314164"/>
                <a:gd name="connsiteX0" fmla="*/ 2625815 w 2717255"/>
                <a:gd name="connsiteY0" fmla="*/ 59638 h 314164"/>
                <a:gd name="connsiteX1" fmla="*/ 2625815 w 2717255"/>
                <a:gd name="connsiteY1" fmla="*/ 254526 h 314164"/>
                <a:gd name="connsiteX2" fmla="*/ 2566177 w 2717255"/>
                <a:gd name="connsiteY2" fmla="*/ 314164 h 314164"/>
                <a:gd name="connsiteX3" fmla="*/ 59638 w 2717255"/>
                <a:gd name="connsiteY3" fmla="*/ 314164 h 314164"/>
                <a:gd name="connsiteX4" fmla="*/ 0 w 2717255"/>
                <a:gd name="connsiteY4" fmla="*/ 254526 h 314164"/>
                <a:gd name="connsiteX5" fmla="*/ 0 w 2717255"/>
                <a:gd name="connsiteY5" fmla="*/ 59638 h 314164"/>
                <a:gd name="connsiteX6" fmla="*/ 59638 w 2717255"/>
                <a:gd name="connsiteY6" fmla="*/ 0 h 314164"/>
                <a:gd name="connsiteX7" fmla="*/ 2566177 w 2717255"/>
                <a:gd name="connsiteY7" fmla="*/ 0 h 314164"/>
                <a:gd name="connsiteX8" fmla="*/ 2717255 w 2717255"/>
                <a:gd name="connsiteY8" fmla="*/ 151078 h 314164"/>
                <a:gd name="connsiteX0" fmla="*/ 2625815 w 2625815"/>
                <a:gd name="connsiteY0" fmla="*/ 59638 h 314164"/>
                <a:gd name="connsiteX1" fmla="*/ 2625815 w 2625815"/>
                <a:gd name="connsiteY1" fmla="*/ 254526 h 314164"/>
                <a:gd name="connsiteX2" fmla="*/ 2566177 w 2625815"/>
                <a:gd name="connsiteY2" fmla="*/ 314164 h 314164"/>
                <a:gd name="connsiteX3" fmla="*/ 59638 w 2625815"/>
                <a:gd name="connsiteY3" fmla="*/ 314164 h 314164"/>
                <a:gd name="connsiteX4" fmla="*/ 0 w 2625815"/>
                <a:gd name="connsiteY4" fmla="*/ 254526 h 314164"/>
                <a:gd name="connsiteX5" fmla="*/ 0 w 2625815"/>
                <a:gd name="connsiteY5" fmla="*/ 59638 h 314164"/>
                <a:gd name="connsiteX6" fmla="*/ 59638 w 2625815"/>
                <a:gd name="connsiteY6" fmla="*/ 0 h 314164"/>
                <a:gd name="connsiteX7" fmla="*/ 2566177 w 2625815"/>
                <a:gd name="connsiteY7" fmla="*/ 0 h 314164"/>
                <a:gd name="connsiteX0" fmla="*/ 2625815 w 2625815"/>
                <a:gd name="connsiteY0" fmla="*/ 254526 h 314164"/>
                <a:gd name="connsiteX1" fmla="*/ 2566177 w 2625815"/>
                <a:gd name="connsiteY1" fmla="*/ 314164 h 314164"/>
                <a:gd name="connsiteX2" fmla="*/ 59638 w 2625815"/>
                <a:gd name="connsiteY2" fmla="*/ 314164 h 314164"/>
                <a:gd name="connsiteX3" fmla="*/ 0 w 2625815"/>
                <a:gd name="connsiteY3" fmla="*/ 254526 h 314164"/>
                <a:gd name="connsiteX4" fmla="*/ 0 w 2625815"/>
                <a:gd name="connsiteY4" fmla="*/ 59638 h 314164"/>
                <a:gd name="connsiteX5" fmla="*/ 59638 w 2625815"/>
                <a:gd name="connsiteY5" fmla="*/ 0 h 314164"/>
                <a:gd name="connsiteX6" fmla="*/ 2566177 w 2625815"/>
                <a:gd name="connsiteY6" fmla="*/ 0 h 314164"/>
                <a:gd name="connsiteX0" fmla="*/ 2566177 w 2566177"/>
                <a:gd name="connsiteY0" fmla="*/ 314164 h 314164"/>
                <a:gd name="connsiteX1" fmla="*/ 59638 w 2566177"/>
                <a:gd name="connsiteY1" fmla="*/ 314164 h 314164"/>
                <a:gd name="connsiteX2" fmla="*/ 0 w 2566177"/>
                <a:gd name="connsiteY2" fmla="*/ 254526 h 314164"/>
                <a:gd name="connsiteX3" fmla="*/ 0 w 2566177"/>
                <a:gd name="connsiteY3" fmla="*/ 59638 h 314164"/>
                <a:gd name="connsiteX4" fmla="*/ 59638 w 2566177"/>
                <a:gd name="connsiteY4" fmla="*/ 0 h 314164"/>
                <a:gd name="connsiteX5" fmla="*/ 2566177 w 2566177"/>
                <a:gd name="connsiteY5" fmla="*/ 0 h 314164"/>
                <a:gd name="connsiteX0" fmla="*/ 59638 w 2566177"/>
                <a:gd name="connsiteY0" fmla="*/ 314164 h 314164"/>
                <a:gd name="connsiteX1" fmla="*/ 0 w 2566177"/>
                <a:gd name="connsiteY1" fmla="*/ 254526 h 314164"/>
                <a:gd name="connsiteX2" fmla="*/ 0 w 2566177"/>
                <a:gd name="connsiteY2" fmla="*/ 59638 h 314164"/>
                <a:gd name="connsiteX3" fmla="*/ 59638 w 2566177"/>
                <a:gd name="connsiteY3" fmla="*/ 0 h 314164"/>
                <a:gd name="connsiteX4" fmla="*/ 2566177 w 2566177"/>
                <a:gd name="connsiteY4" fmla="*/ 0 h 314164"/>
                <a:gd name="connsiteX0" fmla="*/ 0 w 2566177"/>
                <a:gd name="connsiteY0" fmla="*/ 254526 h 254526"/>
                <a:gd name="connsiteX1" fmla="*/ 0 w 2566177"/>
                <a:gd name="connsiteY1" fmla="*/ 59638 h 254526"/>
                <a:gd name="connsiteX2" fmla="*/ 59638 w 2566177"/>
                <a:gd name="connsiteY2" fmla="*/ 0 h 254526"/>
                <a:gd name="connsiteX3" fmla="*/ 2566177 w 2566177"/>
                <a:gd name="connsiteY3" fmla="*/ 0 h 254526"/>
                <a:gd name="connsiteX0" fmla="*/ 0 w 320658"/>
                <a:gd name="connsiteY0" fmla="*/ 254526 h 254526"/>
                <a:gd name="connsiteX1" fmla="*/ 0 w 320658"/>
                <a:gd name="connsiteY1" fmla="*/ 59638 h 254526"/>
                <a:gd name="connsiteX2" fmla="*/ 59638 w 320658"/>
                <a:gd name="connsiteY2" fmla="*/ 0 h 254526"/>
                <a:gd name="connsiteX3" fmla="*/ 320658 w 320658"/>
                <a:gd name="connsiteY3" fmla="*/ 0 h 254526"/>
              </a:gdLst>
              <a:ahLst/>
              <a:cxnLst>
                <a:cxn ang="0">
                  <a:pos x="connsiteX0" y="connsiteY0"/>
                </a:cxn>
                <a:cxn ang="0">
                  <a:pos x="connsiteX1" y="connsiteY1"/>
                </a:cxn>
                <a:cxn ang="0">
                  <a:pos x="connsiteX2" y="connsiteY2"/>
                </a:cxn>
                <a:cxn ang="0">
                  <a:pos x="connsiteX3" y="connsiteY3"/>
                </a:cxn>
              </a:cxnLst>
              <a:rect l="l" t="t" r="r" b="b"/>
              <a:pathLst>
                <a:path w="320658" h="254526">
                  <a:moveTo>
                    <a:pt x="0" y="254526"/>
                  </a:moveTo>
                  <a:lnTo>
                    <a:pt x="0" y="59638"/>
                  </a:lnTo>
                  <a:cubicBezTo>
                    <a:pt x="0" y="26701"/>
                    <a:pt x="26701" y="0"/>
                    <a:pt x="59638" y="0"/>
                  </a:cubicBezTo>
                  <a:lnTo>
                    <a:pt x="320658" y="0"/>
                  </a:lnTo>
                </a:path>
              </a:pathLst>
            </a:custGeom>
            <a:noFill/>
            <a:ln w="952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52000" rtlCol="0" anchor="ctr"/>
            <a:lstStyle/>
            <a:p>
              <a:pPr marL="0" marR="0" lvl="0" indent="0" algn="l" defTabSz="914400" rtl="0" eaLnBrk="1" fontAlgn="ctr"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C2340"/>
                </a:solidFill>
                <a:effectLst/>
                <a:uLnTx/>
                <a:uFillTx/>
                <a:latin typeface="Arial Narrow" panose="020B0606020202030204" pitchFamily="34" charset="0"/>
                <a:ea typeface="+mn-ea"/>
                <a:cs typeface="Arial" panose="020B0604020202020204" pitchFamily="34" charset="0"/>
              </a:endParaRPr>
            </a:p>
          </p:txBody>
        </p:sp>
      </p:grpSp>
      <p:grpSp>
        <p:nvGrpSpPr>
          <p:cNvPr id="18" name="Group 17">
            <a:extLst>
              <a:ext uri="{FF2B5EF4-FFF2-40B4-BE49-F238E27FC236}">
                <a16:creationId xmlns:a16="http://schemas.microsoft.com/office/drawing/2014/main" id="{75CA5C53-A16A-D84F-EF59-761FD0C919DA}"/>
              </a:ext>
            </a:extLst>
          </p:cNvPr>
          <p:cNvGrpSpPr/>
          <p:nvPr/>
        </p:nvGrpSpPr>
        <p:grpSpPr>
          <a:xfrm flipH="1">
            <a:off x="4717470" y="3453845"/>
            <a:ext cx="717516" cy="601911"/>
            <a:chOff x="4980622" y="2107921"/>
            <a:chExt cx="717516" cy="399808"/>
          </a:xfrm>
        </p:grpSpPr>
        <p:sp>
          <p:nvSpPr>
            <p:cNvPr id="42" name="Rectangle: Rounded Corners 43">
              <a:extLst>
                <a:ext uri="{FF2B5EF4-FFF2-40B4-BE49-F238E27FC236}">
                  <a16:creationId xmlns:a16="http://schemas.microsoft.com/office/drawing/2014/main" id="{A5797A28-8212-D461-3932-466B5875EE17}"/>
                </a:ext>
              </a:extLst>
            </p:cNvPr>
            <p:cNvSpPr/>
            <p:nvPr/>
          </p:nvSpPr>
          <p:spPr>
            <a:xfrm>
              <a:off x="5377480" y="2107921"/>
              <a:ext cx="320658" cy="254526"/>
            </a:xfrm>
            <a:custGeom>
              <a:avLst/>
              <a:gdLst>
                <a:gd name="connsiteX0" fmla="*/ 0 w 2625815"/>
                <a:gd name="connsiteY0" fmla="*/ 59638 h 314164"/>
                <a:gd name="connsiteX1" fmla="*/ 59638 w 2625815"/>
                <a:gd name="connsiteY1" fmla="*/ 0 h 314164"/>
                <a:gd name="connsiteX2" fmla="*/ 2566177 w 2625815"/>
                <a:gd name="connsiteY2" fmla="*/ 0 h 314164"/>
                <a:gd name="connsiteX3" fmla="*/ 2625815 w 2625815"/>
                <a:gd name="connsiteY3" fmla="*/ 59638 h 314164"/>
                <a:gd name="connsiteX4" fmla="*/ 2625815 w 2625815"/>
                <a:gd name="connsiteY4" fmla="*/ 254526 h 314164"/>
                <a:gd name="connsiteX5" fmla="*/ 2566177 w 2625815"/>
                <a:gd name="connsiteY5" fmla="*/ 314164 h 314164"/>
                <a:gd name="connsiteX6" fmla="*/ 59638 w 2625815"/>
                <a:gd name="connsiteY6" fmla="*/ 314164 h 314164"/>
                <a:gd name="connsiteX7" fmla="*/ 0 w 2625815"/>
                <a:gd name="connsiteY7" fmla="*/ 254526 h 314164"/>
                <a:gd name="connsiteX8" fmla="*/ 0 w 2625815"/>
                <a:gd name="connsiteY8" fmla="*/ 59638 h 314164"/>
                <a:gd name="connsiteX0" fmla="*/ 2625815 w 2717255"/>
                <a:gd name="connsiteY0" fmla="*/ 59638 h 314164"/>
                <a:gd name="connsiteX1" fmla="*/ 2625815 w 2717255"/>
                <a:gd name="connsiteY1" fmla="*/ 254526 h 314164"/>
                <a:gd name="connsiteX2" fmla="*/ 2566177 w 2717255"/>
                <a:gd name="connsiteY2" fmla="*/ 314164 h 314164"/>
                <a:gd name="connsiteX3" fmla="*/ 59638 w 2717255"/>
                <a:gd name="connsiteY3" fmla="*/ 314164 h 314164"/>
                <a:gd name="connsiteX4" fmla="*/ 0 w 2717255"/>
                <a:gd name="connsiteY4" fmla="*/ 254526 h 314164"/>
                <a:gd name="connsiteX5" fmla="*/ 0 w 2717255"/>
                <a:gd name="connsiteY5" fmla="*/ 59638 h 314164"/>
                <a:gd name="connsiteX6" fmla="*/ 59638 w 2717255"/>
                <a:gd name="connsiteY6" fmla="*/ 0 h 314164"/>
                <a:gd name="connsiteX7" fmla="*/ 2566177 w 2717255"/>
                <a:gd name="connsiteY7" fmla="*/ 0 h 314164"/>
                <a:gd name="connsiteX8" fmla="*/ 2717255 w 2717255"/>
                <a:gd name="connsiteY8" fmla="*/ 151078 h 314164"/>
                <a:gd name="connsiteX0" fmla="*/ 2625815 w 2625815"/>
                <a:gd name="connsiteY0" fmla="*/ 59638 h 314164"/>
                <a:gd name="connsiteX1" fmla="*/ 2625815 w 2625815"/>
                <a:gd name="connsiteY1" fmla="*/ 254526 h 314164"/>
                <a:gd name="connsiteX2" fmla="*/ 2566177 w 2625815"/>
                <a:gd name="connsiteY2" fmla="*/ 314164 h 314164"/>
                <a:gd name="connsiteX3" fmla="*/ 59638 w 2625815"/>
                <a:gd name="connsiteY3" fmla="*/ 314164 h 314164"/>
                <a:gd name="connsiteX4" fmla="*/ 0 w 2625815"/>
                <a:gd name="connsiteY4" fmla="*/ 254526 h 314164"/>
                <a:gd name="connsiteX5" fmla="*/ 0 w 2625815"/>
                <a:gd name="connsiteY5" fmla="*/ 59638 h 314164"/>
                <a:gd name="connsiteX6" fmla="*/ 59638 w 2625815"/>
                <a:gd name="connsiteY6" fmla="*/ 0 h 314164"/>
                <a:gd name="connsiteX7" fmla="*/ 2566177 w 2625815"/>
                <a:gd name="connsiteY7" fmla="*/ 0 h 314164"/>
                <a:gd name="connsiteX0" fmla="*/ 2625815 w 2625815"/>
                <a:gd name="connsiteY0" fmla="*/ 254526 h 314164"/>
                <a:gd name="connsiteX1" fmla="*/ 2566177 w 2625815"/>
                <a:gd name="connsiteY1" fmla="*/ 314164 h 314164"/>
                <a:gd name="connsiteX2" fmla="*/ 59638 w 2625815"/>
                <a:gd name="connsiteY2" fmla="*/ 314164 h 314164"/>
                <a:gd name="connsiteX3" fmla="*/ 0 w 2625815"/>
                <a:gd name="connsiteY3" fmla="*/ 254526 h 314164"/>
                <a:gd name="connsiteX4" fmla="*/ 0 w 2625815"/>
                <a:gd name="connsiteY4" fmla="*/ 59638 h 314164"/>
                <a:gd name="connsiteX5" fmla="*/ 59638 w 2625815"/>
                <a:gd name="connsiteY5" fmla="*/ 0 h 314164"/>
                <a:gd name="connsiteX6" fmla="*/ 2566177 w 2625815"/>
                <a:gd name="connsiteY6" fmla="*/ 0 h 314164"/>
                <a:gd name="connsiteX0" fmla="*/ 2566177 w 2566177"/>
                <a:gd name="connsiteY0" fmla="*/ 314164 h 314164"/>
                <a:gd name="connsiteX1" fmla="*/ 59638 w 2566177"/>
                <a:gd name="connsiteY1" fmla="*/ 314164 h 314164"/>
                <a:gd name="connsiteX2" fmla="*/ 0 w 2566177"/>
                <a:gd name="connsiteY2" fmla="*/ 254526 h 314164"/>
                <a:gd name="connsiteX3" fmla="*/ 0 w 2566177"/>
                <a:gd name="connsiteY3" fmla="*/ 59638 h 314164"/>
                <a:gd name="connsiteX4" fmla="*/ 59638 w 2566177"/>
                <a:gd name="connsiteY4" fmla="*/ 0 h 314164"/>
                <a:gd name="connsiteX5" fmla="*/ 2566177 w 2566177"/>
                <a:gd name="connsiteY5" fmla="*/ 0 h 314164"/>
                <a:gd name="connsiteX0" fmla="*/ 59638 w 2566177"/>
                <a:gd name="connsiteY0" fmla="*/ 314164 h 314164"/>
                <a:gd name="connsiteX1" fmla="*/ 0 w 2566177"/>
                <a:gd name="connsiteY1" fmla="*/ 254526 h 314164"/>
                <a:gd name="connsiteX2" fmla="*/ 0 w 2566177"/>
                <a:gd name="connsiteY2" fmla="*/ 59638 h 314164"/>
                <a:gd name="connsiteX3" fmla="*/ 59638 w 2566177"/>
                <a:gd name="connsiteY3" fmla="*/ 0 h 314164"/>
                <a:gd name="connsiteX4" fmla="*/ 2566177 w 2566177"/>
                <a:gd name="connsiteY4" fmla="*/ 0 h 314164"/>
                <a:gd name="connsiteX0" fmla="*/ 0 w 2566177"/>
                <a:gd name="connsiteY0" fmla="*/ 254526 h 254526"/>
                <a:gd name="connsiteX1" fmla="*/ 0 w 2566177"/>
                <a:gd name="connsiteY1" fmla="*/ 59638 h 254526"/>
                <a:gd name="connsiteX2" fmla="*/ 59638 w 2566177"/>
                <a:gd name="connsiteY2" fmla="*/ 0 h 254526"/>
                <a:gd name="connsiteX3" fmla="*/ 2566177 w 2566177"/>
                <a:gd name="connsiteY3" fmla="*/ 0 h 254526"/>
                <a:gd name="connsiteX0" fmla="*/ 0 w 320658"/>
                <a:gd name="connsiteY0" fmla="*/ 254526 h 254526"/>
                <a:gd name="connsiteX1" fmla="*/ 0 w 320658"/>
                <a:gd name="connsiteY1" fmla="*/ 59638 h 254526"/>
                <a:gd name="connsiteX2" fmla="*/ 59638 w 320658"/>
                <a:gd name="connsiteY2" fmla="*/ 0 h 254526"/>
                <a:gd name="connsiteX3" fmla="*/ 320658 w 320658"/>
                <a:gd name="connsiteY3" fmla="*/ 0 h 254526"/>
              </a:gdLst>
              <a:ahLst/>
              <a:cxnLst>
                <a:cxn ang="0">
                  <a:pos x="connsiteX0" y="connsiteY0"/>
                </a:cxn>
                <a:cxn ang="0">
                  <a:pos x="connsiteX1" y="connsiteY1"/>
                </a:cxn>
                <a:cxn ang="0">
                  <a:pos x="connsiteX2" y="connsiteY2"/>
                </a:cxn>
                <a:cxn ang="0">
                  <a:pos x="connsiteX3" y="connsiteY3"/>
                </a:cxn>
              </a:cxnLst>
              <a:rect l="l" t="t" r="r" b="b"/>
              <a:pathLst>
                <a:path w="320658" h="254526">
                  <a:moveTo>
                    <a:pt x="0" y="254526"/>
                  </a:moveTo>
                  <a:lnTo>
                    <a:pt x="0" y="59638"/>
                  </a:lnTo>
                  <a:cubicBezTo>
                    <a:pt x="0" y="26701"/>
                    <a:pt x="26701" y="0"/>
                    <a:pt x="59638" y="0"/>
                  </a:cubicBezTo>
                  <a:lnTo>
                    <a:pt x="320658" y="0"/>
                  </a:lnTo>
                </a:path>
              </a:pathLst>
            </a:custGeom>
            <a:noFill/>
            <a:ln w="952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52000" rtlCol="0" anchor="ctr"/>
            <a:lstStyle/>
            <a:p>
              <a:pPr marL="0" marR="0" lvl="0" indent="0" algn="l" defTabSz="914400" rtl="0" eaLnBrk="1" fontAlgn="ctr"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C2340"/>
                </a:solidFill>
                <a:effectLst/>
                <a:uLnTx/>
                <a:uFillTx/>
                <a:latin typeface="Arial Narrow" panose="020B0606020202030204" pitchFamily="34" charset="0"/>
                <a:ea typeface="+mn-ea"/>
                <a:cs typeface="Arial" panose="020B0604020202020204" pitchFamily="34" charset="0"/>
              </a:endParaRPr>
            </a:p>
          </p:txBody>
        </p:sp>
        <p:sp>
          <p:nvSpPr>
            <p:cNvPr id="43" name="Rectangle: Rounded Corners 43">
              <a:extLst>
                <a:ext uri="{FF2B5EF4-FFF2-40B4-BE49-F238E27FC236}">
                  <a16:creationId xmlns:a16="http://schemas.microsoft.com/office/drawing/2014/main" id="{3B004FC7-0F4F-B747-6471-E1D0930DAEB6}"/>
                </a:ext>
              </a:extLst>
            </p:cNvPr>
            <p:cNvSpPr/>
            <p:nvPr/>
          </p:nvSpPr>
          <p:spPr>
            <a:xfrm flipH="1" flipV="1">
              <a:off x="4980622" y="2253203"/>
              <a:ext cx="396858" cy="254526"/>
            </a:xfrm>
            <a:custGeom>
              <a:avLst/>
              <a:gdLst>
                <a:gd name="connsiteX0" fmla="*/ 0 w 2625815"/>
                <a:gd name="connsiteY0" fmla="*/ 59638 h 314164"/>
                <a:gd name="connsiteX1" fmla="*/ 59638 w 2625815"/>
                <a:gd name="connsiteY1" fmla="*/ 0 h 314164"/>
                <a:gd name="connsiteX2" fmla="*/ 2566177 w 2625815"/>
                <a:gd name="connsiteY2" fmla="*/ 0 h 314164"/>
                <a:gd name="connsiteX3" fmla="*/ 2625815 w 2625815"/>
                <a:gd name="connsiteY3" fmla="*/ 59638 h 314164"/>
                <a:gd name="connsiteX4" fmla="*/ 2625815 w 2625815"/>
                <a:gd name="connsiteY4" fmla="*/ 254526 h 314164"/>
                <a:gd name="connsiteX5" fmla="*/ 2566177 w 2625815"/>
                <a:gd name="connsiteY5" fmla="*/ 314164 h 314164"/>
                <a:gd name="connsiteX6" fmla="*/ 59638 w 2625815"/>
                <a:gd name="connsiteY6" fmla="*/ 314164 h 314164"/>
                <a:gd name="connsiteX7" fmla="*/ 0 w 2625815"/>
                <a:gd name="connsiteY7" fmla="*/ 254526 h 314164"/>
                <a:gd name="connsiteX8" fmla="*/ 0 w 2625815"/>
                <a:gd name="connsiteY8" fmla="*/ 59638 h 314164"/>
                <a:gd name="connsiteX0" fmla="*/ 2625815 w 2717255"/>
                <a:gd name="connsiteY0" fmla="*/ 59638 h 314164"/>
                <a:gd name="connsiteX1" fmla="*/ 2625815 w 2717255"/>
                <a:gd name="connsiteY1" fmla="*/ 254526 h 314164"/>
                <a:gd name="connsiteX2" fmla="*/ 2566177 w 2717255"/>
                <a:gd name="connsiteY2" fmla="*/ 314164 h 314164"/>
                <a:gd name="connsiteX3" fmla="*/ 59638 w 2717255"/>
                <a:gd name="connsiteY3" fmla="*/ 314164 h 314164"/>
                <a:gd name="connsiteX4" fmla="*/ 0 w 2717255"/>
                <a:gd name="connsiteY4" fmla="*/ 254526 h 314164"/>
                <a:gd name="connsiteX5" fmla="*/ 0 w 2717255"/>
                <a:gd name="connsiteY5" fmla="*/ 59638 h 314164"/>
                <a:gd name="connsiteX6" fmla="*/ 59638 w 2717255"/>
                <a:gd name="connsiteY6" fmla="*/ 0 h 314164"/>
                <a:gd name="connsiteX7" fmla="*/ 2566177 w 2717255"/>
                <a:gd name="connsiteY7" fmla="*/ 0 h 314164"/>
                <a:gd name="connsiteX8" fmla="*/ 2717255 w 2717255"/>
                <a:gd name="connsiteY8" fmla="*/ 151078 h 314164"/>
                <a:gd name="connsiteX0" fmla="*/ 2625815 w 2625815"/>
                <a:gd name="connsiteY0" fmla="*/ 59638 h 314164"/>
                <a:gd name="connsiteX1" fmla="*/ 2625815 w 2625815"/>
                <a:gd name="connsiteY1" fmla="*/ 254526 h 314164"/>
                <a:gd name="connsiteX2" fmla="*/ 2566177 w 2625815"/>
                <a:gd name="connsiteY2" fmla="*/ 314164 h 314164"/>
                <a:gd name="connsiteX3" fmla="*/ 59638 w 2625815"/>
                <a:gd name="connsiteY3" fmla="*/ 314164 h 314164"/>
                <a:gd name="connsiteX4" fmla="*/ 0 w 2625815"/>
                <a:gd name="connsiteY4" fmla="*/ 254526 h 314164"/>
                <a:gd name="connsiteX5" fmla="*/ 0 w 2625815"/>
                <a:gd name="connsiteY5" fmla="*/ 59638 h 314164"/>
                <a:gd name="connsiteX6" fmla="*/ 59638 w 2625815"/>
                <a:gd name="connsiteY6" fmla="*/ 0 h 314164"/>
                <a:gd name="connsiteX7" fmla="*/ 2566177 w 2625815"/>
                <a:gd name="connsiteY7" fmla="*/ 0 h 314164"/>
                <a:gd name="connsiteX0" fmla="*/ 2625815 w 2625815"/>
                <a:gd name="connsiteY0" fmla="*/ 254526 h 314164"/>
                <a:gd name="connsiteX1" fmla="*/ 2566177 w 2625815"/>
                <a:gd name="connsiteY1" fmla="*/ 314164 h 314164"/>
                <a:gd name="connsiteX2" fmla="*/ 59638 w 2625815"/>
                <a:gd name="connsiteY2" fmla="*/ 314164 h 314164"/>
                <a:gd name="connsiteX3" fmla="*/ 0 w 2625815"/>
                <a:gd name="connsiteY3" fmla="*/ 254526 h 314164"/>
                <a:gd name="connsiteX4" fmla="*/ 0 w 2625815"/>
                <a:gd name="connsiteY4" fmla="*/ 59638 h 314164"/>
                <a:gd name="connsiteX5" fmla="*/ 59638 w 2625815"/>
                <a:gd name="connsiteY5" fmla="*/ 0 h 314164"/>
                <a:gd name="connsiteX6" fmla="*/ 2566177 w 2625815"/>
                <a:gd name="connsiteY6" fmla="*/ 0 h 314164"/>
                <a:gd name="connsiteX0" fmla="*/ 2566177 w 2566177"/>
                <a:gd name="connsiteY0" fmla="*/ 314164 h 314164"/>
                <a:gd name="connsiteX1" fmla="*/ 59638 w 2566177"/>
                <a:gd name="connsiteY1" fmla="*/ 314164 h 314164"/>
                <a:gd name="connsiteX2" fmla="*/ 0 w 2566177"/>
                <a:gd name="connsiteY2" fmla="*/ 254526 h 314164"/>
                <a:gd name="connsiteX3" fmla="*/ 0 w 2566177"/>
                <a:gd name="connsiteY3" fmla="*/ 59638 h 314164"/>
                <a:gd name="connsiteX4" fmla="*/ 59638 w 2566177"/>
                <a:gd name="connsiteY4" fmla="*/ 0 h 314164"/>
                <a:gd name="connsiteX5" fmla="*/ 2566177 w 2566177"/>
                <a:gd name="connsiteY5" fmla="*/ 0 h 314164"/>
                <a:gd name="connsiteX0" fmla="*/ 59638 w 2566177"/>
                <a:gd name="connsiteY0" fmla="*/ 314164 h 314164"/>
                <a:gd name="connsiteX1" fmla="*/ 0 w 2566177"/>
                <a:gd name="connsiteY1" fmla="*/ 254526 h 314164"/>
                <a:gd name="connsiteX2" fmla="*/ 0 w 2566177"/>
                <a:gd name="connsiteY2" fmla="*/ 59638 h 314164"/>
                <a:gd name="connsiteX3" fmla="*/ 59638 w 2566177"/>
                <a:gd name="connsiteY3" fmla="*/ 0 h 314164"/>
                <a:gd name="connsiteX4" fmla="*/ 2566177 w 2566177"/>
                <a:gd name="connsiteY4" fmla="*/ 0 h 314164"/>
                <a:gd name="connsiteX0" fmla="*/ 0 w 2566177"/>
                <a:gd name="connsiteY0" fmla="*/ 254526 h 254526"/>
                <a:gd name="connsiteX1" fmla="*/ 0 w 2566177"/>
                <a:gd name="connsiteY1" fmla="*/ 59638 h 254526"/>
                <a:gd name="connsiteX2" fmla="*/ 59638 w 2566177"/>
                <a:gd name="connsiteY2" fmla="*/ 0 h 254526"/>
                <a:gd name="connsiteX3" fmla="*/ 2566177 w 2566177"/>
                <a:gd name="connsiteY3" fmla="*/ 0 h 254526"/>
                <a:gd name="connsiteX0" fmla="*/ 0 w 320658"/>
                <a:gd name="connsiteY0" fmla="*/ 254526 h 254526"/>
                <a:gd name="connsiteX1" fmla="*/ 0 w 320658"/>
                <a:gd name="connsiteY1" fmla="*/ 59638 h 254526"/>
                <a:gd name="connsiteX2" fmla="*/ 59638 w 320658"/>
                <a:gd name="connsiteY2" fmla="*/ 0 h 254526"/>
                <a:gd name="connsiteX3" fmla="*/ 320658 w 320658"/>
                <a:gd name="connsiteY3" fmla="*/ 0 h 254526"/>
                <a:gd name="connsiteX0" fmla="*/ 0 w 396858"/>
                <a:gd name="connsiteY0" fmla="*/ 254526 h 254526"/>
                <a:gd name="connsiteX1" fmla="*/ 0 w 396858"/>
                <a:gd name="connsiteY1" fmla="*/ 59638 h 254526"/>
                <a:gd name="connsiteX2" fmla="*/ 59638 w 396858"/>
                <a:gd name="connsiteY2" fmla="*/ 0 h 254526"/>
                <a:gd name="connsiteX3" fmla="*/ 396858 w 396858"/>
                <a:gd name="connsiteY3" fmla="*/ 0 h 254526"/>
              </a:gdLst>
              <a:ahLst/>
              <a:cxnLst>
                <a:cxn ang="0">
                  <a:pos x="connsiteX0" y="connsiteY0"/>
                </a:cxn>
                <a:cxn ang="0">
                  <a:pos x="connsiteX1" y="connsiteY1"/>
                </a:cxn>
                <a:cxn ang="0">
                  <a:pos x="connsiteX2" y="connsiteY2"/>
                </a:cxn>
                <a:cxn ang="0">
                  <a:pos x="connsiteX3" y="connsiteY3"/>
                </a:cxn>
              </a:cxnLst>
              <a:rect l="l" t="t" r="r" b="b"/>
              <a:pathLst>
                <a:path w="396858" h="254526">
                  <a:moveTo>
                    <a:pt x="0" y="254526"/>
                  </a:moveTo>
                  <a:lnTo>
                    <a:pt x="0" y="59638"/>
                  </a:lnTo>
                  <a:cubicBezTo>
                    <a:pt x="0" y="26701"/>
                    <a:pt x="26701" y="0"/>
                    <a:pt x="59638" y="0"/>
                  </a:cubicBezTo>
                  <a:lnTo>
                    <a:pt x="396858" y="0"/>
                  </a:lnTo>
                </a:path>
              </a:pathLst>
            </a:custGeom>
            <a:noFill/>
            <a:ln w="952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52000" rtlCol="0" anchor="ctr"/>
            <a:lstStyle/>
            <a:p>
              <a:pPr marL="0" marR="0" lvl="0" indent="0" algn="l" defTabSz="914400" rtl="0" eaLnBrk="1" fontAlgn="ctr"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C2340"/>
                </a:solidFill>
                <a:effectLst/>
                <a:uLnTx/>
                <a:uFillTx/>
                <a:latin typeface="Arial Narrow" panose="020B0606020202030204" pitchFamily="34" charset="0"/>
                <a:ea typeface="+mn-ea"/>
                <a:cs typeface="Arial" panose="020B0604020202020204" pitchFamily="34" charset="0"/>
              </a:endParaRPr>
            </a:p>
          </p:txBody>
        </p:sp>
      </p:grpSp>
      <p:grpSp>
        <p:nvGrpSpPr>
          <p:cNvPr id="22" name="Group 21">
            <a:extLst>
              <a:ext uri="{FF2B5EF4-FFF2-40B4-BE49-F238E27FC236}">
                <a16:creationId xmlns:a16="http://schemas.microsoft.com/office/drawing/2014/main" id="{CEE23537-5010-7863-B39A-9C73B4EBF04F}"/>
              </a:ext>
            </a:extLst>
          </p:cNvPr>
          <p:cNvGrpSpPr/>
          <p:nvPr/>
        </p:nvGrpSpPr>
        <p:grpSpPr>
          <a:xfrm>
            <a:off x="4018812" y="3359670"/>
            <a:ext cx="171288" cy="171288"/>
            <a:chOff x="5008601" y="1894117"/>
            <a:chExt cx="155117" cy="155117"/>
          </a:xfrm>
        </p:grpSpPr>
        <p:sp>
          <p:nvSpPr>
            <p:cNvPr id="36" name="Shape1_20230515_141237">
              <a:extLst>
                <a:ext uri="{FF2B5EF4-FFF2-40B4-BE49-F238E27FC236}">
                  <a16:creationId xmlns:a16="http://schemas.microsoft.com/office/drawing/2014/main" id="{3CBFE77F-29C6-DD79-C622-55B5363E31A1}"/>
                </a:ext>
              </a:extLst>
            </p:cNvPr>
            <p:cNvSpPr/>
            <p:nvPr/>
          </p:nvSpPr>
          <p:spPr>
            <a:xfrm rot="16200000">
              <a:off x="5008601" y="1894117"/>
              <a:ext cx="155117" cy="155117"/>
            </a:xfrm>
            <a:custGeom>
              <a:avLst/>
              <a:gdLst>
                <a:gd name="connsiteX0" fmla="*/ 187693 w 187692"/>
                <a:gd name="connsiteY0" fmla="*/ 93846 h 187692"/>
                <a:gd name="connsiteX1" fmla="*/ 93846 w 187692"/>
                <a:gd name="connsiteY1" fmla="*/ 187693 h 187692"/>
                <a:gd name="connsiteX2" fmla="*/ 0 w 187692"/>
                <a:gd name="connsiteY2" fmla="*/ 93846 h 187692"/>
                <a:gd name="connsiteX3" fmla="*/ 93846 w 187692"/>
                <a:gd name="connsiteY3" fmla="*/ 0 h 187692"/>
                <a:gd name="connsiteX4" fmla="*/ 187693 w 187692"/>
                <a:gd name="connsiteY4" fmla="*/ 93846 h 187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692" h="187692">
                  <a:moveTo>
                    <a:pt x="187693" y="93846"/>
                  </a:moveTo>
                  <a:cubicBezTo>
                    <a:pt x="187693" y="145676"/>
                    <a:pt x="145676" y="187693"/>
                    <a:pt x="93846" y="187693"/>
                  </a:cubicBezTo>
                  <a:cubicBezTo>
                    <a:pt x="42017" y="187693"/>
                    <a:pt x="0" y="145676"/>
                    <a:pt x="0" y="93846"/>
                  </a:cubicBezTo>
                  <a:cubicBezTo>
                    <a:pt x="0" y="42017"/>
                    <a:pt x="42017" y="0"/>
                    <a:pt x="93846" y="0"/>
                  </a:cubicBezTo>
                  <a:cubicBezTo>
                    <a:pt x="145676" y="0"/>
                    <a:pt x="187693" y="42017"/>
                    <a:pt x="187693" y="93846"/>
                  </a:cubicBezTo>
                  <a:close/>
                </a:path>
              </a:pathLst>
            </a:custGeom>
            <a:solidFill>
              <a:schemeClr val="accent1"/>
            </a:solidFill>
            <a:ln w="72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endParaRPr>
            </a:p>
          </p:txBody>
        </p:sp>
        <p:sp>
          <p:nvSpPr>
            <p:cNvPr id="37" name="Shape1_20230515_141249">
              <a:extLst>
                <a:ext uri="{FF2B5EF4-FFF2-40B4-BE49-F238E27FC236}">
                  <a16:creationId xmlns:a16="http://schemas.microsoft.com/office/drawing/2014/main" id="{A6ED917D-7F58-227B-0677-8222EFA33F5C}"/>
                </a:ext>
              </a:extLst>
            </p:cNvPr>
            <p:cNvSpPr/>
            <p:nvPr/>
          </p:nvSpPr>
          <p:spPr>
            <a:xfrm rot="16200000">
              <a:off x="5056600" y="1949294"/>
              <a:ext cx="70436" cy="44764"/>
            </a:xfrm>
            <a:custGeom>
              <a:avLst/>
              <a:gdLst>
                <a:gd name="connsiteX0" fmla="*/ 42614 w 85228"/>
                <a:gd name="connsiteY0" fmla="*/ 54164 h 54164"/>
                <a:gd name="connsiteX1" fmla="*/ 3632 w 85228"/>
                <a:gd name="connsiteY1" fmla="*/ 18792 h 54164"/>
                <a:gd name="connsiteX2" fmla="*/ 2910 w 85228"/>
                <a:gd name="connsiteY2" fmla="*/ 3632 h 54164"/>
                <a:gd name="connsiteX3" fmla="*/ 18070 w 85228"/>
                <a:gd name="connsiteY3" fmla="*/ 2910 h 54164"/>
                <a:gd name="connsiteX4" fmla="*/ 42614 w 85228"/>
                <a:gd name="connsiteY4" fmla="*/ 25289 h 54164"/>
                <a:gd name="connsiteX5" fmla="*/ 67159 w 85228"/>
                <a:gd name="connsiteY5" fmla="*/ 2910 h 54164"/>
                <a:gd name="connsiteX6" fmla="*/ 82318 w 85228"/>
                <a:gd name="connsiteY6" fmla="*/ 3632 h 54164"/>
                <a:gd name="connsiteX7" fmla="*/ 81597 w 85228"/>
                <a:gd name="connsiteY7" fmla="*/ 18792 h 54164"/>
                <a:gd name="connsiteX8" fmla="*/ 42614 w 85228"/>
                <a:gd name="connsiteY8" fmla="*/ 54164 h 54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228" h="54164">
                  <a:moveTo>
                    <a:pt x="42614" y="54164"/>
                  </a:moveTo>
                  <a:lnTo>
                    <a:pt x="3632" y="18792"/>
                  </a:lnTo>
                  <a:cubicBezTo>
                    <a:pt x="-699" y="14460"/>
                    <a:pt x="-1421" y="7963"/>
                    <a:pt x="2910" y="3632"/>
                  </a:cubicBezTo>
                  <a:cubicBezTo>
                    <a:pt x="7241" y="-699"/>
                    <a:pt x="13738" y="-1421"/>
                    <a:pt x="18070" y="2910"/>
                  </a:cubicBezTo>
                  <a:lnTo>
                    <a:pt x="42614" y="25289"/>
                  </a:lnTo>
                  <a:lnTo>
                    <a:pt x="67159" y="2910"/>
                  </a:lnTo>
                  <a:cubicBezTo>
                    <a:pt x="71490" y="-1421"/>
                    <a:pt x="78709" y="-699"/>
                    <a:pt x="82318" y="3632"/>
                  </a:cubicBezTo>
                  <a:cubicBezTo>
                    <a:pt x="86650" y="7963"/>
                    <a:pt x="85928" y="15182"/>
                    <a:pt x="81597" y="18792"/>
                  </a:cubicBezTo>
                  <a:lnTo>
                    <a:pt x="42614" y="54164"/>
                  </a:lnTo>
                  <a:close/>
                </a:path>
              </a:pathLst>
            </a:custGeom>
            <a:solidFill>
              <a:srgbClr val="FFFFFF"/>
            </a:solidFill>
            <a:ln w="72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endParaRPr>
            </a:p>
          </p:txBody>
        </p:sp>
      </p:grpSp>
      <p:sp>
        <p:nvSpPr>
          <p:cNvPr id="25" name="Rectangle: Rounded Corners 24">
            <a:extLst>
              <a:ext uri="{FF2B5EF4-FFF2-40B4-BE49-F238E27FC236}">
                <a16:creationId xmlns:a16="http://schemas.microsoft.com/office/drawing/2014/main" id="{80938E16-B41B-76F5-5761-473C4F8882DA}"/>
              </a:ext>
            </a:extLst>
          </p:cNvPr>
          <p:cNvSpPr>
            <a:spLocks/>
          </p:cNvSpPr>
          <p:nvPr/>
        </p:nvSpPr>
        <p:spPr>
          <a:xfrm>
            <a:off x="442201" y="1743825"/>
            <a:ext cx="3468942" cy="2712432"/>
          </a:xfrm>
          <a:prstGeom prst="roundRect">
            <a:avLst>
              <a:gd name="adj" fmla="val 4568"/>
            </a:avLst>
          </a:prstGeom>
          <a:solidFill>
            <a:schemeClr val="bg1"/>
          </a:solidFill>
          <a:ln>
            <a:noFill/>
          </a:ln>
          <a:effectLst>
            <a:outerShdw blurRad="63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US" sz="1300" b="1" i="0" u="none" strike="noStrike" kern="1200" cap="none" spc="0" normalizeH="0" baseline="0" noProof="0" dirty="0">
                <a:ln>
                  <a:noFill/>
                </a:ln>
                <a:solidFill>
                  <a:srgbClr val="0C2340"/>
                </a:solidFill>
                <a:effectLst/>
                <a:uLnTx/>
                <a:uFillTx/>
                <a:latin typeface="Arial Narrow" panose="020B0606020202030204" pitchFamily="34" charset="0"/>
                <a:ea typeface="+mn-ea"/>
                <a:cs typeface="Arial" panose="020B0604020202020204" pitchFamily="34" charset="0"/>
              </a:rPr>
              <a:t>Key eligibility criteria</a:t>
            </a:r>
            <a:endParaRPr kumimoji="0" lang="en-US" sz="1300" b="1" i="0" u="none" strike="noStrike" kern="1200" cap="none" spc="0" normalizeH="0" baseline="30000" noProof="0" dirty="0">
              <a:ln>
                <a:noFill/>
              </a:ln>
              <a:solidFill>
                <a:srgbClr val="0C2340"/>
              </a:solidFill>
              <a:effectLst/>
              <a:uLnTx/>
              <a:uFillTx/>
              <a:latin typeface="Arial Narrow" panose="020B0606020202030204" pitchFamily="34" charset="0"/>
              <a:ea typeface="+mn-ea"/>
              <a:cs typeface="Arial" panose="020B0604020202020204" pitchFamily="34" charset="0"/>
            </a:endParaRPr>
          </a:p>
          <a:p>
            <a:pPr marL="144000" marR="0" lvl="0" indent="-144000" algn="l" defTabSz="685772" rtl="0" eaLnBrk="1" fontAlgn="auto" latinLnBrk="0" hangingPunct="1">
              <a:lnSpc>
                <a:spcPct val="110000"/>
              </a:lnSpc>
              <a:spcBef>
                <a:spcPts val="0"/>
              </a:spcBef>
              <a:spcAft>
                <a:spcPts val="200"/>
              </a:spcAft>
              <a:buClr>
                <a:srgbClr val="5450E3">
                  <a:lumMod val="50000"/>
                </a:srgbClr>
              </a:buClr>
              <a:buSzTx/>
              <a:buFont typeface="Arial" panose="020B0604020202020204" pitchFamily="34" charset="0"/>
              <a:buChar char="•"/>
              <a:tabLst/>
              <a:defRPr/>
            </a:pPr>
            <a:r>
              <a:rPr kumimoji="0" lang="en-US" sz="1200" b="0" i="0" u="none" strike="noStrike" kern="0" cap="none" spc="0" normalizeH="0" baseline="0" noProof="0" dirty="0">
                <a:ln>
                  <a:noFill/>
                </a:ln>
                <a:solidFill>
                  <a:srgbClr val="0C2340"/>
                </a:solidFill>
                <a:effectLst/>
                <a:uLnTx/>
                <a:uFillTx/>
                <a:latin typeface="Arial Narrow" panose="020B0606020202030204" pitchFamily="34" charset="0"/>
                <a:ea typeface="+mn-ea"/>
                <a:cs typeface="Arial" pitchFamily="34" charset="0"/>
                <a:sym typeface="Arial"/>
              </a:rPr>
              <a:t>High-grade serous or high-grade endometrioid ovarian, primary peritoneal, or fallopian tube </a:t>
            </a:r>
            <a:r>
              <a:rPr kumimoji="0" lang="en-US" sz="1200" b="0" i="0" u="none" strike="noStrike" kern="0" cap="none" spc="0" normalizeH="0" baseline="0" noProof="0" dirty="0" err="1">
                <a:ln>
                  <a:noFill/>
                </a:ln>
                <a:solidFill>
                  <a:srgbClr val="0C2340"/>
                </a:solidFill>
                <a:effectLst/>
                <a:uLnTx/>
                <a:uFillTx/>
                <a:latin typeface="Arial Narrow" panose="020B0606020202030204" pitchFamily="34" charset="0"/>
                <a:ea typeface="+mn-ea"/>
                <a:cs typeface="Arial" pitchFamily="34" charset="0"/>
                <a:sym typeface="Arial"/>
              </a:rPr>
              <a:t>cancer</a:t>
            </a:r>
            <a:r>
              <a:rPr kumimoji="0" lang="en-US" sz="1200" b="0" i="0" u="none" strike="noStrike" kern="0" cap="none" spc="0" normalizeH="0" baseline="30000" noProof="0" dirty="0" err="1">
                <a:ln>
                  <a:noFill/>
                </a:ln>
                <a:solidFill>
                  <a:srgbClr val="0C2340"/>
                </a:solidFill>
                <a:effectLst/>
                <a:uLnTx/>
                <a:uFillTx/>
                <a:latin typeface="Arial Narrow" panose="020B0606020202030204" pitchFamily="34" charset="0"/>
                <a:ea typeface="+mn-ea"/>
                <a:cs typeface="Arial" pitchFamily="34" charset="0"/>
                <a:sym typeface="Arial"/>
              </a:rPr>
              <a:t>a</a:t>
            </a:r>
            <a:endParaRPr kumimoji="0" lang="en-US" sz="1200" b="0" i="0" u="none" strike="noStrike" kern="0" cap="none" spc="0" normalizeH="0" baseline="0" noProof="0" dirty="0">
              <a:ln>
                <a:noFill/>
              </a:ln>
              <a:solidFill>
                <a:srgbClr val="0C2340"/>
              </a:solidFill>
              <a:effectLst/>
              <a:uLnTx/>
              <a:uFillTx/>
              <a:latin typeface="Arial Narrow" panose="020B0606020202030204" pitchFamily="34" charset="0"/>
              <a:ea typeface="+mn-ea"/>
              <a:cs typeface="Arial" pitchFamily="34" charset="0"/>
              <a:sym typeface="Arial"/>
            </a:endParaRPr>
          </a:p>
          <a:p>
            <a:pPr marL="144000" marR="0" lvl="0" indent="-144000" algn="l" defTabSz="685772" rtl="0" eaLnBrk="1" fontAlgn="auto" latinLnBrk="0" hangingPunct="1">
              <a:lnSpc>
                <a:spcPct val="110000"/>
              </a:lnSpc>
              <a:spcBef>
                <a:spcPts val="0"/>
              </a:spcBef>
              <a:spcAft>
                <a:spcPts val="200"/>
              </a:spcAft>
              <a:buClr>
                <a:srgbClr val="5450E3">
                  <a:lumMod val="50000"/>
                </a:srgbClr>
              </a:buClr>
              <a:buSzTx/>
              <a:buFont typeface="Arial" panose="020B0604020202020204" pitchFamily="34" charset="0"/>
              <a:buChar char="•"/>
              <a:tabLst/>
              <a:defRPr/>
            </a:pPr>
            <a:r>
              <a:rPr kumimoji="0" lang="en-US" sz="1200" b="0" i="0" u="none" strike="noStrike" kern="0" cap="none" spc="0" normalizeH="0" baseline="0" noProof="0" dirty="0">
                <a:ln>
                  <a:noFill/>
                </a:ln>
                <a:solidFill>
                  <a:srgbClr val="0C2340"/>
                </a:solidFill>
                <a:effectLst/>
                <a:uLnTx/>
                <a:uFillTx/>
                <a:latin typeface="Arial Narrow" panose="020B0606020202030204" pitchFamily="34" charset="0"/>
                <a:ea typeface="+mn-ea"/>
                <a:cs typeface="Arial" pitchFamily="34" charset="0"/>
                <a:sym typeface="Arial"/>
              </a:rPr>
              <a:t>1−3 prior LOT, including </a:t>
            </a:r>
            <a:r>
              <a:rPr kumimoji="0" lang="en-US" sz="1200" b="0" i="0" u="none" strike="noStrike" kern="0" cap="none" spc="0" normalizeH="0" baseline="0" noProof="0" dirty="0" err="1">
                <a:ln>
                  <a:noFill/>
                </a:ln>
                <a:solidFill>
                  <a:srgbClr val="0C2340"/>
                </a:solidFill>
                <a:effectLst/>
                <a:uLnTx/>
                <a:uFillTx/>
                <a:latin typeface="Arial Narrow" panose="020B0606020202030204" pitchFamily="34" charset="0"/>
                <a:ea typeface="+mn-ea"/>
                <a:cs typeface="Arial" pitchFamily="34" charset="0"/>
                <a:sym typeface="Arial"/>
              </a:rPr>
              <a:t>bevacizumab</a:t>
            </a:r>
            <a:r>
              <a:rPr kumimoji="0" lang="en-US" sz="1200" b="0" i="0" u="none" strike="noStrike" kern="0" cap="none" spc="0" normalizeH="0" baseline="30000" noProof="0" dirty="0" err="1">
                <a:ln>
                  <a:noFill/>
                </a:ln>
                <a:solidFill>
                  <a:srgbClr val="0C2340"/>
                </a:solidFill>
                <a:effectLst/>
                <a:uLnTx/>
                <a:uFillTx/>
                <a:latin typeface="Arial Narrow" panose="020B0606020202030204" pitchFamily="34" charset="0"/>
                <a:ea typeface="+mn-ea"/>
                <a:cs typeface="Arial" pitchFamily="34" charset="0"/>
                <a:sym typeface="Arial"/>
              </a:rPr>
              <a:t>b</a:t>
            </a:r>
            <a:r>
              <a:rPr kumimoji="0" lang="en-US" sz="1200" b="0" i="0" u="none" strike="noStrike" kern="0" cap="none" spc="0" normalizeH="0" baseline="0" noProof="0" dirty="0">
                <a:ln>
                  <a:noFill/>
                </a:ln>
                <a:solidFill>
                  <a:srgbClr val="0C2340"/>
                </a:solidFill>
                <a:effectLst/>
                <a:uLnTx/>
                <a:uFillTx/>
                <a:latin typeface="Arial Narrow" panose="020B0606020202030204" pitchFamily="34" charset="0"/>
                <a:ea typeface="+mn-ea"/>
                <a:cs typeface="Arial" pitchFamily="34" charset="0"/>
                <a:sym typeface="Arial"/>
              </a:rPr>
              <a:t> </a:t>
            </a:r>
          </a:p>
          <a:p>
            <a:pPr marL="144000" marR="0" lvl="0" indent="-144000" algn="l" defTabSz="685772" rtl="0" eaLnBrk="1" fontAlgn="auto" latinLnBrk="0" hangingPunct="1">
              <a:lnSpc>
                <a:spcPct val="110000"/>
              </a:lnSpc>
              <a:spcBef>
                <a:spcPts val="0"/>
              </a:spcBef>
              <a:spcAft>
                <a:spcPts val="200"/>
              </a:spcAft>
              <a:buClr>
                <a:srgbClr val="5450E3">
                  <a:lumMod val="50000"/>
                </a:srgbClr>
              </a:buClr>
              <a:buSzTx/>
              <a:buFont typeface="Arial" panose="020B0604020202020204" pitchFamily="34" charset="0"/>
              <a:buChar char="•"/>
              <a:tabLst/>
              <a:defRPr/>
            </a:pPr>
            <a:r>
              <a:rPr kumimoji="0" lang="en-US" sz="1200" b="0" i="0" u="none" strike="noStrike" kern="0" cap="none" spc="0" normalizeH="0" baseline="0" noProof="0" dirty="0">
                <a:ln>
                  <a:noFill/>
                </a:ln>
                <a:solidFill>
                  <a:srgbClr val="0C2340"/>
                </a:solidFill>
                <a:effectLst/>
                <a:uLnTx/>
                <a:uFillTx/>
                <a:latin typeface="Arial Narrow" panose="020B0606020202030204" pitchFamily="34" charset="0"/>
                <a:ea typeface="+mn-ea"/>
                <a:cs typeface="Arial" pitchFamily="34" charset="0"/>
                <a:sym typeface="Arial"/>
              </a:rPr>
              <a:t>Platinum-resistant </a:t>
            </a:r>
            <a:r>
              <a:rPr kumimoji="0" lang="en-US" sz="1200" b="0" i="0" u="none" strike="noStrike" kern="0" cap="none" spc="0" normalizeH="0" baseline="0" noProof="0" dirty="0" err="1">
                <a:ln>
                  <a:noFill/>
                </a:ln>
                <a:solidFill>
                  <a:srgbClr val="0C2340"/>
                </a:solidFill>
                <a:effectLst/>
                <a:uLnTx/>
                <a:uFillTx/>
                <a:latin typeface="Arial Narrow" panose="020B0606020202030204" pitchFamily="34" charset="0"/>
                <a:ea typeface="+mn-ea"/>
                <a:cs typeface="Arial" pitchFamily="34" charset="0"/>
                <a:sym typeface="Arial"/>
              </a:rPr>
              <a:t>disease</a:t>
            </a:r>
            <a:r>
              <a:rPr kumimoji="0" lang="en-US" sz="1200" b="0" i="0" u="none" strike="noStrike" kern="0" cap="none" spc="0" normalizeH="0" baseline="30000" noProof="0" dirty="0" err="1">
                <a:ln>
                  <a:noFill/>
                </a:ln>
                <a:solidFill>
                  <a:srgbClr val="0C2340"/>
                </a:solidFill>
                <a:effectLst/>
                <a:uLnTx/>
                <a:uFillTx/>
                <a:latin typeface="Arial Narrow" panose="020B0606020202030204" pitchFamily="34" charset="0"/>
                <a:ea typeface="+mn-ea"/>
                <a:cs typeface="Arial" pitchFamily="34" charset="0"/>
                <a:sym typeface="Arial"/>
              </a:rPr>
              <a:t>c</a:t>
            </a:r>
            <a:r>
              <a:rPr kumimoji="0" lang="en-US" sz="1200" b="0" i="0" u="none" strike="noStrike" kern="0" cap="none" spc="0" normalizeH="0" baseline="0" noProof="0" dirty="0">
                <a:ln>
                  <a:noFill/>
                </a:ln>
                <a:solidFill>
                  <a:srgbClr val="0C2340"/>
                </a:solidFill>
                <a:effectLst/>
                <a:uLnTx/>
                <a:uFillTx/>
                <a:latin typeface="Arial Narrow" panose="020B0606020202030204" pitchFamily="34" charset="0"/>
                <a:ea typeface="+mn-ea"/>
                <a:cs typeface="Arial" pitchFamily="34" charset="0"/>
                <a:sym typeface="Arial"/>
              </a:rPr>
              <a:t> (primary platinum-refractory disease is exclusionary)</a:t>
            </a:r>
            <a:endParaRPr kumimoji="0" lang="en-US" sz="1200" b="0" i="0" u="none" strike="noStrike" kern="0" cap="none" spc="0" normalizeH="0" baseline="30000" noProof="0" dirty="0">
              <a:ln>
                <a:noFill/>
              </a:ln>
              <a:solidFill>
                <a:srgbClr val="0C2340"/>
              </a:solidFill>
              <a:effectLst/>
              <a:uLnTx/>
              <a:uFillTx/>
              <a:latin typeface="Arial Narrow" panose="020B0606020202030204" pitchFamily="34" charset="0"/>
              <a:ea typeface="+mn-ea"/>
              <a:cs typeface="Arial" pitchFamily="34" charset="0"/>
              <a:sym typeface="Arial"/>
            </a:endParaRPr>
          </a:p>
          <a:p>
            <a:pPr marL="144000" marR="0" lvl="0" indent="-144000" algn="l" defTabSz="685772" rtl="0" eaLnBrk="1" fontAlgn="auto" latinLnBrk="0" hangingPunct="1">
              <a:lnSpc>
                <a:spcPct val="110000"/>
              </a:lnSpc>
              <a:spcBef>
                <a:spcPts val="0"/>
              </a:spcBef>
              <a:spcAft>
                <a:spcPts val="200"/>
              </a:spcAft>
              <a:buClr>
                <a:srgbClr val="5450E3">
                  <a:lumMod val="50000"/>
                </a:srgbClr>
              </a:buClr>
              <a:buSzTx/>
              <a:buFont typeface="Arial" panose="020B0604020202020204" pitchFamily="34" charset="0"/>
              <a:buChar char="•"/>
              <a:tabLst/>
              <a:defRPr/>
            </a:pPr>
            <a:r>
              <a:rPr kumimoji="0" lang="en-US" sz="1200" b="0" i="0" u="none" strike="noStrike" kern="0" cap="none" spc="0" normalizeH="0" baseline="0" noProof="0" dirty="0">
                <a:ln>
                  <a:noFill/>
                </a:ln>
                <a:solidFill>
                  <a:srgbClr val="0C2340"/>
                </a:solidFill>
                <a:effectLst/>
                <a:uLnTx/>
                <a:uFillTx/>
                <a:latin typeface="Arial Narrow" panose="020B0606020202030204" pitchFamily="34" charset="0"/>
                <a:ea typeface="+mn-ea"/>
                <a:cs typeface="Arial" pitchFamily="34" charset="0"/>
                <a:sym typeface="Arial"/>
              </a:rPr>
              <a:t>Prior mirvetuximab </a:t>
            </a:r>
            <a:r>
              <a:rPr kumimoji="0" lang="en-US" sz="1200" b="0" i="0" u="none" strike="noStrike" kern="0" cap="none" spc="0" normalizeH="0" baseline="0" noProof="0" dirty="0" err="1">
                <a:ln>
                  <a:noFill/>
                </a:ln>
                <a:solidFill>
                  <a:srgbClr val="0C2340"/>
                </a:solidFill>
                <a:effectLst/>
                <a:uLnTx/>
                <a:uFillTx/>
                <a:latin typeface="Arial Narrow" panose="020B0606020202030204" pitchFamily="34" charset="0"/>
                <a:ea typeface="+mn-ea"/>
                <a:cs typeface="Arial" pitchFamily="34" charset="0"/>
                <a:sym typeface="Arial"/>
              </a:rPr>
              <a:t>soravtansine</a:t>
            </a:r>
            <a:r>
              <a:rPr kumimoji="0" lang="en-US" sz="1200" b="0" i="0" u="none" strike="noStrike" kern="0" cap="none" spc="0" normalizeH="0" baseline="30000" noProof="0" dirty="0" err="1">
                <a:ln>
                  <a:noFill/>
                </a:ln>
                <a:solidFill>
                  <a:srgbClr val="0C2340"/>
                </a:solidFill>
                <a:effectLst/>
                <a:uLnTx/>
                <a:uFillTx/>
                <a:latin typeface="Arial Narrow" panose="020B0606020202030204" pitchFamily="34" charset="0"/>
                <a:ea typeface="+mn-ea"/>
                <a:cs typeface="Arial" pitchFamily="34" charset="0"/>
                <a:sym typeface="Arial"/>
              </a:rPr>
              <a:t>d</a:t>
            </a:r>
            <a:r>
              <a:rPr kumimoji="0" lang="en-US" sz="1200" b="0" i="0" u="none" strike="noStrike" kern="0" cap="none" spc="0" normalizeH="0" baseline="0" noProof="0" dirty="0">
                <a:ln>
                  <a:noFill/>
                </a:ln>
                <a:solidFill>
                  <a:srgbClr val="0C2340"/>
                </a:solidFill>
                <a:effectLst/>
                <a:uLnTx/>
                <a:uFillTx/>
                <a:latin typeface="Arial Narrow" panose="020B0606020202030204" pitchFamily="34" charset="0"/>
                <a:ea typeface="+mn-ea"/>
                <a:cs typeface="Arial" pitchFamily="34" charset="0"/>
                <a:sym typeface="Arial"/>
              </a:rPr>
              <a:t> (for tumors with high FRα expression)</a:t>
            </a:r>
          </a:p>
          <a:p>
            <a:pPr marL="144000" marR="0" lvl="0" indent="-144000" algn="l" defTabSz="685772" rtl="0" eaLnBrk="1" fontAlgn="auto" latinLnBrk="0" hangingPunct="1">
              <a:lnSpc>
                <a:spcPct val="110000"/>
              </a:lnSpc>
              <a:spcBef>
                <a:spcPts val="0"/>
              </a:spcBef>
              <a:spcAft>
                <a:spcPts val="200"/>
              </a:spcAft>
              <a:buClr>
                <a:srgbClr val="5450E3">
                  <a:lumMod val="50000"/>
                </a:srgbClr>
              </a:buClr>
              <a:buSzTx/>
              <a:buFont typeface="Arial" panose="020B0604020202020204" pitchFamily="34" charset="0"/>
              <a:buChar char="•"/>
              <a:tabLst/>
              <a:defRPr/>
            </a:pPr>
            <a:r>
              <a:rPr kumimoji="0" lang="en-US" sz="1200" b="0" i="0" u="none" strike="noStrike" kern="0" cap="none" spc="0" normalizeH="0" baseline="0" noProof="0" dirty="0">
                <a:ln>
                  <a:noFill/>
                </a:ln>
                <a:solidFill>
                  <a:srgbClr val="0C2340"/>
                </a:solidFill>
                <a:effectLst/>
                <a:uLnTx/>
                <a:uFillTx/>
                <a:latin typeface="Arial Narrow" panose="020B0606020202030204" pitchFamily="34" charset="0"/>
                <a:ea typeface="+mn-ea"/>
                <a:cs typeface="Arial" pitchFamily="34" charset="0"/>
                <a:sym typeface="Arial"/>
              </a:rPr>
              <a:t>ECOG PS 0−1</a:t>
            </a:r>
          </a:p>
          <a:p>
            <a:pPr marL="144000" marR="0" lvl="0" indent="-144000" algn="l" defTabSz="685772" rtl="0" eaLnBrk="1" fontAlgn="auto" latinLnBrk="0" hangingPunct="1">
              <a:lnSpc>
                <a:spcPct val="110000"/>
              </a:lnSpc>
              <a:spcBef>
                <a:spcPts val="0"/>
              </a:spcBef>
              <a:spcAft>
                <a:spcPts val="200"/>
              </a:spcAft>
              <a:buClr>
                <a:srgbClr val="5450E3">
                  <a:lumMod val="50000"/>
                </a:srgbClr>
              </a:buClr>
              <a:buSzTx/>
              <a:buFont typeface="Arial" panose="020B0604020202020204" pitchFamily="34" charset="0"/>
              <a:buChar char="•"/>
              <a:tabLst/>
              <a:defRPr/>
            </a:pPr>
            <a:r>
              <a:rPr kumimoji="0" lang="en-US" sz="1200" b="0" i="0" u="none" strike="noStrike" kern="0" cap="none" spc="0" normalizeH="0" baseline="0" noProof="0" dirty="0">
                <a:ln>
                  <a:noFill/>
                </a:ln>
                <a:solidFill>
                  <a:srgbClr val="0C2340"/>
                </a:solidFill>
                <a:effectLst/>
                <a:uLnTx/>
                <a:uFillTx/>
                <a:latin typeface="Arial Narrow" panose="020B0606020202030204" pitchFamily="34" charset="0"/>
                <a:ea typeface="+mn-ea"/>
                <a:cs typeface="Arial" pitchFamily="34" charset="0"/>
                <a:sym typeface="Arial"/>
              </a:rPr>
              <a:t>No prior CDH6-targeting agents or ADCs with a linked exatecan derivative</a:t>
            </a:r>
          </a:p>
          <a:p>
            <a:pPr marL="144000" marR="0" lvl="0" indent="-144000" algn="l" defTabSz="685772" rtl="0" eaLnBrk="1" fontAlgn="auto" latinLnBrk="0" hangingPunct="1">
              <a:lnSpc>
                <a:spcPct val="110000"/>
              </a:lnSpc>
              <a:spcBef>
                <a:spcPts val="0"/>
              </a:spcBef>
              <a:spcAft>
                <a:spcPts val="200"/>
              </a:spcAft>
              <a:buClr>
                <a:srgbClr val="5450E3">
                  <a:lumMod val="50000"/>
                </a:srgbClr>
              </a:buClr>
              <a:buSzTx/>
              <a:buFont typeface="Arial" panose="020B0604020202020204" pitchFamily="34" charset="0"/>
              <a:buChar char="•"/>
              <a:tabLst/>
              <a:defRPr/>
            </a:pPr>
            <a:r>
              <a:rPr kumimoji="0" lang="en-US" sz="1200" b="0" i="0" u="none" strike="noStrike" kern="0" cap="none" spc="0" normalizeH="0" baseline="0" noProof="0" dirty="0">
                <a:ln>
                  <a:noFill/>
                </a:ln>
                <a:solidFill>
                  <a:srgbClr val="0C2340"/>
                </a:solidFill>
                <a:effectLst/>
                <a:uLnTx/>
                <a:uFillTx/>
                <a:latin typeface="Arial Narrow" panose="020B0606020202030204" pitchFamily="34" charset="0"/>
                <a:ea typeface="+mn-ea"/>
                <a:cs typeface="Arial" pitchFamily="34" charset="0"/>
                <a:sym typeface="Arial"/>
              </a:rPr>
              <a:t>No selection by tumor CDH6 expression</a:t>
            </a:r>
          </a:p>
        </p:txBody>
      </p:sp>
      <p:sp>
        <p:nvSpPr>
          <p:cNvPr id="49" name="TextBox 48">
            <a:extLst>
              <a:ext uri="{FF2B5EF4-FFF2-40B4-BE49-F238E27FC236}">
                <a16:creationId xmlns:a16="http://schemas.microsoft.com/office/drawing/2014/main" id="{00D9ED03-990F-8EF9-40A4-B705101EEC42}"/>
              </a:ext>
            </a:extLst>
          </p:cNvPr>
          <p:cNvSpPr txBox="1">
            <a:spLocks/>
          </p:cNvSpPr>
          <p:nvPr/>
        </p:nvSpPr>
        <p:spPr>
          <a:xfrm>
            <a:off x="9829323" y="4729068"/>
            <a:ext cx="1938528" cy="691731"/>
          </a:xfrm>
          <a:prstGeom prst="roundRect">
            <a:avLst/>
          </a:prstGeom>
          <a:solidFill>
            <a:srgbClr val="F2F7F9"/>
          </a:solidFill>
          <a:ln>
            <a:solidFill>
              <a:schemeClr val="accent1">
                <a:lumMod val="25000"/>
                <a:lumOff val="75000"/>
              </a:schemeClr>
            </a:solidFill>
          </a:ln>
        </p:spPr>
        <p:txBody>
          <a:bodyPr vert="horz" wrap="square" lIns="72000" tIns="0" rIns="72000" bIns="0" rtlCol="0" anchor="ctr" anchorCtr="0">
            <a:noAutofit/>
          </a:bodyPr>
          <a:lstStyle/>
          <a:p>
            <a:pPr marL="0" marR="0" lvl="0" indent="0" algn="ctr" defTabSz="914400" rtl="0" eaLnBrk="1" fontAlgn="ctr" latinLnBrk="0" hangingPunct="1">
              <a:lnSpc>
                <a:spcPct val="100000"/>
              </a:lnSpc>
              <a:spcBef>
                <a:spcPts val="0"/>
              </a:spcBef>
              <a:spcAft>
                <a:spcPts val="200"/>
              </a:spcAft>
              <a:buClrTx/>
              <a:buSzTx/>
              <a:buFontTx/>
              <a:buNone/>
              <a:tabLst/>
              <a:defRPr/>
            </a:pPr>
            <a:r>
              <a:rPr kumimoji="0" lang="en-US" sz="1200" b="1" i="0" u="none" strike="noStrike" kern="1200" cap="none" spc="0" normalizeH="0" baseline="0" noProof="0" dirty="0">
                <a:ln>
                  <a:noFill/>
                </a:ln>
                <a:solidFill>
                  <a:srgbClr val="0C2340"/>
                </a:solidFill>
                <a:effectLst/>
                <a:uLnTx/>
                <a:uFillTx/>
                <a:latin typeface="Arial Narrow" panose="020B0606020202030204" pitchFamily="34" charset="0"/>
                <a:ea typeface="MS PGothic" panose="020B0600070205080204" pitchFamily="34" charset="-128"/>
                <a:cs typeface="Arial" panose="020B0604020202020204" pitchFamily="34" charset="0"/>
              </a:rPr>
              <a:t>Key secondary endpoints</a:t>
            </a:r>
          </a:p>
          <a:p>
            <a:pPr marL="0" marR="0" lvl="0" indent="0" algn="ctr" defTabSz="914400" rtl="0" eaLnBrk="1" fontAlgn="auto" latinLnBrk="0" hangingPunct="1">
              <a:lnSpc>
                <a:spcPct val="100000"/>
              </a:lnSpc>
              <a:spcBef>
                <a:spcPts val="0"/>
              </a:spcBef>
              <a:spcAft>
                <a:spcPts val="200"/>
              </a:spcAft>
              <a:buClrTx/>
              <a:buSzTx/>
              <a:buFontTx/>
              <a:buNone/>
              <a:tabLst/>
              <a:defRPr/>
            </a:pPr>
            <a:r>
              <a:rPr kumimoji="0" lang="en-US" sz="1200" b="0" i="0" u="none" strike="noStrike" kern="1200" cap="none" spc="0" normalizeH="0" baseline="0" noProof="0" dirty="0">
                <a:ln>
                  <a:noFill/>
                </a:ln>
                <a:solidFill>
                  <a:srgbClr val="0C2340"/>
                </a:solidFill>
                <a:effectLst/>
                <a:uLnTx/>
                <a:uFillTx/>
                <a:latin typeface="Arial Narrow" panose="020B0606020202030204" pitchFamily="34" charset="0"/>
                <a:ea typeface="MS PGothic" panose="020B0600070205080204" pitchFamily="34" charset="-128"/>
                <a:cs typeface="Arial" pitchFamily="34" charset="0"/>
              </a:rPr>
              <a:t>OS</a:t>
            </a:r>
          </a:p>
          <a:p>
            <a:pPr marL="0" marR="0" lvl="0" indent="0" algn="ctr" defTabSz="914400" rtl="0" eaLnBrk="1" fontAlgn="auto" latinLnBrk="0" hangingPunct="1">
              <a:lnSpc>
                <a:spcPct val="100000"/>
              </a:lnSpc>
              <a:spcBef>
                <a:spcPts val="0"/>
              </a:spcBef>
              <a:spcAft>
                <a:spcPts val="200"/>
              </a:spcAft>
              <a:buClrTx/>
              <a:buSzTx/>
              <a:buFontTx/>
              <a:buNone/>
              <a:tabLst/>
              <a:defRPr/>
            </a:pPr>
            <a:r>
              <a:rPr kumimoji="0" lang="en-US" sz="1200" b="0" i="0" u="none" strike="noStrike" kern="1200" cap="none" spc="0" normalizeH="0" baseline="0" noProof="0" dirty="0">
                <a:ln>
                  <a:noFill/>
                </a:ln>
                <a:solidFill>
                  <a:srgbClr val="0C2340"/>
                </a:solidFill>
                <a:effectLst/>
                <a:uLnTx/>
                <a:uFillTx/>
                <a:latin typeface="Arial Narrow" panose="020B0606020202030204" pitchFamily="34" charset="0"/>
                <a:ea typeface="MS PGothic" panose="020B0600070205080204" pitchFamily="34" charset="-128"/>
                <a:cs typeface="Arial" pitchFamily="34" charset="0"/>
              </a:rPr>
              <a:t>QOL</a:t>
            </a:r>
          </a:p>
        </p:txBody>
      </p:sp>
      <p:sp>
        <p:nvSpPr>
          <p:cNvPr id="50" name="TextBox 49">
            <a:extLst>
              <a:ext uri="{FF2B5EF4-FFF2-40B4-BE49-F238E27FC236}">
                <a16:creationId xmlns:a16="http://schemas.microsoft.com/office/drawing/2014/main" id="{257789D1-E454-97DF-00D0-498FC40332AA}"/>
              </a:ext>
            </a:extLst>
          </p:cNvPr>
          <p:cNvSpPr txBox="1">
            <a:spLocks/>
          </p:cNvSpPr>
          <p:nvPr/>
        </p:nvSpPr>
        <p:spPr>
          <a:xfrm>
            <a:off x="4128457" y="4729069"/>
            <a:ext cx="1777043" cy="690231"/>
          </a:xfrm>
          <a:prstGeom prst="roundRect">
            <a:avLst/>
          </a:prstGeom>
          <a:solidFill>
            <a:srgbClr val="F2F2F2"/>
          </a:solidFill>
          <a:ln>
            <a:solidFill>
              <a:schemeClr val="bg2">
                <a:lumMod val="75000"/>
              </a:schemeClr>
            </a:solidFill>
          </a:ln>
        </p:spPr>
        <p:txBody>
          <a:bodyPr vert="horz" wrap="square" lIns="72000" tIns="0" rIns="72000" bIns="0" rtlCol="0" anchor="t" anchorCtr="0">
            <a:noAutofit/>
          </a:bodyPr>
          <a:lstStyle/>
          <a:p>
            <a:pPr marL="0" marR="0" lvl="0" indent="0" algn="ctr" defTabSz="914400" rtl="0" eaLnBrk="1" fontAlgn="ctr" latinLnBrk="0" hangingPunct="1">
              <a:lnSpc>
                <a:spcPct val="100000"/>
              </a:lnSpc>
              <a:spcBef>
                <a:spcPts val="0"/>
              </a:spcBef>
              <a:spcAft>
                <a:spcPts val="200"/>
              </a:spcAft>
              <a:buClrTx/>
              <a:buSzTx/>
              <a:buFontTx/>
              <a:buNone/>
              <a:tabLst/>
              <a:defRPr/>
            </a:pPr>
            <a:r>
              <a:rPr kumimoji="0" lang="en-US" sz="1200" b="1" i="0" u="none" strike="noStrike" kern="1200" cap="none" spc="0" normalizeH="0" baseline="0" noProof="0" dirty="0">
                <a:ln>
                  <a:noFill/>
                </a:ln>
                <a:solidFill>
                  <a:srgbClr val="0C2340"/>
                </a:solidFill>
                <a:effectLst/>
                <a:uLnTx/>
                <a:uFillTx/>
                <a:latin typeface="Arial Narrow" panose="020B0606020202030204" pitchFamily="34" charset="0"/>
                <a:ea typeface="MS PGothic" panose="020B0600070205080204" pitchFamily="34" charset="-128"/>
                <a:cs typeface="Arial" panose="020B0604020202020204" pitchFamily="34" charset="0"/>
              </a:rPr>
              <a:t>Primary endpoint</a:t>
            </a:r>
          </a:p>
          <a:p>
            <a:pPr marL="0" marR="0" lvl="0" indent="0" algn="ctr" defTabSz="914400" rtl="0" eaLnBrk="1" fontAlgn="auto" latinLnBrk="0" hangingPunct="1">
              <a:lnSpc>
                <a:spcPct val="100000"/>
              </a:lnSpc>
              <a:spcBef>
                <a:spcPts val="0"/>
              </a:spcBef>
              <a:spcAft>
                <a:spcPts val="200"/>
              </a:spcAft>
              <a:buClrTx/>
              <a:buSzTx/>
              <a:buFontTx/>
              <a:buNone/>
              <a:tabLst/>
              <a:defRPr/>
            </a:pPr>
            <a:r>
              <a:rPr kumimoji="0" lang="en-US" sz="1200" b="0" i="0" u="none" strike="noStrike" kern="1200" cap="none" spc="0" normalizeH="0" baseline="0" noProof="0" dirty="0">
                <a:ln>
                  <a:noFill/>
                </a:ln>
                <a:solidFill>
                  <a:srgbClr val="0C2340"/>
                </a:solidFill>
                <a:effectLst/>
                <a:uLnTx/>
                <a:uFillTx/>
                <a:latin typeface="Arial Narrow" panose="020B0606020202030204" pitchFamily="34" charset="0"/>
                <a:ea typeface="MS PGothic" panose="020B0600070205080204" pitchFamily="34" charset="-128"/>
                <a:cs typeface="Arial" pitchFamily="34" charset="0"/>
              </a:rPr>
              <a:t>ORR per </a:t>
            </a:r>
            <a:r>
              <a:rPr kumimoji="0" lang="en-US" sz="1200" b="0" i="0" u="none" strike="noStrike" kern="1200" cap="none" spc="0" normalizeH="0" baseline="0" noProof="0" dirty="0" err="1">
                <a:ln>
                  <a:noFill/>
                </a:ln>
                <a:solidFill>
                  <a:srgbClr val="0C2340"/>
                </a:solidFill>
                <a:effectLst/>
                <a:uLnTx/>
                <a:uFillTx/>
                <a:latin typeface="Arial Narrow" panose="020B0606020202030204" pitchFamily="34" charset="0"/>
                <a:ea typeface="MS PGothic" panose="020B0600070205080204" pitchFamily="34" charset="-128"/>
                <a:cs typeface="Arial" pitchFamily="34" charset="0"/>
              </a:rPr>
              <a:t>BICR</a:t>
            </a:r>
            <a:r>
              <a:rPr kumimoji="0" lang="en-US" sz="1200" b="0" i="0" u="none" strike="noStrike" kern="1200" cap="none" spc="0" normalizeH="0" baseline="30000" noProof="0" dirty="0" err="1">
                <a:ln>
                  <a:noFill/>
                </a:ln>
                <a:solidFill>
                  <a:srgbClr val="0C2340"/>
                </a:solidFill>
                <a:effectLst/>
                <a:uLnTx/>
                <a:uFillTx/>
                <a:latin typeface="Arial Narrow" panose="020B0606020202030204" pitchFamily="34" charset="0"/>
                <a:ea typeface="MS PGothic" panose="020B0600070205080204" pitchFamily="34" charset="-128"/>
                <a:cs typeface="Arial" pitchFamily="34" charset="0"/>
              </a:rPr>
              <a:t>g</a:t>
            </a:r>
            <a:endParaRPr kumimoji="0" lang="en-US" sz="1200" b="0" i="0" u="none" strike="noStrike" kern="1200" cap="none" spc="0" normalizeH="0" baseline="30000" noProof="0" dirty="0">
              <a:ln>
                <a:noFill/>
              </a:ln>
              <a:solidFill>
                <a:srgbClr val="0C2340"/>
              </a:solidFill>
              <a:effectLst/>
              <a:uLnTx/>
              <a:uFillTx/>
              <a:latin typeface="Arial Narrow" panose="020B0606020202030204" pitchFamily="34" charset="0"/>
              <a:ea typeface="MS PGothic" panose="020B0600070205080204" pitchFamily="34" charset="-128"/>
              <a:cs typeface="Arial" pitchFamily="34" charset="0"/>
            </a:endParaRPr>
          </a:p>
        </p:txBody>
      </p:sp>
      <p:sp>
        <p:nvSpPr>
          <p:cNvPr id="51" name="TextBox 50">
            <a:extLst>
              <a:ext uri="{FF2B5EF4-FFF2-40B4-BE49-F238E27FC236}">
                <a16:creationId xmlns:a16="http://schemas.microsoft.com/office/drawing/2014/main" id="{2A042123-78E5-2978-4323-7FC53EAFC6AC}"/>
              </a:ext>
            </a:extLst>
          </p:cNvPr>
          <p:cNvSpPr txBox="1">
            <a:spLocks/>
          </p:cNvSpPr>
          <p:nvPr/>
        </p:nvSpPr>
        <p:spPr>
          <a:xfrm>
            <a:off x="5978652" y="4729069"/>
            <a:ext cx="1934312" cy="691730"/>
          </a:xfrm>
          <a:prstGeom prst="roundRect">
            <a:avLst/>
          </a:prstGeom>
          <a:solidFill>
            <a:srgbClr val="F2F2F2"/>
          </a:solidFill>
          <a:ln>
            <a:solidFill>
              <a:schemeClr val="bg2">
                <a:lumMod val="75000"/>
              </a:schemeClr>
            </a:solidFill>
          </a:ln>
        </p:spPr>
        <p:txBody>
          <a:bodyPr vert="horz" wrap="square" lIns="72000" tIns="0" rIns="72000" bIns="0" rtlCol="0" anchor="ctr" anchorCtr="0">
            <a:noAutofit/>
          </a:bodyPr>
          <a:lstStyle/>
          <a:p>
            <a:pPr marL="0" marR="0" lvl="0" indent="0" algn="ctr" defTabSz="914400" rtl="0" eaLnBrk="1" fontAlgn="ctr" latinLnBrk="0" hangingPunct="1">
              <a:lnSpc>
                <a:spcPct val="100000"/>
              </a:lnSpc>
              <a:spcBef>
                <a:spcPts val="0"/>
              </a:spcBef>
              <a:spcAft>
                <a:spcPts val="200"/>
              </a:spcAft>
              <a:buClrTx/>
              <a:buSzTx/>
              <a:buFontTx/>
              <a:buNone/>
              <a:tabLst/>
              <a:defRPr/>
            </a:pPr>
            <a:r>
              <a:rPr kumimoji="0" lang="en-US" sz="1200" b="1" i="0" u="none" strike="noStrike" kern="1200" cap="none" spc="0" normalizeH="0" baseline="0" noProof="0" dirty="0">
                <a:ln>
                  <a:noFill/>
                </a:ln>
                <a:solidFill>
                  <a:srgbClr val="0C2340"/>
                </a:solidFill>
                <a:effectLst/>
                <a:uLnTx/>
                <a:uFillTx/>
                <a:latin typeface="Arial Narrow" panose="020B0606020202030204" pitchFamily="34" charset="0"/>
                <a:ea typeface="MS PGothic" panose="020B0600070205080204" pitchFamily="34" charset="-128"/>
                <a:cs typeface="Arial" panose="020B0604020202020204" pitchFamily="34" charset="0"/>
              </a:rPr>
              <a:t>Key secondary endpoints</a:t>
            </a:r>
          </a:p>
          <a:p>
            <a:pPr marL="0" marR="0" lvl="0" indent="0" algn="ctr" defTabSz="914400" rtl="0" eaLnBrk="1" fontAlgn="auto" latinLnBrk="0" hangingPunct="1">
              <a:lnSpc>
                <a:spcPct val="100000"/>
              </a:lnSpc>
              <a:spcBef>
                <a:spcPts val="0"/>
              </a:spcBef>
              <a:spcAft>
                <a:spcPts val="200"/>
              </a:spcAft>
              <a:buClrTx/>
              <a:buSzTx/>
              <a:buFontTx/>
              <a:buNone/>
              <a:tabLst/>
              <a:defRPr/>
            </a:pPr>
            <a:r>
              <a:rPr kumimoji="0" lang="en-US" sz="1200" b="0" i="0" u="none" strike="noStrike" kern="1200" cap="none" spc="0" normalizeH="0" baseline="0" noProof="0" dirty="0">
                <a:ln>
                  <a:noFill/>
                </a:ln>
                <a:solidFill>
                  <a:srgbClr val="0C2340"/>
                </a:solidFill>
                <a:effectLst/>
                <a:uLnTx/>
                <a:uFillTx/>
                <a:latin typeface="Arial Narrow" panose="020B0606020202030204" pitchFamily="34" charset="0"/>
                <a:ea typeface="MS PGothic" panose="020B0600070205080204" pitchFamily="34" charset="-128"/>
                <a:cs typeface="Arial" pitchFamily="34" charset="0"/>
              </a:rPr>
              <a:t>ORR per </a:t>
            </a:r>
            <a:r>
              <a:rPr kumimoji="0" lang="en-US" sz="1200" b="0" i="0" u="none" strike="noStrike" kern="1200" cap="none" spc="0" normalizeH="0" baseline="0" noProof="0" dirty="0" err="1">
                <a:ln>
                  <a:noFill/>
                </a:ln>
                <a:solidFill>
                  <a:srgbClr val="0C2340"/>
                </a:solidFill>
                <a:effectLst/>
                <a:uLnTx/>
                <a:uFillTx/>
                <a:latin typeface="Arial Narrow" panose="020B0606020202030204" pitchFamily="34" charset="0"/>
                <a:ea typeface="MS PGothic" panose="020B0600070205080204" pitchFamily="34" charset="-128"/>
                <a:cs typeface="Arial" pitchFamily="34" charset="0"/>
              </a:rPr>
              <a:t>inv</a:t>
            </a:r>
            <a:r>
              <a:rPr kumimoji="0" lang="en-US" sz="1200" b="0" i="0" u="none" strike="noStrike" kern="1200" cap="none" spc="0" normalizeH="0" baseline="30000" noProof="0" dirty="0" err="1">
                <a:ln>
                  <a:noFill/>
                </a:ln>
                <a:solidFill>
                  <a:srgbClr val="0C2340"/>
                </a:solidFill>
                <a:effectLst/>
                <a:uLnTx/>
                <a:uFillTx/>
                <a:latin typeface="Arial Narrow" panose="020B0606020202030204" pitchFamily="34" charset="0"/>
                <a:ea typeface="MS PGothic" panose="020B0600070205080204" pitchFamily="34" charset="-128"/>
                <a:cs typeface="Arial" pitchFamily="34" charset="0"/>
              </a:rPr>
              <a:t>g</a:t>
            </a:r>
            <a:endParaRPr kumimoji="0" lang="en-US" sz="1200" b="0" i="0" u="none" strike="noStrike" kern="1200" cap="none" spc="0" normalizeH="0" baseline="30000" noProof="0" dirty="0">
              <a:ln>
                <a:noFill/>
              </a:ln>
              <a:solidFill>
                <a:srgbClr val="0C2340"/>
              </a:solidFill>
              <a:effectLst/>
              <a:uLnTx/>
              <a:uFillTx/>
              <a:latin typeface="Arial Narrow" panose="020B0606020202030204" pitchFamily="34" charset="0"/>
              <a:ea typeface="MS PGothic" panose="020B0600070205080204" pitchFamily="34" charset="-128"/>
              <a:cs typeface="Arial" pitchFamily="34" charset="0"/>
            </a:endParaRPr>
          </a:p>
          <a:p>
            <a:pPr marL="0" marR="0" lvl="0" indent="0" algn="ctr" defTabSz="914400" rtl="0" eaLnBrk="1" fontAlgn="auto" latinLnBrk="0" hangingPunct="1">
              <a:lnSpc>
                <a:spcPct val="100000"/>
              </a:lnSpc>
              <a:spcBef>
                <a:spcPts val="0"/>
              </a:spcBef>
              <a:spcAft>
                <a:spcPts val="200"/>
              </a:spcAft>
              <a:buClrTx/>
              <a:buSzTx/>
              <a:buFontTx/>
              <a:buNone/>
              <a:tabLst/>
              <a:defRPr/>
            </a:pPr>
            <a:r>
              <a:rPr kumimoji="0" lang="en-US" sz="1200" b="0" i="0" u="none" strike="noStrike" kern="1200" cap="none" spc="0" normalizeH="0" baseline="0" noProof="0" dirty="0">
                <a:ln>
                  <a:noFill/>
                </a:ln>
                <a:solidFill>
                  <a:srgbClr val="0C2340"/>
                </a:solidFill>
                <a:effectLst/>
                <a:uLnTx/>
                <a:uFillTx/>
                <a:latin typeface="Arial Narrow" panose="020B0606020202030204" pitchFamily="34" charset="0"/>
                <a:ea typeface="MS PGothic" panose="020B0600070205080204" pitchFamily="34" charset="-128"/>
                <a:cs typeface="Arial" pitchFamily="34" charset="0"/>
              </a:rPr>
              <a:t>DOR per BICR and </a:t>
            </a:r>
            <a:r>
              <a:rPr kumimoji="0" lang="en-US" sz="1200" b="0" i="0" u="none" strike="noStrike" kern="1200" cap="none" spc="0" normalizeH="0" baseline="0" noProof="0" dirty="0" err="1">
                <a:ln>
                  <a:noFill/>
                </a:ln>
                <a:solidFill>
                  <a:srgbClr val="0C2340"/>
                </a:solidFill>
                <a:effectLst/>
                <a:uLnTx/>
                <a:uFillTx/>
                <a:latin typeface="Arial Narrow" panose="020B0606020202030204" pitchFamily="34" charset="0"/>
                <a:ea typeface="MS PGothic" panose="020B0600070205080204" pitchFamily="34" charset="-128"/>
                <a:cs typeface="Arial" pitchFamily="34" charset="0"/>
              </a:rPr>
              <a:t>inv</a:t>
            </a:r>
            <a:r>
              <a:rPr kumimoji="0" lang="en-US" sz="1200" b="0" i="0" u="none" strike="noStrike" kern="1200" cap="none" spc="0" normalizeH="0" baseline="30000" noProof="0" dirty="0" err="1">
                <a:ln>
                  <a:noFill/>
                </a:ln>
                <a:solidFill>
                  <a:srgbClr val="0C2340"/>
                </a:solidFill>
                <a:effectLst/>
                <a:uLnTx/>
                <a:uFillTx/>
                <a:latin typeface="Arial Narrow" panose="020B0606020202030204" pitchFamily="34" charset="0"/>
                <a:ea typeface="MS PGothic" panose="020B0600070205080204" pitchFamily="34" charset="-128"/>
                <a:cs typeface="Arial" pitchFamily="34" charset="0"/>
              </a:rPr>
              <a:t>g</a:t>
            </a:r>
            <a:endParaRPr kumimoji="0" lang="en-US" sz="1200" b="0" i="0" u="none" strike="noStrike" kern="1200" cap="none" spc="0" normalizeH="0" baseline="30000" noProof="0" dirty="0">
              <a:ln>
                <a:noFill/>
              </a:ln>
              <a:solidFill>
                <a:srgbClr val="0C2340"/>
              </a:solidFill>
              <a:effectLst/>
              <a:uLnTx/>
              <a:uFillTx/>
              <a:latin typeface="Arial Narrow" panose="020B0606020202030204" pitchFamily="34" charset="0"/>
              <a:ea typeface="MS PGothic" panose="020B0600070205080204" pitchFamily="34" charset="-128"/>
              <a:cs typeface="Arial" pitchFamily="34" charset="0"/>
            </a:endParaRPr>
          </a:p>
        </p:txBody>
      </p:sp>
      <p:sp>
        <p:nvSpPr>
          <p:cNvPr id="53" name="Rectangle: Rounded Corners 52">
            <a:extLst>
              <a:ext uri="{FF2B5EF4-FFF2-40B4-BE49-F238E27FC236}">
                <a16:creationId xmlns:a16="http://schemas.microsoft.com/office/drawing/2014/main" id="{4DE3F26A-8344-18B4-A6D7-003E5BEA8B0D}"/>
              </a:ext>
            </a:extLst>
          </p:cNvPr>
          <p:cNvSpPr>
            <a:spLocks/>
          </p:cNvSpPr>
          <p:nvPr/>
        </p:nvSpPr>
        <p:spPr>
          <a:xfrm>
            <a:off x="442201" y="4534741"/>
            <a:ext cx="3468942" cy="890636"/>
          </a:xfrm>
          <a:prstGeom prst="roundRect">
            <a:avLst>
              <a:gd name="adj" fmla="val 4568"/>
            </a:avLst>
          </a:prstGeom>
          <a:solidFill>
            <a:schemeClr val="bg1"/>
          </a:solidFill>
          <a:ln>
            <a:solidFill>
              <a:schemeClr val="accent3">
                <a:lumMod val="75000"/>
              </a:schemeClr>
            </a:solidFill>
          </a:ln>
          <a:effectLst>
            <a:outerShdw blurRad="63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US" sz="1200" b="1" i="0" u="none" strike="noStrike" kern="1200" cap="none" spc="0" normalizeH="0" baseline="0" noProof="0" dirty="0">
                <a:ln>
                  <a:noFill/>
                </a:ln>
                <a:solidFill>
                  <a:srgbClr val="0C2340"/>
                </a:solidFill>
                <a:effectLst/>
                <a:uLnTx/>
                <a:uFillTx/>
                <a:latin typeface="Arial Narrow" panose="020B0606020202030204" pitchFamily="34" charset="0"/>
                <a:ea typeface="+mn-ea"/>
                <a:cs typeface="Arial" panose="020B0604020202020204" pitchFamily="34" charset="0"/>
              </a:rPr>
              <a:t>Stratification factors</a:t>
            </a:r>
          </a:p>
          <a:p>
            <a:pPr marL="144000" marR="0" lvl="0" indent="-144000" algn="l" defTabSz="685772" rtl="0" eaLnBrk="1" fontAlgn="auto" latinLnBrk="0" hangingPunct="1">
              <a:lnSpc>
                <a:spcPct val="110000"/>
              </a:lnSpc>
              <a:spcBef>
                <a:spcPts val="0"/>
              </a:spcBef>
              <a:spcAft>
                <a:spcPts val="200"/>
              </a:spcAft>
              <a:buClr>
                <a:srgbClr val="5450E3">
                  <a:lumMod val="50000"/>
                </a:srgbClr>
              </a:buClr>
              <a:buSzTx/>
              <a:buFont typeface="Arial" panose="020B0604020202020204" pitchFamily="34" charset="0"/>
              <a:buChar char="•"/>
              <a:tabLst/>
              <a:defRPr/>
            </a:pPr>
            <a:r>
              <a:rPr kumimoji="0" lang="en-US" sz="1200" b="0" i="0" u="none" strike="noStrike" kern="0" cap="none" spc="0" normalizeH="0" baseline="0" noProof="0" dirty="0">
                <a:ln>
                  <a:noFill/>
                </a:ln>
                <a:solidFill>
                  <a:srgbClr val="0C2340"/>
                </a:solidFill>
                <a:effectLst/>
                <a:uLnTx/>
                <a:uFillTx/>
                <a:latin typeface="Arial Narrow" panose="020B0606020202030204" pitchFamily="34" charset="0"/>
                <a:ea typeface="+mn-ea"/>
                <a:cs typeface="Arial" pitchFamily="34" charset="0"/>
              </a:rPr>
              <a:t>Number of prior LOT (1 vs 2–3)</a:t>
            </a:r>
          </a:p>
          <a:p>
            <a:pPr marL="144000" marR="0" lvl="0" indent="-144000" algn="l" defTabSz="685772" rtl="0" eaLnBrk="1" fontAlgn="auto" latinLnBrk="0" hangingPunct="1">
              <a:lnSpc>
                <a:spcPct val="110000"/>
              </a:lnSpc>
              <a:spcBef>
                <a:spcPts val="0"/>
              </a:spcBef>
              <a:spcAft>
                <a:spcPts val="200"/>
              </a:spcAft>
              <a:buClr>
                <a:srgbClr val="5450E3">
                  <a:lumMod val="50000"/>
                </a:srgbClr>
              </a:buClr>
              <a:buSzTx/>
              <a:buFont typeface="Arial" panose="020B0604020202020204" pitchFamily="34" charset="0"/>
              <a:buChar char="•"/>
              <a:tabLst/>
              <a:defRPr/>
            </a:pPr>
            <a:r>
              <a:rPr kumimoji="0" lang="en-US" sz="1200" b="0" i="0" u="none" strike="noStrike" kern="0" cap="none" spc="0" normalizeH="0" baseline="0" noProof="0" dirty="0">
                <a:ln>
                  <a:noFill/>
                </a:ln>
                <a:solidFill>
                  <a:srgbClr val="0C2340"/>
                </a:solidFill>
                <a:effectLst/>
                <a:uLnTx/>
                <a:uFillTx/>
                <a:latin typeface="Arial Narrow" panose="020B0606020202030204" pitchFamily="34" charset="0"/>
                <a:ea typeface="+mn-ea"/>
                <a:cs typeface="Arial" pitchFamily="34" charset="0"/>
              </a:rPr>
              <a:t>CDH6 expression (</a:t>
            </a:r>
            <a:r>
              <a:rPr kumimoji="1" lang="en-US" sz="1200" b="0" i="0" u="none" strike="noStrike" kern="1200" cap="none" spc="0" normalizeH="0" baseline="0" noProof="0" dirty="0">
                <a:ln>
                  <a:noFill/>
                </a:ln>
                <a:solidFill>
                  <a:srgbClr val="0C1618"/>
                </a:solidFill>
                <a:effectLst/>
                <a:uLnTx/>
                <a:uFillTx/>
                <a:latin typeface="Arial Narrow" panose="020B0606020202030204" pitchFamily="34" charset="0"/>
                <a:ea typeface="+mn-ea"/>
                <a:cs typeface="+mn-cs"/>
                <a:sym typeface="Arial"/>
              </a:rPr>
              <a:t>≥75%</a:t>
            </a:r>
            <a:r>
              <a:rPr kumimoji="0" lang="en-US" sz="1200" b="0" i="0" u="none" strike="noStrike" kern="0" cap="none" spc="0" normalizeH="0" baseline="0" noProof="0" dirty="0">
                <a:ln>
                  <a:noFill/>
                </a:ln>
                <a:solidFill>
                  <a:srgbClr val="0C2340"/>
                </a:solidFill>
                <a:effectLst/>
                <a:uLnTx/>
                <a:uFillTx/>
                <a:latin typeface="Arial Narrow" panose="020B0606020202030204" pitchFamily="34" charset="0"/>
                <a:ea typeface="+mn-ea"/>
                <a:cs typeface="Arial" pitchFamily="34" charset="0"/>
              </a:rPr>
              <a:t> vs &lt;75%)</a:t>
            </a:r>
            <a:r>
              <a:rPr kumimoji="0" lang="en-US" sz="1200" b="0" i="0" u="none" strike="noStrike" kern="0" cap="none" spc="0" normalizeH="0" baseline="30000" noProof="0" dirty="0">
                <a:ln>
                  <a:noFill/>
                </a:ln>
                <a:solidFill>
                  <a:srgbClr val="0C2340"/>
                </a:solidFill>
                <a:effectLst/>
                <a:uLnTx/>
                <a:uFillTx/>
                <a:latin typeface="Arial Narrow" panose="020B0606020202030204" pitchFamily="34" charset="0"/>
                <a:ea typeface="+mn-ea"/>
                <a:cs typeface="Arial" pitchFamily="34" charset="0"/>
              </a:rPr>
              <a:t>e</a:t>
            </a:r>
            <a:endParaRPr kumimoji="0" lang="en-US" sz="1200" b="0" i="0" u="none" strike="noStrike" kern="0" cap="none" spc="0" normalizeH="0" baseline="0" noProof="0" dirty="0">
              <a:ln>
                <a:noFill/>
              </a:ln>
              <a:solidFill>
                <a:srgbClr val="0C2340"/>
              </a:solidFill>
              <a:effectLst/>
              <a:uLnTx/>
              <a:uFillTx/>
              <a:latin typeface="Arial Narrow" panose="020B0606020202030204" pitchFamily="34" charset="0"/>
              <a:ea typeface="+mn-ea"/>
              <a:cs typeface="Arial" pitchFamily="34" charset="0"/>
            </a:endParaRPr>
          </a:p>
          <a:p>
            <a:pPr marL="144000" marR="0" lvl="0" indent="-144000" algn="l" defTabSz="685772" rtl="0" eaLnBrk="1" fontAlgn="auto" latinLnBrk="0" hangingPunct="1">
              <a:lnSpc>
                <a:spcPct val="110000"/>
              </a:lnSpc>
              <a:spcBef>
                <a:spcPts val="0"/>
              </a:spcBef>
              <a:spcAft>
                <a:spcPts val="200"/>
              </a:spcAft>
              <a:buClr>
                <a:srgbClr val="5450E3">
                  <a:lumMod val="50000"/>
                </a:srgbClr>
              </a:buClr>
              <a:buSzTx/>
              <a:buFont typeface="Arial" panose="020B0604020202020204" pitchFamily="34" charset="0"/>
              <a:buChar char="•"/>
              <a:tabLst/>
              <a:defRPr/>
            </a:pPr>
            <a:r>
              <a:rPr kumimoji="0" lang="en-US" sz="1200" b="0" i="0" u="none" strike="noStrike" kern="0" cap="none" spc="0" normalizeH="0" baseline="0" noProof="0" dirty="0">
                <a:ln>
                  <a:noFill/>
                </a:ln>
                <a:solidFill>
                  <a:srgbClr val="0C2340"/>
                </a:solidFill>
                <a:effectLst/>
                <a:uLnTx/>
                <a:uFillTx/>
                <a:latin typeface="Arial Narrow" panose="020B0606020202030204" pitchFamily="34" charset="0"/>
                <a:ea typeface="+mn-ea"/>
                <a:cs typeface="Arial" pitchFamily="34" charset="0"/>
              </a:rPr>
              <a:t>TPC (paclitaxel vs other; Phase 3 only)</a:t>
            </a:r>
          </a:p>
        </p:txBody>
      </p:sp>
      <p:cxnSp>
        <p:nvCxnSpPr>
          <p:cNvPr id="140" name="Straight Arrow Connector 139">
            <a:extLst>
              <a:ext uri="{FF2B5EF4-FFF2-40B4-BE49-F238E27FC236}">
                <a16:creationId xmlns:a16="http://schemas.microsoft.com/office/drawing/2014/main" id="{9E2C196E-98BF-E133-C69E-E50D1045D9B1}"/>
              </a:ext>
            </a:extLst>
          </p:cNvPr>
          <p:cNvCxnSpPr>
            <a:cxnSpLocks/>
          </p:cNvCxnSpPr>
          <p:nvPr/>
        </p:nvCxnSpPr>
        <p:spPr>
          <a:xfrm>
            <a:off x="4815332" y="3453845"/>
            <a:ext cx="731520" cy="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3BAFC971-FB8C-10BB-2235-CC4B11A31F27}"/>
              </a:ext>
            </a:extLst>
          </p:cNvPr>
          <p:cNvGrpSpPr/>
          <p:nvPr/>
        </p:nvGrpSpPr>
        <p:grpSpPr>
          <a:xfrm>
            <a:off x="5198748" y="3220673"/>
            <a:ext cx="1676699" cy="466344"/>
            <a:chOff x="4839930" y="3238676"/>
            <a:chExt cx="1676699" cy="466344"/>
          </a:xfrm>
        </p:grpSpPr>
        <p:sp>
          <p:nvSpPr>
            <p:cNvPr id="13" name="Rectangle: Rounded Corners 12">
              <a:extLst>
                <a:ext uri="{FF2B5EF4-FFF2-40B4-BE49-F238E27FC236}">
                  <a16:creationId xmlns:a16="http://schemas.microsoft.com/office/drawing/2014/main" id="{44EC5EDD-1F8C-60C2-F714-2F5CBDB41810}"/>
                </a:ext>
              </a:extLst>
            </p:cNvPr>
            <p:cNvSpPr/>
            <p:nvPr/>
          </p:nvSpPr>
          <p:spPr>
            <a:xfrm>
              <a:off x="4925574" y="3238676"/>
              <a:ext cx="1591055" cy="466344"/>
            </a:xfrm>
            <a:prstGeom prst="roundRect">
              <a:avLst>
                <a:gd name="adj" fmla="val 6856"/>
              </a:avLst>
            </a:prstGeom>
            <a:solidFill>
              <a:schemeClr val="bg1"/>
            </a:solidFill>
            <a:ln>
              <a:noFill/>
            </a:ln>
            <a:effectLst>
              <a:outerShdw blurRad="63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52000" rtlCol="0" anchor="ct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20043"/>
                  </a:solidFill>
                  <a:effectLst/>
                  <a:uLnTx/>
                  <a:uFillTx/>
                  <a:latin typeface="Arial Narrow" panose="020B0606020202030204" pitchFamily="34" charset="0"/>
                  <a:ea typeface="+mn-ea"/>
                  <a:cs typeface="Arial" panose="020B0604020202020204" pitchFamily="34" charset="0"/>
                </a:rPr>
                <a:t>5.6 mg/kg </a:t>
              </a:r>
            </a:p>
          </p:txBody>
        </p:sp>
        <p:grpSp>
          <p:nvGrpSpPr>
            <p:cNvPr id="141" name="Group 140">
              <a:extLst>
                <a:ext uri="{FF2B5EF4-FFF2-40B4-BE49-F238E27FC236}">
                  <a16:creationId xmlns:a16="http://schemas.microsoft.com/office/drawing/2014/main" id="{B717600C-A80B-924B-CBC4-4664B95EE95D}"/>
                </a:ext>
              </a:extLst>
            </p:cNvPr>
            <p:cNvGrpSpPr/>
            <p:nvPr/>
          </p:nvGrpSpPr>
          <p:grpSpPr>
            <a:xfrm>
              <a:off x="4839930" y="3386204"/>
              <a:ext cx="171288" cy="171288"/>
              <a:chOff x="5008601" y="1894117"/>
              <a:chExt cx="155117" cy="155117"/>
            </a:xfrm>
          </p:grpSpPr>
          <p:sp>
            <p:nvSpPr>
              <p:cNvPr id="142" name="Shape1_20230515_141237">
                <a:extLst>
                  <a:ext uri="{FF2B5EF4-FFF2-40B4-BE49-F238E27FC236}">
                    <a16:creationId xmlns:a16="http://schemas.microsoft.com/office/drawing/2014/main" id="{41884CBE-DA01-7277-F7DB-7B6F75B93E70}"/>
                  </a:ext>
                </a:extLst>
              </p:cNvPr>
              <p:cNvSpPr/>
              <p:nvPr/>
            </p:nvSpPr>
            <p:spPr>
              <a:xfrm rot="16200000">
                <a:off x="5008601" y="1894117"/>
                <a:ext cx="155117" cy="155117"/>
              </a:xfrm>
              <a:custGeom>
                <a:avLst/>
                <a:gdLst>
                  <a:gd name="connsiteX0" fmla="*/ 187693 w 187692"/>
                  <a:gd name="connsiteY0" fmla="*/ 93846 h 187692"/>
                  <a:gd name="connsiteX1" fmla="*/ 93846 w 187692"/>
                  <a:gd name="connsiteY1" fmla="*/ 187693 h 187692"/>
                  <a:gd name="connsiteX2" fmla="*/ 0 w 187692"/>
                  <a:gd name="connsiteY2" fmla="*/ 93846 h 187692"/>
                  <a:gd name="connsiteX3" fmla="*/ 93846 w 187692"/>
                  <a:gd name="connsiteY3" fmla="*/ 0 h 187692"/>
                  <a:gd name="connsiteX4" fmla="*/ 187693 w 187692"/>
                  <a:gd name="connsiteY4" fmla="*/ 93846 h 187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692" h="187692">
                    <a:moveTo>
                      <a:pt x="187693" y="93846"/>
                    </a:moveTo>
                    <a:cubicBezTo>
                      <a:pt x="187693" y="145676"/>
                      <a:pt x="145676" y="187693"/>
                      <a:pt x="93846" y="187693"/>
                    </a:cubicBezTo>
                    <a:cubicBezTo>
                      <a:pt x="42017" y="187693"/>
                      <a:pt x="0" y="145676"/>
                      <a:pt x="0" y="93846"/>
                    </a:cubicBezTo>
                    <a:cubicBezTo>
                      <a:pt x="0" y="42017"/>
                      <a:pt x="42017" y="0"/>
                      <a:pt x="93846" y="0"/>
                    </a:cubicBezTo>
                    <a:cubicBezTo>
                      <a:pt x="145676" y="0"/>
                      <a:pt x="187693" y="42017"/>
                      <a:pt x="187693" y="93846"/>
                    </a:cubicBezTo>
                    <a:close/>
                  </a:path>
                </a:pathLst>
              </a:custGeom>
              <a:solidFill>
                <a:schemeClr val="accent1"/>
              </a:solidFill>
              <a:ln w="72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endParaRPr>
              </a:p>
            </p:txBody>
          </p:sp>
          <p:sp>
            <p:nvSpPr>
              <p:cNvPr id="143" name="Shape1_20230515_141249">
                <a:extLst>
                  <a:ext uri="{FF2B5EF4-FFF2-40B4-BE49-F238E27FC236}">
                    <a16:creationId xmlns:a16="http://schemas.microsoft.com/office/drawing/2014/main" id="{0A515596-AEEE-D7C4-806B-952D548AD7D9}"/>
                  </a:ext>
                </a:extLst>
              </p:cNvPr>
              <p:cNvSpPr/>
              <p:nvPr/>
            </p:nvSpPr>
            <p:spPr>
              <a:xfrm rot="16200000">
                <a:off x="5056600" y="1949294"/>
                <a:ext cx="70436" cy="44764"/>
              </a:xfrm>
              <a:custGeom>
                <a:avLst/>
                <a:gdLst>
                  <a:gd name="connsiteX0" fmla="*/ 42614 w 85228"/>
                  <a:gd name="connsiteY0" fmla="*/ 54164 h 54164"/>
                  <a:gd name="connsiteX1" fmla="*/ 3632 w 85228"/>
                  <a:gd name="connsiteY1" fmla="*/ 18792 h 54164"/>
                  <a:gd name="connsiteX2" fmla="*/ 2910 w 85228"/>
                  <a:gd name="connsiteY2" fmla="*/ 3632 h 54164"/>
                  <a:gd name="connsiteX3" fmla="*/ 18070 w 85228"/>
                  <a:gd name="connsiteY3" fmla="*/ 2910 h 54164"/>
                  <a:gd name="connsiteX4" fmla="*/ 42614 w 85228"/>
                  <a:gd name="connsiteY4" fmla="*/ 25289 h 54164"/>
                  <a:gd name="connsiteX5" fmla="*/ 67159 w 85228"/>
                  <a:gd name="connsiteY5" fmla="*/ 2910 h 54164"/>
                  <a:gd name="connsiteX6" fmla="*/ 82318 w 85228"/>
                  <a:gd name="connsiteY6" fmla="*/ 3632 h 54164"/>
                  <a:gd name="connsiteX7" fmla="*/ 81597 w 85228"/>
                  <a:gd name="connsiteY7" fmla="*/ 18792 h 54164"/>
                  <a:gd name="connsiteX8" fmla="*/ 42614 w 85228"/>
                  <a:gd name="connsiteY8" fmla="*/ 54164 h 54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228" h="54164">
                    <a:moveTo>
                      <a:pt x="42614" y="54164"/>
                    </a:moveTo>
                    <a:lnTo>
                      <a:pt x="3632" y="18792"/>
                    </a:lnTo>
                    <a:cubicBezTo>
                      <a:pt x="-699" y="14460"/>
                      <a:pt x="-1421" y="7963"/>
                      <a:pt x="2910" y="3632"/>
                    </a:cubicBezTo>
                    <a:cubicBezTo>
                      <a:pt x="7241" y="-699"/>
                      <a:pt x="13738" y="-1421"/>
                      <a:pt x="18070" y="2910"/>
                    </a:cubicBezTo>
                    <a:lnTo>
                      <a:pt x="42614" y="25289"/>
                    </a:lnTo>
                    <a:lnTo>
                      <a:pt x="67159" y="2910"/>
                    </a:lnTo>
                    <a:cubicBezTo>
                      <a:pt x="71490" y="-1421"/>
                      <a:pt x="78709" y="-699"/>
                      <a:pt x="82318" y="3632"/>
                    </a:cubicBezTo>
                    <a:cubicBezTo>
                      <a:pt x="86650" y="7963"/>
                      <a:pt x="85928" y="15182"/>
                      <a:pt x="81597" y="18792"/>
                    </a:cubicBezTo>
                    <a:lnTo>
                      <a:pt x="42614" y="54164"/>
                    </a:lnTo>
                    <a:close/>
                  </a:path>
                </a:pathLst>
              </a:custGeom>
              <a:solidFill>
                <a:srgbClr val="FFFFFF"/>
              </a:solidFill>
              <a:ln w="72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endParaRPr>
              </a:p>
            </p:txBody>
          </p:sp>
        </p:grpSp>
      </p:grpSp>
      <p:sp>
        <p:nvSpPr>
          <p:cNvPr id="21" name="Oval 20">
            <a:extLst>
              <a:ext uri="{FF2B5EF4-FFF2-40B4-BE49-F238E27FC236}">
                <a16:creationId xmlns:a16="http://schemas.microsoft.com/office/drawing/2014/main" id="{EDDE963E-2393-A9EE-AAB9-18262AC2122F}"/>
              </a:ext>
            </a:extLst>
          </p:cNvPr>
          <p:cNvSpPr>
            <a:spLocks noChangeAspect="1"/>
          </p:cNvSpPr>
          <p:nvPr/>
        </p:nvSpPr>
        <p:spPr>
          <a:xfrm>
            <a:off x="4213254" y="3065838"/>
            <a:ext cx="760384" cy="758952"/>
          </a:xfrm>
          <a:prstGeom prst="ellipse">
            <a:avLst/>
          </a:prstGeom>
          <a:solidFill>
            <a:schemeClr val="bg1"/>
          </a:solidFill>
          <a:ln>
            <a:noFill/>
          </a:ln>
          <a:effectLst>
            <a:outerShdw blurRad="63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C2340"/>
                </a:solidFill>
                <a:effectLst/>
                <a:uLnTx/>
                <a:uFillTx/>
                <a:latin typeface="Arial Narrow" panose="020B0606020202030204" pitchFamily="34" charset="0"/>
                <a:ea typeface="+mn-ea"/>
                <a:cs typeface="Arial" panose="020B0604020202020204" pitchFamily="34" charset="0"/>
              </a:rPr>
              <a:t>R</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C2340"/>
                </a:solidFill>
                <a:effectLst/>
                <a:uLnTx/>
                <a:uFillTx/>
                <a:latin typeface="Arial Narrow" panose="020B0606020202030204" pitchFamily="34" charset="0"/>
                <a:ea typeface="+mn-ea"/>
                <a:cs typeface="Arial" panose="020B0604020202020204" pitchFamily="34" charset="0"/>
              </a:rPr>
              <a:t>1:1:1</a:t>
            </a:r>
          </a:p>
        </p:txBody>
      </p:sp>
      <p:sp>
        <p:nvSpPr>
          <p:cNvPr id="166" name="TextBox 165">
            <a:extLst>
              <a:ext uri="{FF2B5EF4-FFF2-40B4-BE49-F238E27FC236}">
                <a16:creationId xmlns:a16="http://schemas.microsoft.com/office/drawing/2014/main" id="{03849C44-4D89-FCA9-0AF1-74CCE24BD1D3}"/>
              </a:ext>
            </a:extLst>
          </p:cNvPr>
          <p:cNvSpPr txBox="1"/>
          <p:nvPr/>
        </p:nvSpPr>
        <p:spPr>
          <a:xfrm>
            <a:off x="5284391" y="2352068"/>
            <a:ext cx="1591053" cy="296988"/>
          </a:xfrm>
          <a:prstGeom prst="rect">
            <a:avLst/>
          </a:prstGeom>
          <a:noFill/>
        </p:spPr>
        <p:txBody>
          <a:bodyPr wrap="square" lIns="0" tIns="0" rIns="0" bIns="0" rtlCol="0">
            <a:noAutofit/>
          </a:bodyPr>
          <a:lstStyle/>
          <a:p>
            <a:pPr marL="0" marR="0" lvl="0" indent="0" algn="ctr" defTabSz="914400" rtl="0" eaLnBrk="1" fontAlgn="ctr" latinLnBrk="0" hangingPunct="1">
              <a:lnSpc>
                <a:spcPct val="110000"/>
              </a:lnSpc>
              <a:spcBef>
                <a:spcPts val="1000"/>
              </a:spcBef>
              <a:spcAft>
                <a:spcPts val="0"/>
              </a:spcAft>
              <a:buClrTx/>
              <a:buSzTx/>
              <a:buFontTx/>
              <a:buNone/>
              <a:tabLst/>
              <a:defRPr/>
            </a:pPr>
            <a:r>
              <a:rPr kumimoji="0" lang="en-US" sz="1200" b="1" i="0" u="none" strike="noStrike" kern="1200" cap="none" spc="0" normalizeH="0" baseline="0" noProof="0" dirty="0">
                <a:ln>
                  <a:noFill/>
                </a:ln>
                <a:solidFill>
                  <a:srgbClr val="020043"/>
                </a:solidFill>
                <a:effectLst/>
                <a:uLnTx/>
                <a:uFillTx/>
                <a:latin typeface="Arial Narrow" panose="020B0606020202030204" pitchFamily="34" charset="0"/>
                <a:ea typeface="MS PGothic" panose="020B0600070205080204" pitchFamily="34" charset="-128"/>
                <a:cs typeface="Arial" panose="020B0604020202020204" pitchFamily="34" charset="0"/>
              </a:rPr>
              <a:t>R-DXd IV Q3W</a:t>
            </a:r>
          </a:p>
        </p:txBody>
      </p:sp>
      <p:sp>
        <p:nvSpPr>
          <p:cNvPr id="190" name="Rectangle: Rounded Corners 189">
            <a:extLst>
              <a:ext uri="{FF2B5EF4-FFF2-40B4-BE49-F238E27FC236}">
                <a16:creationId xmlns:a16="http://schemas.microsoft.com/office/drawing/2014/main" id="{FB14EC96-8D17-EA32-ACC1-C0E3E5B13C32}"/>
              </a:ext>
            </a:extLst>
          </p:cNvPr>
          <p:cNvSpPr>
            <a:spLocks/>
          </p:cNvSpPr>
          <p:nvPr/>
        </p:nvSpPr>
        <p:spPr>
          <a:xfrm>
            <a:off x="7987014" y="1737211"/>
            <a:ext cx="3785616" cy="2916000"/>
          </a:xfrm>
          <a:prstGeom prst="roundRect">
            <a:avLst>
              <a:gd name="adj" fmla="val 4568"/>
            </a:avLst>
          </a:prstGeom>
          <a:solidFill>
            <a:srgbClr val="C0D8E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Arial" panose="020B0604020202020204" pitchFamily="34" charset="0"/>
            </a:endParaRPr>
          </a:p>
        </p:txBody>
      </p:sp>
      <p:sp>
        <p:nvSpPr>
          <p:cNvPr id="193" name="Rectangle: Rounded Corners 192">
            <a:extLst>
              <a:ext uri="{FF2B5EF4-FFF2-40B4-BE49-F238E27FC236}">
                <a16:creationId xmlns:a16="http://schemas.microsoft.com/office/drawing/2014/main" id="{7455712B-97CF-A47D-7E6F-8B816EBC2C7B}"/>
              </a:ext>
            </a:extLst>
          </p:cNvPr>
          <p:cNvSpPr/>
          <p:nvPr/>
        </p:nvSpPr>
        <p:spPr>
          <a:xfrm>
            <a:off x="8074784" y="1824789"/>
            <a:ext cx="2651760" cy="438912"/>
          </a:xfrm>
          <a:prstGeom prst="roundRect">
            <a:avLst>
              <a:gd name="adj" fmla="val 14620"/>
            </a:avLst>
          </a:prstGeom>
          <a:solidFill>
            <a:srgbClr val="386A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Arial" panose="020B0604020202020204" pitchFamily="34" charset="0"/>
              </a:rPr>
              <a:t>Phase 3 (N≈450)</a:t>
            </a:r>
            <a:endParaRPr kumimoji="0" lang="en-US" sz="1300" b="1" i="0" u="none" strike="noStrike" kern="1200" cap="none" spc="0" normalizeH="0" baseline="30000" noProof="0" dirty="0">
              <a:ln>
                <a:noFill/>
              </a:ln>
              <a:solidFill>
                <a:prstClr val="white"/>
              </a:solidFill>
              <a:effectLst/>
              <a:uLnTx/>
              <a:uFillTx/>
              <a:latin typeface="Arial Narrow" panose="020B0606020202030204" pitchFamily="34" charset="0"/>
              <a:ea typeface="+mn-ea"/>
              <a:cs typeface="Arial" panose="020B0604020202020204" pitchFamily="34" charset="0"/>
            </a:endParaRPr>
          </a:p>
        </p:txBody>
      </p:sp>
      <p:grpSp>
        <p:nvGrpSpPr>
          <p:cNvPr id="195" name="Group 194">
            <a:extLst>
              <a:ext uri="{FF2B5EF4-FFF2-40B4-BE49-F238E27FC236}">
                <a16:creationId xmlns:a16="http://schemas.microsoft.com/office/drawing/2014/main" id="{08B0C249-3014-D853-3892-9CCF04B2342A}"/>
              </a:ext>
            </a:extLst>
          </p:cNvPr>
          <p:cNvGrpSpPr/>
          <p:nvPr/>
        </p:nvGrpSpPr>
        <p:grpSpPr>
          <a:xfrm>
            <a:off x="8619619" y="3019524"/>
            <a:ext cx="727041" cy="400241"/>
            <a:chOff x="5056822" y="2107921"/>
            <a:chExt cx="727041" cy="399808"/>
          </a:xfrm>
        </p:grpSpPr>
        <p:sp>
          <p:nvSpPr>
            <p:cNvPr id="196" name="Rectangle: Rounded Corners 43">
              <a:extLst>
                <a:ext uri="{FF2B5EF4-FFF2-40B4-BE49-F238E27FC236}">
                  <a16:creationId xmlns:a16="http://schemas.microsoft.com/office/drawing/2014/main" id="{EB574F89-8156-9202-6746-57D15E018B07}"/>
                </a:ext>
              </a:extLst>
            </p:cNvPr>
            <p:cNvSpPr/>
            <p:nvPr/>
          </p:nvSpPr>
          <p:spPr>
            <a:xfrm>
              <a:off x="5377480" y="2107921"/>
              <a:ext cx="406383" cy="254526"/>
            </a:xfrm>
            <a:custGeom>
              <a:avLst/>
              <a:gdLst>
                <a:gd name="connsiteX0" fmla="*/ 0 w 2625815"/>
                <a:gd name="connsiteY0" fmla="*/ 59638 h 314164"/>
                <a:gd name="connsiteX1" fmla="*/ 59638 w 2625815"/>
                <a:gd name="connsiteY1" fmla="*/ 0 h 314164"/>
                <a:gd name="connsiteX2" fmla="*/ 2566177 w 2625815"/>
                <a:gd name="connsiteY2" fmla="*/ 0 h 314164"/>
                <a:gd name="connsiteX3" fmla="*/ 2625815 w 2625815"/>
                <a:gd name="connsiteY3" fmla="*/ 59638 h 314164"/>
                <a:gd name="connsiteX4" fmla="*/ 2625815 w 2625815"/>
                <a:gd name="connsiteY4" fmla="*/ 254526 h 314164"/>
                <a:gd name="connsiteX5" fmla="*/ 2566177 w 2625815"/>
                <a:gd name="connsiteY5" fmla="*/ 314164 h 314164"/>
                <a:gd name="connsiteX6" fmla="*/ 59638 w 2625815"/>
                <a:gd name="connsiteY6" fmla="*/ 314164 h 314164"/>
                <a:gd name="connsiteX7" fmla="*/ 0 w 2625815"/>
                <a:gd name="connsiteY7" fmla="*/ 254526 h 314164"/>
                <a:gd name="connsiteX8" fmla="*/ 0 w 2625815"/>
                <a:gd name="connsiteY8" fmla="*/ 59638 h 314164"/>
                <a:gd name="connsiteX0" fmla="*/ 2625815 w 2717255"/>
                <a:gd name="connsiteY0" fmla="*/ 59638 h 314164"/>
                <a:gd name="connsiteX1" fmla="*/ 2625815 w 2717255"/>
                <a:gd name="connsiteY1" fmla="*/ 254526 h 314164"/>
                <a:gd name="connsiteX2" fmla="*/ 2566177 w 2717255"/>
                <a:gd name="connsiteY2" fmla="*/ 314164 h 314164"/>
                <a:gd name="connsiteX3" fmla="*/ 59638 w 2717255"/>
                <a:gd name="connsiteY3" fmla="*/ 314164 h 314164"/>
                <a:gd name="connsiteX4" fmla="*/ 0 w 2717255"/>
                <a:gd name="connsiteY4" fmla="*/ 254526 h 314164"/>
                <a:gd name="connsiteX5" fmla="*/ 0 w 2717255"/>
                <a:gd name="connsiteY5" fmla="*/ 59638 h 314164"/>
                <a:gd name="connsiteX6" fmla="*/ 59638 w 2717255"/>
                <a:gd name="connsiteY6" fmla="*/ 0 h 314164"/>
                <a:gd name="connsiteX7" fmla="*/ 2566177 w 2717255"/>
                <a:gd name="connsiteY7" fmla="*/ 0 h 314164"/>
                <a:gd name="connsiteX8" fmla="*/ 2717255 w 2717255"/>
                <a:gd name="connsiteY8" fmla="*/ 151078 h 314164"/>
                <a:gd name="connsiteX0" fmla="*/ 2625815 w 2625815"/>
                <a:gd name="connsiteY0" fmla="*/ 59638 h 314164"/>
                <a:gd name="connsiteX1" fmla="*/ 2625815 w 2625815"/>
                <a:gd name="connsiteY1" fmla="*/ 254526 h 314164"/>
                <a:gd name="connsiteX2" fmla="*/ 2566177 w 2625815"/>
                <a:gd name="connsiteY2" fmla="*/ 314164 h 314164"/>
                <a:gd name="connsiteX3" fmla="*/ 59638 w 2625815"/>
                <a:gd name="connsiteY3" fmla="*/ 314164 h 314164"/>
                <a:gd name="connsiteX4" fmla="*/ 0 w 2625815"/>
                <a:gd name="connsiteY4" fmla="*/ 254526 h 314164"/>
                <a:gd name="connsiteX5" fmla="*/ 0 w 2625815"/>
                <a:gd name="connsiteY5" fmla="*/ 59638 h 314164"/>
                <a:gd name="connsiteX6" fmla="*/ 59638 w 2625815"/>
                <a:gd name="connsiteY6" fmla="*/ 0 h 314164"/>
                <a:gd name="connsiteX7" fmla="*/ 2566177 w 2625815"/>
                <a:gd name="connsiteY7" fmla="*/ 0 h 314164"/>
                <a:gd name="connsiteX0" fmla="*/ 2625815 w 2625815"/>
                <a:gd name="connsiteY0" fmla="*/ 254526 h 314164"/>
                <a:gd name="connsiteX1" fmla="*/ 2566177 w 2625815"/>
                <a:gd name="connsiteY1" fmla="*/ 314164 h 314164"/>
                <a:gd name="connsiteX2" fmla="*/ 59638 w 2625815"/>
                <a:gd name="connsiteY2" fmla="*/ 314164 h 314164"/>
                <a:gd name="connsiteX3" fmla="*/ 0 w 2625815"/>
                <a:gd name="connsiteY3" fmla="*/ 254526 h 314164"/>
                <a:gd name="connsiteX4" fmla="*/ 0 w 2625815"/>
                <a:gd name="connsiteY4" fmla="*/ 59638 h 314164"/>
                <a:gd name="connsiteX5" fmla="*/ 59638 w 2625815"/>
                <a:gd name="connsiteY5" fmla="*/ 0 h 314164"/>
                <a:gd name="connsiteX6" fmla="*/ 2566177 w 2625815"/>
                <a:gd name="connsiteY6" fmla="*/ 0 h 314164"/>
                <a:gd name="connsiteX0" fmla="*/ 2566177 w 2566177"/>
                <a:gd name="connsiteY0" fmla="*/ 314164 h 314164"/>
                <a:gd name="connsiteX1" fmla="*/ 59638 w 2566177"/>
                <a:gd name="connsiteY1" fmla="*/ 314164 h 314164"/>
                <a:gd name="connsiteX2" fmla="*/ 0 w 2566177"/>
                <a:gd name="connsiteY2" fmla="*/ 254526 h 314164"/>
                <a:gd name="connsiteX3" fmla="*/ 0 w 2566177"/>
                <a:gd name="connsiteY3" fmla="*/ 59638 h 314164"/>
                <a:gd name="connsiteX4" fmla="*/ 59638 w 2566177"/>
                <a:gd name="connsiteY4" fmla="*/ 0 h 314164"/>
                <a:gd name="connsiteX5" fmla="*/ 2566177 w 2566177"/>
                <a:gd name="connsiteY5" fmla="*/ 0 h 314164"/>
                <a:gd name="connsiteX0" fmla="*/ 59638 w 2566177"/>
                <a:gd name="connsiteY0" fmla="*/ 314164 h 314164"/>
                <a:gd name="connsiteX1" fmla="*/ 0 w 2566177"/>
                <a:gd name="connsiteY1" fmla="*/ 254526 h 314164"/>
                <a:gd name="connsiteX2" fmla="*/ 0 w 2566177"/>
                <a:gd name="connsiteY2" fmla="*/ 59638 h 314164"/>
                <a:gd name="connsiteX3" fmla="*/ 59638 w 2566177"/>
                <a:gd name="connsiteY3" fmla="*/ 0 h 314164"/>
                <a:gd name="connsiteX4" fmla="*/ 2566177 w 2566177"/>
                <a:gd name="connsiteY4" fmla="*/ 0 h 314164"/>
                <a:gd name="connsiteX0" fmla="*/ 0 w 2566177"/>
                <a:gd name="connsiteY0" fmla="*/ 254526 h 254526"/>
                <a:gd name="connsiteX1" fmla="*/ 0 w 2566177"/>
                <a:gd name="connsiteY1" fmla="*/ 59638 h 254526"/>
                <a:gd name="connsiteX2" fmla="*/ 59638 w 2566177"/>
                <a:gd name="connsiteY2" fmla="*/ 0 h 254526"/>
                <a:gd name="connsiteX3" fmla="*/ 2566177 w 2566177"/>
                <a:gd name="connsiteY3" fmla="*/ 0 h 254526"/>
                <a:gd name="connsiteX0" fmla="*/ 0 w 320658"/>
                <a:gd name="connsiteY0" fmla="*/ 254526 h 254526"/>
                <a:gd name="connsiteX1" fmla="*/ 0 w 320658"/>
                <a:gd name="connsiteY1" fmla="*/ 59638 h 254526"/>
                <a:gd name="connsiteX2" fmla="*/ 59638 w 320658"/>
                <a:gd name="connsiteY2" fmla="*/ 0 h 254526"/>
                <a:gd name="connsiteX3" fmla="*/ 320658 w 320658"/>
                <a:gd name="connsiteY3" fmla="*/ 0 h 254526"/>
                <a:gd name="connsiteX0" fmla="*/ 0 w 400033"/>
                <a:gd name="connsiteY0" fmla="*/ 254526 h 254526"/>
                <a:gd name="connsiteX1" fmla="*/ 0 w 400033"/>
                <a:gd name="connsiteY1" fmla="*/ 59638 h 254526"/>
                <a:gd name="connsiteX2" fmla="*/ 59638 w 400033"/>
                <a:gd name="connsiteY2" fmla="*/ 0 h 254526"/>
                <a:gd name="connsiteX3" fmla="*/ 400033 w 400033"/>
                <a:gd name="connsiteY3" fmla="*/ 3175 h 254526"/>
                <a:gd name="connsiteX0" fmla="*/ 0 w 406383"/>
                <a:gd name="connsiteY0" fmla="*/ 254526 h 254526"/>
                <a:gd name="connsiteX1" fmla="*/ 0 w 406383"/>
                <a:gd name="connsiteY1" fmla="*/ 59638 h 254526"/>
                <a:gd name="connsiteX2" fmla="*/ 59638 w 406383"/>
                <a:gd name="connsiteY2" fmla="*/ 0 h 254526"/>
                <a:gd name="connsiteX3" fmla="*/ 406383 w 406383"/>
                <a:gd name="connsiteY3" fmla="*/ 0 h 254526"/>
              </a:gdLst>
              <a:ahLst/>
              <a:cxnLst>
                <a:cxn ang="0">
                  <a:pos x="connsiteX0" y="connsiteY0"/>
                </a:cxn>
                <a:cxn ang="0">
                  <a:pos x="connsiteX1" y="connsiteY1"/>
                </a:cxn>
                <a:cxn ang="0">
                  <a:pos x="connsiteX2" y="connsiteY2"/>
                </a:cxn>
                <a:cxn ang="0">
                  <a:pos x="connsiteX3" y="connsiteY3"/>
                </a:cxn>
              </a:cxnLst>
              <a:rect l="l" t="t" r="r" b="b"/>
              <a:pathLst>
                <a:path w="406383" h="254526">
                  <a:moveTo>
                    <a:pt x="0" y="254526"/>
                  </a:moveTo>
                  <a:lnTo>
                    <a:pt x="0" y="59638"/>
                  </a:lnTo>
                  <a:cubicBezTo>
                    <a:pt x="0" y="26701"/>
                    <a:pt x="26701" y="0"/>
                    <a:pt x="59638" y="0"/>
                  </a:cubicBezTo>
                  <a:lnTo>
                    <a:pt x="406383" y="0"/>
                  </a:lnTo>
                </a:path>
              </a:pathLst>
            </a:custGeom>
            <a:noFill/>
            <a:ln w="952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52000" rtlCol="0" anchor="ctr"/>
            <a:lstStyle/>
            <a:p>
              <a:pPr marL="0" marR="0" lvl="0" indent="0" algn="l" defTabSz="914400" rtl="0" eaLnBrk="1" fontAlgn="ctr"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C2340"/>
                </a:solidFill>
                <a:effectLst/>
                <a:uLnTx/>
                <a:uFillTx/>
                <a:latin typeface="Arial Narrow" panose="020B0606020202030204" pitchFamily="34" charset="0"/>
                <a:ea typeface="+mn-ea"/>
                <a:cs typeface="Arial" panose="020B0604020202020204" pitchFamily="34" charset="0"/>
              </a:endParaRPr>
            </a:p>
          </p:txBody>
        </p:sp>
        <p:sp>
          <p:nvSpPr>
            <p:cNvPr id="197" name="Rectangle: Rounded Corners 43">
              <a:extLst>
                <a:ext uri="{FF2B5EF4-FFF2-40B4-BE49-F238E27FC236}">
                  <a16:creationId xmlns:a16="http://schemas.microsoft.com/office/drawing/2014/main" id="{1883665A-F2B6-5F05-7E6D-331F74CE4F0E}"/>
                </a:ext>
              </a:extLst>
            </p:cNvPr>
            <p:cNvSpPr/>
            <p:nvPr/>
          </p:nvSpPr>
          <p:spPr>
            <a:xfrm flipH="1" flipV="1">
              <a:off x="5056822" y="2253203"/>
              <a:ext cx="320658" cy="254526"/>
            </a:xfrm>
            <a:custGeom>
              <a:avLst/>
              <a:gdLst>
                <a:gd name="connsiteX0" fmla="*/ 0 w 2625815"/>
                <a:gd name="connsiteY0" fmla="*/ 59638 h 314164"/>
                <a:gd name="connsiteX1" fmla="*/ 59638 w 2625815"/>
                <a:gd name="connsiteY1" fmla="*/ 0 h 314164"/>
                <a:gd name="connsiteX2" fmla="*/ 2566177 w 2625815"/>
                <a:gd name="connsiteY2" fmla="*/ 0 h 314164"/>
                <a:gd name="connsiteX3" fmla="*/ 2625815 w 2625815"/>
                <a:gd name="connsiteY3" fmla="*/ 59638 h 314164"/>
                <a:gd name="connsiteX4" fmla="*/ 2625815 w 2625815"/>
                <a:gd name="connsiteY4" fmla="*/ 254526 h 314164"/>
                <a:gd name="connsiteX5" fmla="*/ 2566177 w 2625815"/>
                <a:gd name="connsiteY5" fmla="*/ 314164 h 314164"/>
                <a:gd name="connsiteX6" fmla="*/ 59638 w 2625815"/>
                <a:gd name="connsiteY6" fmla="*/ 314164 h 314164"/>
                <a:gd name="connsiteX7" fmla="*/ 0 w 2625815"/>
                <a:gd name="connsiteY7" fmla="*/ 254526 h 314164"/>
                <a:gd name="connsiteX8" fmla="*/ 0 w 2625815"/>
                <a:gd name="connsiteY8" fmla="*/ 59638 h 314164"/>
                <a:gd name="connsiteX0" fmla="*/ 2625815 w 2717255"/>
                <a:gd name="connsiteY0" fmla="*/ 59638 h 314164"/>
                <a:gd name="connsiteX1" fmla="*/ 2625815 w 2717255"/>
                <a:gd name="connsiteY1" fmla="*/ 254526 h 314164"/>
                <a:gd name="connsiteX2" fmla="*/ 2566177 w 2717255"/>
                <a:gd name="connsiteY2" fmla="*/ 314164 h 314164"/>
                <a:gd name="connsiteX3" fmla="*/ 59638 w 2717255"/>
                <a:gd name="connsiteY3" fmla="*/ 314164 h 314164"/>
                <a:gd name="connsiteX4" fmla="*/ 0 w 2717255"/>
                <a:gd name="connsiteY4" fmla="*/ 254526 h 314164"/>
                <a:gd name="connsiteX5" fmla="*/ 0 w 2717255"/>
                <a:gd name="connsiteY5" fmla="*/ 59638 h 314164"/>
                <a:gd name="connsiteX6" fmla="*/ 59638 w 2717255"/>
                <a:gd name="connsiteY6" fmla="*/ 0 h 314164"/>
                <a:gd name="connsiteX7" fmla="*/ 2566177 w 2717255"/>
                <a:gd name="connsiteY7" fmla="*/ 0 h 314164"/>
                <a:gd name="connsiteX8" fmla="*/ 2717255 w 2717255"/>
                <a:gd name="connsiteY8" fmla="*/ 151078 h 314164"/>
                <a:gd name="connsiteX0" fmla="*/ 2625815 w 2625815"/>
                <a:gd name="connsiteY0" fmla="*/ 59638 h 314164"/>
                <a:gd name="connsiteX1" fmla="*/ 2625815 w 2625815"/>
                <a:gd name="connsiteY1" fmla="*/ 254526 h 314164"/>
                <a:gd name="connsiteX2" fmla="*/ 2566177 w 2625815"/>
                <a:gd name="connsiteY2" fmla="*/ 314164 h 314164"/>
                <a:gd name="connsiteX3" fmla="*/ 59638 w 2625815"/>
                <a:gd name="connsiteY3" fmla="*/ 314164 h 314164"/>
                <a:gd name="connsiteX4" fmla="*/ 0 w 2625815"/>
                <a:gd name="connsiteY4" fmla="*/ 254526 h 314164"/>
                <a:gd name="connsiteX5" fmla="*/ 0 w 2625815"/>
                <a:gd name="connsiteY5" fmla="*/ 59638 h 314164"/>
                <a:gd name="connsiteX6" fmla="*/ 59638 w 2625815"/>
                <a:gd name="connsiteY6" fmla="*/ 0 h 314164"/>
                <a:gd name="connsiteX7" fmla="*/ 2566177 w 2625815"/>
                <a:gd name="connsiteY7" fmla="*/ 0 h 314164"/>
                <a:gd name="connsiteX0" fmla="*/ 2625815 w 2625815"/>
                <a:gd name="connsiteY0" fmla="*/ 254526 h 314164"/>
                <a:gd name="connsiteX1" fmla="*/ 2566177 w 2625815"/>
                <a:gd name="connsiteY1" fmla="*/ 314164 h 314164"/>
                <a:gd name="connsiteX2" fmla="*/ 59638 w 2625815"/>
                <a:gd name="connsiteY2" fmla="*/ 314164 h 314164"/>
                <a:gd name="connsiteX3" fmla="*/ 0 w 2625815"/>
                <a:gd name="connsiteY3" fmla="*/ 254526 h 314164"/>
                <a:gd name="connsiteX4" fmla="*/ 0 w 2625815"/>
                <a:gd name="connsiteY4" fmla="*/ 59638 h 314164"/>
                <a:gd name="connsiteX5" fmla="*/ 59638 w 2625815"/>
                <a:gd name="connsiteY5" fmla="*/ 0 h 314164"/>
                <a:gd name="connsiteX6" fmla="*/ 2566177 w 2625815"/>
                <a:gd name="connsiteY6" fmla="*/ 0 h 314164"/>
                <a:gd name="connsiteX0" fmla="*/ 2566177 w 2566177"/>
                <a:gd name="connsiteY0" fmla="*/ 314164 h 314164"/>
                <a:gd name="connsiteX1" fmla="*/ 59638 w 2566177"/>
                <a:gd name="connsiteY1" fmla="*/ 314164 h 314164"/>
                <a:gd name="connsiteX2" fmla="*/ 0 w 2566177"/>
                <a:gd name="connsiteY2" fmla="*/ 254526 h 314164"/>
                <a:gd name="connsiteX3" fmla="*/ 0 w 2566177"/>
                <a:gd name="connsiteY3" fmla="*/ 59638 h 314164"/>
                <a:gd name="connsiteX4" fmla="*/ 59638 w 2566177"/>
                <a:gd name="connsiteY4" fmla="*/ 0 h 314164"/>
                <a:gd name="connsiteX5" fmla="*/ 2566177 w 2566177"/>
                <a:gd name="connsiteY5" fmla="*/ 0 h 314164"/>
                <a:gd name="connsiteX0" fmla="*/ 59638 w 2566177"/>
                <a:gd name="connsiteY0" fmla="*/ 314164 h 314164"/>
                <a:gd name="connsiteX1" fmla="*/ 0 w 2566177"/>
                <a:gd name="connsiteY1" fmla="*/ 254526 h 314164"/>
                <a:gd name="connsiteX2" fmla="*/ 0 w 2566177"/>
                <a:gd name="connsiteY2" fmla="*/ 59638 h 314164"/>
                <a:gd name="connsiteX3" fmla="*/ 59638 w 2566177"/>
                <a:gd name="connsiteY3" fmla="*/ 0 h 314164"/>
                <a:gd name="connsiteX4" fmla="*/ 2566177 w 2566177"/>
                <a:gd name="connsiteY4" fmla="*/ 0 h 314164"/>
                <a:gd name="connsiteX0" fmla="*/ 0 w 2566177"/>
                <a:gd name="connsiteY0" fmla="*/ 254526 h 254526"/>
                <a:gd name="connsiteX1" fmla="*/ 0 w 2566177"/>
                <a:gd name="connsiteY1" fmla="*/ 59638 h 254526"/>
                <a:gd name="connsiteX2" fmla="*/ 59638 w 2566177"/>
                <a:gd name="connsiteY2" fmla="*/ 0 h 254526"/>
                <a:gd name="connsiteX3" fmla="*/ 2566177 w 2566177"/>
                <a:gd name="connsiteY3" fmla="*/ 0 h 254526"/>
                <a:gd name="connsiteX0" fmla="*/ 0 w 320658"/>
                <a:gd name="connsiteY0" fmla="*/ 254526 h 254526"/>
                <a:gd name="connsiteX1" fmla="*/ 0 w 320658"/>
                <a:gd name="connsiteY1" fmla="*/ 59638 h 254526"/>
                <a:gd name="connsiteX2" fmla="*/ 59638 w 320658"/>
                <a:gd name="connsiteY2" fmla="*/ 0 h 254526"/>
                <a:gd name="connsiteX3" fmla="*/ 320658 w 320658"/>
                <a:gd name="connsiteY3" fmla="*/ 0 h 254526"/>
              </a:gdLst>
              <a:ahLst/>
              <a:cxnLst>
                <a:cxn ang="0">
                  <a:pos x="connsiteX0" y="connsiteY0"/>
                </a:cxn>
                <a:cxn ang="0">
                  <a:pos x="connsiteX1" y="connsiteY1"/>
                </a:cxn>
                <a:cxn ang="0">
                  <a:pos x="connsiteX2" y="connsiteY2"/>
                </a:cxn>
                <a:cxn ang="0">
                  <a:pos x="connsiteX3" y="connsiteY3"/>
                </a:cxn>
              </a:cxnLst>
              <a:rect l="l" t="t" r="r" b="b"/>
              <a:pathLst>
                <a:path w="320658" h="254526">
                  <a:moveTo>
                    <a:pt x="0" y="254526"/>
                  </a:moveTo>
                  <a:lnTo>
                    <a:pt x="0" y="59638"/>
                  </a:lnTo>
                  <a:cubicBezTo>
                    <a:pt x="0" y="26701"/>
                    <a:pt x="26701" y="0"/>
                    <a:pt x="59638" y="0"/>
                  </a:cubicBezTo>
                  <a:lnTo>
                    <a:pt x="320658" y="0"/>
                  </a:lnTo>
                </a:path>
              </a:pathLst>
            </a:custGeom>
            <a:noFill/>
            <a:ln w="952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52000" rtlCol="0" anchor="ctr"/>
            <a:lstStyle/>
            <a:p>
              <a:pPr marL="0" marR="0" lvl="0" indent="0" algn="l" defTabSz="914400" rtl="0" eaLnBrk="1" fontAlgn="ctr"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C2340"/>
                </a:solidFill>
                <a:effectLst/>
                <a:uLnTx/>
                <a:uFillTx/>
                <a:latin typeface="Arial Narrow" panose="020B0606020202030204" pitchFamily="34" charset="0"/>
                <a:ea typeface="+mn-ea"/>
                <a:cs typeface="Arial" panose="020B0604020202020204" pitchFamily="34" charset="0"/>
              </a:endParaRPr>
            </a:p>
          </p:txBody>
        </p:sp>
      </p:grpSp>
      <p:grpSp>
        <p:nvGrpSpPr>
          <p:cNvPr id="198" name="Group 197">
            <a:extLst>
              <a:ext uri="{FF2B5EF4-FFF2-40B4-BE49-F238E27FC236}">
                <a16:creationId xmlns:a16="http://schemas.microsoft.com/office/drawing/2014/main" id="{01006D2B-4D8D-1D6B-2ACF-876CA4E41E2F}"/>
              </a:ext>
            </a:extLst>
          </p:cNvPr>
          <p:cNvGrpSpPr/>
          <p:nvPr/>
        </p:nvGrpSpPr>
        <p:grpSpPr>
          <a:xfrm flipH="1">
            <a:off x="8648368" y="3419765"/>
            <a:ext cx="670703" cy="473603"/>
            <a:chOff x="4980622" y="2107921"/>
            <a:chExt cx="717516" cy="399808"/>
          </a:xfrm>
        </p:grpSpPr>
        <p:sp>
          <p:nvSpPr>
            <p:cNvPr id="199" name="Rectangle: Rounded Corners 43">
              <a:extLst>
                <a:ext uri="{FF2B5EF4-FFF2-40B4-BE49-F238E27FC236}">
                  <a16:creationId xmlns:a16="http://schemas.microsoft.com/office/drawing/2014/main" id="{A186E3BA-50F3-98ED-EE16-2E85A41A128B}"/>
                </a:ext>
              </a:extLst>
            </p:cNvPr>
            <p:cNvSpPr/>
            <p:nvPr/>
          </p:nvSpPr>
          <p:spPr>
            <a:xfrm>
              <a:off x="5377480" y="2107921"/>
              <a:ext cx="320658" cy="254526"/>
            </a:xfrm>
            <a:custGeom>
              <a:avLst/>
              <a:gdLst>
                <a:gd name="connsiteX0" fmla="*/ 0 w 2625815"/>
                <a:gd name="connsiteY0" fmla="*/ 59638 h 314164"/>
                <a:gd name="connsiteX1" fmla="*/ 59638 w 2625815"/>
                <a:gd name="connsiteY1" fmla="*/ 0 h 314164"/>
                <a:gd name="connsiteX2" fmla="*/ 2566177 w 2625815"/>
                <a:gd name="connsiteY2" fmla="*/ 0 h 314164"/>
                <a:gd name="connsiteX3" fmla="*/ 2625815 w 2625815"/>
                <a:gd name="connsiteY3" fmla="*/ 59638 h 314164"/>
                <a:gd name="connsiteX4" fmla="*/ 2625815 w 2625815"/>
                <a:gd name="connsiteY4" fmla="*/ 254526 h 314164"/>
                <a:gd name="connsiteX5" fmla="*/ 2566177 w 2625815"/>
                <a:gd name="connsiteY5" fmla="*/ 314164 h 314164"/>
                <a:gd name="connsiteX6" fmla="*/ 59638 w 2625815"/>
                <a:gd name="connsiteY6" fmla="*/ 314164 h 314164"/>
                <a:gd name="connsiteX7" fmla="*/ 0 w 2625815"/>
                <a:gd name="connsiteY7" fmla="*/ 254526 h 314164"/>
                <a:gd name="connsiteX8" fmla="*/ 0 w 2625815"/>
                <a:gd name="connsiteY8" fmla="*/ 59638 h 314164"/>
                <a:gd name="connsiteX0" fmla="*/ 2625815 w 2717255"/>
                <a:gd name="connsiteY0" fmla="*/ 59638 h 314164"/>
                <a:gd name="connsiteX1" fmla="*/ 2625815 w 2717255"/>
                <a:gd name="connsiteY1" fmla="*/ 254526 h 314164"/>
                <a:gd name="connsiteX2" fmla="*/ 2566177 w 2717255"/>
                <a:gd name="connsiteY2" fmla="*/ 314164 h 314164"/>
                <a:gd name="connsiteX3" fmla="*/ 59638 w 2717255"/>
                <a:gd name="connsiteY3" fmla="*/ 314164 h 314164"/>
                <a:gd name="connsiteX4" fmla="*/ 0 w 2717255"/>
                <a:gd name="connsiteY4" fmla="*/ 254526 h 314164"/>
                <a:gd name="connsiteX5" fmla="*/ 0 w 2717255"/>
                <a:gd name="connsiteY5" fmla="*/ 59638 h 314164"/>
                <a:gd name="connsiteX6" fmla="*/ 59638 w 2717255"/>
                <a:gd name="connsiteY6" fmla="*/ 0 h 314164"/>
                <a:gd name="connsiteX7" fmla="*/ 2566177 w 2717255"/>
                <a:gd name="connsiteY7" fmla="*/ 0 h 314164"/>
                <a:gd name="connsiteX8" fmla="*/ 2717255 w 2717255"/>
                <a:gd name="connsiteY8" fmla="*/ 151078 h 314164"/>
                <a:gd name="connsiteX0" fmla="*/ 2625815 w 2625815"/>
                <a:gd name="connsiteY0" fmla="*/ 59638 h 314164"/>
                <a:gd name="connsiteX1" fmla="*/ 2625815 w 2625815"/>
                <a:gd name="connsiteY1" fmla="*/ 254526 h 314164"/>
                <a:gd name="connsiteX2" fmla="*/ 2566177 w 2625815"/>
                <a:gd name="connsiteY2" fmla="*/ 314164 h 314164"/>
                <a:gd name="connsiteX3" fmla="*/ 59638 w 2625815"/>
                <a:gd name="connsiteY3" fmla="*/ 314164 h 314164"/>
                <a:gd name="connsiteX4" fmla="*/ 0 w 2625815"/>
                <a:gd name="connsiteY4" fmla="*/ 254526 h 314164"/>
                <a:gd name="connsiteX5" fmla="*/ 0 w 2625815"/>
                <a:gd name="connsiteY5" fmla="*/ 59638 h 314164"/>
                <a:gd name="connsiteX6" fmla="*/ 59638 w 2625815"/>
                <a:gd name="connsiteY6" fmla="*/ 0 h 314164"/>
                <a:gd name="connsiteX7" fmla="*/ 2566177 w 2625815"/>
                <a:gd name="connsiteY7" fmla="*/ 0 h 314164"/>
                <a:gd name="connsiteX0" fmla="*/ 2625815 w 2625815"/>
                <a:gd name="connsiteY0" fmla="*/ 254526 h 314164"/>
                <a:gd name="connsiteX1" fmla="*/ 2566177 w 2625815"/>
                <a:gd name="connsiteY1" fmla="*/ 314164 h 314164"/>
                <a:gd name="connsiteX2" fmla="*/ 59638 w 2625815"/>
                <a:gd name="connsiteY2" fmla="*/ 314164 h 314164"/>
                <a:gd name="connsiteX3" fmla="*/ 0 w 2625815"/>
                <a:gd name="connsiteY3" fmla="*/ 254526 h 314164"/>
                <a:gd name="connsiteX4" fmla="*/ 0 w 2625815"/>
                <a:gd name="connsiteY4" fmla="*/ 59638 h 314164"/>
                <a:gd name="connsiteX5" fmla="*/ 59638 w 2625815"/>
                <a:gd name="connsiteY5" fmla="*/ 0 h 314164"/>
                <a:gd name="connsiteX6" fmla="*/ 2566177 w 2625815"/>
                <a:gd name="connsiteY6" fmla="*/ 0 h 314164"/>
                <a:gd name="connsiteX0" fmla="*/ 2566177 w 2566177"/>
                <a:gd name="connsiteY0" fmla="*/ 314164 h 314164"/>
                <a:gd name="connsiteX1" fmla="*/ 59638 w 2566177"/>
                <a:gd name="connsiteY1" fmla="*/ 314164 h 314164"/>
                <a:gd name="connsiteX2" fmla="*/ 0 w 2566177"/>
                <a:gd name="connsiteY2" fmla="*/ 254526 h 314164"/>
                <a:gd name="connsiteX3" fmla="*/ 0 w 2566177"/>
                <a:gd name="connsiteY3" fmla="*/ 59638 h 314164"/>
                <a:gd name="connsiteX4" fmla="*/ 59638 w 2566177"/>
                <a:gd name="connsiteY4" fmla="*/ 0 h 314164"/>
                <a:gd name="connsiteX5" fmla="*/ 2566177 w 2566177"/>
                <a:gd name="connsiteY5" fmla="*/ 0 h 314164"/>
                <a:gd name="connsiteX0" fmla="*/ 59638 w 2566177"/>
                <a:gd name="connsiteY0" fmla="*/ 314164 h 314164"/>
                <a:gd name="connsiteX1" fmla="*/ 0 w 2566177"/>
                <a:gd name="connsiteY1" fmla="*/ 254526 h 314164"/>
                <a:gd name="connsiteX2" fmla="*/ 0 w 2566177"/>
                <a:gd name="connsiteY2" fmla="*/ 59638 h 314164"/>
                <a:gd name="connsiteX3" fmla="*/ 59638 w 2566177"/>
                <a:gd name="connsiteY3" fmla="*/ 0 h 314164"/>
                <a:gd name="connsiteX4" fmla="*/ 2566177 w 2566177"/>
                <a:gd name="connsiteY4" fmla="*/ 0 h 314164"/>
                <a:gd name="connsiteX0" fmla="*/ 0 w 2566177"/>
                <a:gd name="connsiteY0" fmla="*/ 254526 h 254526"/>
                <a:gd name="connsiteX1" fmla="*/ 0 w 2566177"/>
                <a:gd name="connsiteY1" fmla="*/ 59638 h 254526"/>
                <a:gd name="connsiteX2" fmla="*/ 59638 w 2566177"/>
                <a:gd name="connsiteY2" fmla="*/ 0 h 254526"/>
                <a:gd name="connsiteX3" fmla="*/ 2566177 w 2566177"/>
                <a:gd name="connsiteY3" fmla="*/ 0 h 254526"/>
                <a:gd name="connsiteX0" fmla="*/ 0 w 320658"/>
                <a:gd name="connsiteY0" fmla="*/ 254526 h 254526"/>
                <a:gd name="connsiteX1" fmla="*/ 0 w 320658"/>
                <a:gd name="connsiteY1" fmla="*/ 59638 h 254526"/>
                <a:gd name="connsiteX2" fmla="*/ 59638 w 320658"/>
                <a:gd name="connsiteY2" fmla="*/ 0 h 254526"/>
                <a:gd name="connsiteX3" fmla="*/ 320658 w 320658"/>
                <a:gd name="connsiteY3" fmla="*/ 0 h 254526"/>
              </a:gdLst>
              <a:ahLst/>
              <a:cxnLst>
                <a:cxn ang="0">
                  <a:pos x="connsiteX0" y="connsiteY0"/>
                </a:cxn>
                <a:cxn ang="0">
                  <a:pos x="connsiteX1" y="connsiteY1"/>
                </a:cxn>
                <a:cxn ang="0">
                  <a:pos x="connsiteX2" y="connsiteY2"/>
                </a:cxn>
                <a:cxn ang="0">
                  <a:pos x="connsiteX3" y="connsiteY3"/>
                </a:cxn>
              </a:cxnLst>
              <a:rect l="l" t="t" r="r" b="b"/>
              <a:pathLst>
                <a:path w="320658" h="254526">
                  <a:moveTo>
                    <a:pt x="0" y="254526"/>
                  </a:moveTo>
                  <a:lnTo>
                    <a:pt x="0" y="59638"/>
                  </a:lnTo>
                  <a:cubicBezTo>
                    <a:pt x="0" y="26701"/>
                    <a:pt x="26701" y="0"/>
                    <a:pt x="59638" y="0"/>
                  </a:cubicBezTo>
                  <a:lnTo>
                    <a:pt x="320658" y="0"/>
                  </a:lnTo>
                </a:path>
              </a:pathLst>
            </a:custGeom>
            <a:noFill/>
            <a:ln w="952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52000" rtlCol="0" anchor="ctr"/>
            <a:lstStyle/>
            <a:p>
              <a:pPr marL="0" marR="0" lvl="0" indent="0" algn="l" defTabSz="914400" rtl="0" eaLnBrk="1" fontAlgn="ctr"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C2340"/>
                </a:solidFill>
                <a:effectLst/>
                <a:uLnTx/>
                <a:uFillTx/>
                <a:latin typeface="Arial Narrow" panose="020B0606020202030204" pitchFamily="34" charset="0"/>
                <a:ea typeface="+mn-ea"/>
                <a:cs typeface="Arial" panose="020B0604020202020204" pitchFamily="34" charset="0"/>
              </a:endParaRPr>
            </a:p>
          </p:txBody>
        </p:sp>
        <p:sp>
          <p:nvSpPr>
            <p:cNvPr id="200" name="Rectangle: Rounded Corners 43">
              <a:extLst>
                <a:ext uri="{FF2B5EF4-FFF2-40B4-BE49-F238E27FC236}">
                  <a16:creationId xmlns:a16="http://schemas.microsoft.com/office/drawing/2014/main" id="{86DC14B3-E7F8-C022-145A-7188C79C1058}"/>
                </a:ext>
              </a:extLst>
            </p:cNvPr>
            <p:cNvSpPr/>
            <p:nvPr/>
          </p:nvSpPr>
          <p:spPr>
            <a:xfrm flipH="1" flipV="1">
              <a:off x="4980622" y="2253203"/>
              <a:ext cx="396858" cy="254526"/>
            </a:xfrm>
            <a:custGeom>
              <a:avLst/>
              <a:gdLst>
                <a:gd name="connsiteX0" fmla="*/ 0 w 2625815"/>
                <a:gd name="connsiteY0" fmla="*/ 59638 h 314164"/>
                <a:gd name="connsiteX1" fmla="*/ 59638 w 2625815"/>
                <a:gd name="connsiteY1" fmla="*/ 0 h 314164"/>
                <a:gd name="connsiteX2" fmla="*/ 2566177 w 2625815"/>
                <a:gd name="connsiteY2" fmla="*/ 0 h 314164"/>
                <a:gd name="connsiteX3" fmla="*/ 2625815 w 2625815"/>
                <a:gd name="connsiteY3" fmla="*/ 59638 h 314164"/>
                <a:gd name="connsiteX4" fmla="*/ 2625815 w 2625815"/>
                <a:gd name="connsiteY4" fmla="*/ 254526 h 314164"/>
                <a:gd name="connsiteX5" fmla="*/ 2566177 w 2625815"/>
                <a:gd name="connsiteY5" fmla="*/ 314164 h 314164"/>
                <a:gd name="connsiteX6" fmla="*/ 59638 w 2625815"/>
                <a:gd name="connsiteY6" fmla="*/ 314164 h 314164"/>
                <a:gd name="connsiteX7" fmla="*/ 0 w 2625815"/>
                <a:gd name="connsiteY7" fmla="*/ 254526 h 314164"/>
                <a:gd name="connsiteX8" fmla="*/ 0 w 2625815"/>
                <a:gd name="connsiteY8" fmla="*/ 59638 h 314164"/>
                <a:gd name="connsiteX0" fmla="*/ 2625815 w 2717255"/>
                <a:gd name="connsiteY0" fmla="*/ 59638 h 314164"/>
                <a:gd name="connsiteX1" fmla="*/ 2625815 w 2717255"/>
                <a:gd name="connsiteY1" fmla="*/ 254526 h 314164"/>
                <a:gd name="connsiteX2" fmla="*/ 2566177 w 2717255"/>
                <a:gd name="connsiteY2" fmla="*/ 314164 h 314164"/>
                <a:gd name="connsiteX3" fmla="*/ 59638 w 2717255"/>
                <a:gd name="connsiteY3" fmla="*/ 314164 h 314164"/>
                <a:gd name="connsiteX4" fmla="*/ 0 w 2717255"/>
                <a:gd name="connsiteY4" fmla="*/ 254526 h 314164"/>
                <a:gd name="connsiteX5" fmla="*/ 0 w 2717255"/>
                <a:gd name="connsiteY5" fmla="*/ 59638 h 314164"/>
                <a:gd name="connsiteX6" fmla="*/ 59638 w 2717255"/>
                <a:gd name="connsiteY6" fmla="*/ 0 h 314164"/>
                <a:gd name="connsiteX7" fmla="*/ 2566177 w 2717255"/>
                <a:gd name="connsiteY7" fmla="*/ 0 h 314164"/>
                <a:gd name="connsiteX8" fmla="*/ 2717255 w 2717255"/>
                <a:gd name="connsiteY8" fmla="*/ 151078 h 314164"/>
                <a:gd name="connsiteX0" fmla="*/ 2625815 w 2625815"/>
                <a:gd name="connsiteY0" fmla="*/ 59638 h 314164"/>
                <a:gd name="connsiteX1" fmla="*/ 2625815 w 2625815"/>
                <a:gd name="connsiteY1" fmla="*/ 254526 h 314164"/>
                <a:gd name="connsiteX2" fmla="*/ 2566177 w 2625815"/>
                <a:gd name="connsiteY2" fmla="*/ 314164 h 314164"/>
                <a:gd name="connsiteX3" fmla="*/ 59638 w 2625815"/>
                <a:gd name="connsiteY3" fmla="*/ 314164 h 314164"/>
                <a:gd name="connsiteX4" fmla="*/ 0 w 2625815"/>
                <a:gd name="connsiteY4" fmla="*/ 254526 h 314164"/>
                <a:gd name="connsiteX5" fmla="*/ 0 w 2625815"/>
                <a:gd name="connsiteY5" fmla="*/ 59638 h 314164"/>
                <a:gd name="connsiteX6" fmla="*/ 59638 w 2625815"/>
                <a:gd name="connsiteY6" fmla="*/ 0 h 314164"/>
                <a:gd name="connsiteX7" fmla="*/ 2566177 w 2625815"/>
                <a:gd name="connsiteY7" fmla="*/ 0 h 314164"/>
                <a:gd name="connsiteX0" fmla="*/ 2625815 w 2625815"/>
                <a:gd name="connsiteY0" fmla="*/ 254526 h 314164"/>
                <a:gd name="connsiteX1" fmla="*/ 2566177 w 2625815"/>
                <a:gd name="connsiteY1" fmla="*/ 314164 h 314164"/>
                <a:gd name="connsiteX2" fmla="*/ 59638 w 2625815"/>
                <a:gd name="connsiteY2" fmla="*/ 314164 h 314164"/>
                <a:gd name="connsiteX3" fmla="*/ 0 w 2625815"/>
                <a:gd name="connsiteY3" fmla="*/ 254526 h 314164"/>
                <a:gd name="connsiteX4" fmla="*/ 0 w 2625815"/>
                <a:gd name="connsiteY4" fmla="*/ 59638 h 314164"/>
                <a:gd name="connsiteX5" fmla="*/ 59638 w 2625815"/>
                <a:gd name="connsiteY5" fmla="*/ 0 h 314164"/>
                <a:gd name="connsiteX6" fmla="*/ 2566177 w 2625815"/>
                <a:gd name="connsiteY6" fmla="*/ 0 h 314164"/>
                <a:gd name="connsiteX0" fmla="*/ 2566177 w 2566177"/>
                <a:gd name="connsiteY0" fmla="*/ 314164 h 314164"/>
                <a:gd name="connsiteX1" fmla="*/ 59638 w 2566177"/>
                <a:gd name="connsiteY1" fmla="*/ 314164 h 314164"/>
                <a:gd name="connsiteX2" fmla="*/ 0 w 2566177"/>
                <a:gd name="connsiteY2" fmla="*/ 254526 h 314164"/>
                <a:gd name="connsiteX3" fmla="*/ 0 w 2566177"/>
                <a:gd name="connsiteY3" fmla="*/ 59638 h 314164"/>
                <a:gd name="connsiteX4" fmla="*/ 59638 w 2566177"/>
                <a:gd name="connsiteY4" fmla="*/ 0 h 314164"/>
                <a:gd name="connsiteX5" fmla="*/ 2566177 w 2566177"/>
                <a:gd name="connsiteY5" fmla="*/ 0 h 314164"/>
                <a:gd name="connsiteX0" fmla="*/ 59638 w 2566177"/>
                <a:gd name="connsiteY0" fmla="*/ 314164 h 314164"/>
                <a:gd name="connsiteX1" fmla="*/ 0 w 2566177"/>
                <a:gd name="connsiteY1" fmla="*/ 254526 h 314164"/>
                <a:gd name="connsiteX2" fmla="*/ 0 w 2566177"/>
                <a:gd name="connsiteY2" fmla="*/ 59638 h 314164"/>
                <a:gd name="connsiteX3" fmla="*/ 59638 w 2566177"/>
                <a:gd name="connsiteY3" fmla="*/ 0 h 314164"/>
                <a:gd name="connsiteX4" fmla="*/ 2566177 w 2566177"/>
                <a:gd name="connsiteY4" fmla="*/ 0 h 314164"/>
                <a:gd name="connsiteX0" fmla="*/ 0 w 2566177"/>
                <a:gd name="connsiteY0" fmla="*/ 254526 h 254526"/>
                <a:gd name="connsiteX1" fmla="*/ 0 w 2566177"/>
                <a:gd name="connsiteY1" fmla="*/ 59638 h 254526"/>
                <a:gd name="connsiteX2" fmla="*/ 59638 w 2566177"/>
                <a:gd name="connsiteY2" fmla="*/ 0 h 254526"/>
                <a:gd name="connsiteX3" fmla="*/ 2566177 w 2566177"/>
                <a:gd name="connsiteY3" fmla="*/ 0 h 254526"/>
                <a:gd name="connsiteX0" fmla="*/ 0 w 320658"/>
                <a:gd name="connsiteY0" fmla="*/ 254526 h 254526"/>
                <a:gd name="connsiteX1" fmla="*/ 0 w 320658"/>
                <a:gd name="connsiteY1" fmla="*/ 59638 h 254526"/>
                <a:gd name="connsiteX2" fmla="*/ 59638 w 320658"/>
                <a:gd name="connsiteY2" fmla="*/ 0 h 254526"/>
                <a:gd name="connsiteX3" fmla="*/ 320658 w 320658"/>
                <a:gd name="connsiteY3" fmla="*/ 0 h 254526"/>
                <a:gd name="connsiteX0" fmla="*/ 0 w 396858"/>
                <a:gd name="connsiteY0" fmla="*/ 254526 h 254526"/>
                <a:gd name="connsiteX1" fmla="*/ 0 w 396858"/>
                <a:gd name="connsiteY1" fmla="*/ 59638 h 254526"/>
                <a:gd name="connsiteX2" fmla="*/ 59638 w 396858"/>
                <a:gd name="connsiteY2" fmla="*/ 0 h 254526"/>
                <a:gd name="connsiteX3" fmla="*/ 396858 w 396858"/>
                <a:gd name="connsiteY3" fmla="*/ 0 h 254526"/>
              </a:gdLst>
              <a:ahLst/>
              <a:cxnLst>
                <a:cxn ang="0">
                  <a:pos x="connsiteX0" y="connsiteY0"/>
                </a:cxn>
                <a:cxn ang="0">
                  <a:pos x="connsiteX1" y="connsiteY1"/>
                </a:cxn>
                <a:cxn ang="0">
                  <a:pos x="connsiteX2" y="connsiteY2"/>
                </a:cxn>
                <a:cxn ang="0">
                  <a:pos x="connsiteX3" y="connsiteY3"/>
                </a:cxn>
              </a:cxnLst>
              <a:rect l="l" t="t" r="r" b="b"/>
              <a:pathLst>
                <a:path w="396858" h="254526">
                  <a:moveTo>
                    <a:pt x="0" y="254526"/>
                  </a:moveTo>
                  <a:lnTo>
                    <a:pt x="0" y="59638"/>
                  </a:lnTo>
                  <a:cubicBezTo>
                    <a:pt x="0" y="26701"/>
                    <a:pt x="26701" y="0"/>
                    <a:pt x="59638" y="0"/>
                  </a:cubicBezTo>
                  <a:lnTo>
                    <a:pt x="396858" y="0"/>
                  </a:lnTo>
                </a:path>
              </a:pathLst>
            </a:custGeom>
            <a:noFill/>
            <a:ln w="952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52000" rtlCol="0" anchor="ctr"/>
            <a:lstStyle/>
            <a:p>
              <a:pPr marL="0" marR="0" lvl="0" indent="0" algn="l" defTabSz="914400" rtl="0" eaLnBrk="1" fontAlgn="ctr"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C2340"/>
                </a:solidFill>
                <a:effectLst/>
                <a:uLnTx/>
                <a:uFillTx/>
                <a:latin typeface="Arial Narrow" panose="020B0606020202030204" pitchFamily="34" charset="0"/>
                <a:ea typeface="+mn-ea"/>
                <a:cs typeface="Arial" panose="020B0604020202020204" pitchFamily="34" charset="0"/>
              </a:endParaRPr>
            </a:p>
          </p:txBody>
        </p:sp>
      </p:grpSp>
      <p:sp>
        <p:nvSpPr>
          <p:cNvPr id="207" name="Rectangle: Rounded Corners 206">
            <a:extLst>
              <a:ext uri="{FF2B5EF4-FFF2-40B4-BE49-F238E27FC236}">
                <a16:creationId xmlns:a16="http://schemas.microsoft.com/office/drawing/2014/main" id="{524A5D63-93CE-7F9F-4C32-885548B93779}"/>
              </a:ext>
            </a:extLst>
          </p:cNvPr>
          <p:cNvSpPr/>
          <p:nvPr/>
        </p:nvSpPr>
        <p:spPr>
          <a:xfrm>
            <a:off x="9113790" y="3493075"/>
            <a:ext cx="1613275" cy="796192"/>
          </a:xfrm>
          <a:prstGeom prst="roundRect">
            <a:avLst>
              <a:gd name="adj" fmla="val 6856"/>
            </a:avLst>
          </a:prstGeom>
          <a:solidFill>
            <a:schemeClr val="bg1"/>
          </a:solidFill>
          <a:ln>
            <a:noFill/>
          </a:ln>
          <a:effectLst>
            <a:outerShdw blurRad="63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44000" rIns="72000" rtlCol="0" anchor="ct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20043"/>
                </a:solidFill>
                <a:effectLst/>
                <a:uLnTx/>
                <a:uFillTx/>
                <a:latin typeface="Arial Narrow" panose="020B0606020202030204" pitchFamily="34" charset="0"/>
                <a:ea typeface="+mn-ea"/>
                <a:cs typeface="Arial" panose="020B0604020202020204" pitchFamily="34" charset="0"/>
              </a:rPr>
              <a:t>Treatment of physician’s choice</a:t>
            </a:r>
          </a:p>
        </p:txBody>
      </p:sp>
      <p:grpSp>
        <p:nvGrpSpPr>
          <p:cNvPr id="208" name="Group 207">
            <a:extLst>
              <a:ext uri="{FF2B5EF4-FFF2-40B4-BE49-F238E27FC236}">
                <a16:creationId xmlns:a16="http://schemas.microsoft.com/office/drawing/2014/main" id="{73259069-C02C-F296-A30B-D2713C50ACCA}"/>
              </a:ext>
            </a:extLst>
          </p:cNvPr>
          <p:cNvGrpSpPr/>
          <p:nvPr/>
        </p:nvGrpSpPr>
        <p:grpSpPr>
          <a:xfrm>
            <a:off x="9065829" y="3805527"/>
            <a:ext cx="171288" cy="171288"/>
            <a:chOff x="5008601" y="1894117"/>
            <a:chExt cx="155117" cy="155117"/>
          </a:xfrm>
        </p:grpSpPr>
        <p:sp>
          <p:nvSpPr>
            <p:cNvPr id="209" name="Shape1_20230515_141237">
              <a:extLst>
                <a:ext uri="{FF2B5EF4-FFF2-40B4-BE49-F238E27FC236}">
                  <a16:creationId xmlns:a16="http://schemas.microsoft.com/office/drawing/2014/main" id="{03CFF719-6849-550D-635E-C6C2B14F4843}"/>
                </a:ext>
              </a:extLst>
            </p:cNvPr>
            <p:cNvSpPr/>
            <p:nvPr/>
          </p:nvSpPr>
          <p:spPr>
            <a:xfrm rot="16200000">
              <a:off x="5008601" y="1894117"/>
              <a:ext cx="155117" cy="155117"/>
            </a:xfrm>
            <a:custGeom>
              <a:avLst/>
              <a:gdLst>
                <a:gd name="connsiteX0" fmla="*/ 187693 w 187692"/>
                <a:gd name="connsiteY0" fmla="*/ 93846 h 187692"/>
                <a:gd name="connsiteX1" fmla="*/ 93846 w 187692"/>
                <a:gd name="connsiteY1" fmla="*/ 187693 h 187692"/>
                <a:gd name="connsiteX2" fmla="*/ 0 w 187692"/>
                <a:gd name="connsiteY2" fmla="*/ 93846 h 187692"/>
                <a:gd name="connsiteX3" fmla="*/ 93846 w 187692"/>
                <a:gd name="connsiteY3" fmla="*/ 0 h 187692"/>
                <a:gd name="connsiteX4" fmla="*/ 187693 w 187692"/>
                <a:gd name="connsiteY4" fmla="*/ 93846 h 187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692" h="187692">
                  <a:moveTo>
                    <a:pt x="187693" y="93846"/>
                  </a:moveTo>
                  <a:cubicBezTo>
                    <a:pt x="187693" y="145676"/>
                    <a:pt x="145676" y="187693"/>
                    <a:pt x="93846" y="187693"/>
                  </a:cubicBezTo>
                  <a:cubicBezTo>
                    <a:pt x="42017" y="187693"/>
                    <a:pt x="0" y="145676"/>
                    <a:pt x="0" y="93846"/>
                  </a:cubicBezTo>
                  <a:cubicBezTo>
                    <a:pt x="0" y="42017"/>
                    <a:pt x="42017" y="0"/>
                    <a:pt x="93846" y="0"/>
                  </a:cubicBezTo>
                  <a:cubicBezTo>
                    <a:pt x="145676" y="0"/>
                    <a:pt x="187693" y="42017"/>
                    <a:pt x="187693" y="93846"/>
                  </a:cubicBezTo>
                  <a:close/>
                </a:path>
              </a:pathLst>
            </a:custGeom>
            <a:solidFill>
              <a:schemeClr val="accent1"/>
            </a:solidFill>
            <a:ln w="72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endParaRPr>
            </a:p>
          </p:txBody>
        </p:sp>
        <p:sp>
          <p:nvSpPr>
            <p:cNvPr id="210" name="Shape1_20230515_141249">
              <a:extLst>
                <a:ext uri="{FF2B5EF4-FFF2-40B4-BE49-F238E27FC236}">
                  <a16:creationId xmlns:a16="http://schemas.microsoft.com/office/drawing/2014/main" id="{BBF1EF4B-55CA-BAE9-4111-33D571337832}"/>
                </a:ext>
              </a:extLst>
            </p:cNvPr>
            <p:cNvSpPr/>
            <p:nvPr/>
          </p:nvSpPr>
          <p:spPr>
            <a:xfrm rot="16200000">
              <a:off x="5056600" y="1949294"/>
              <a:ext cx="70436" cy="44764"/>
            </a:xfrm>
            <a:custGeom>
              <a:avLst/>
              <a:gdLst>
                <a:gd name="connsiteX0" fmla="*/ 42614 w 85228"/>
                <a:gd name="connsiteY0" fmla="*/ 54164 h 54164"/>
                <a:gd name="connsiteX1" fmla="*/ 3632 w 85228"/>
                <a:gd name="connsiteY1" fmla="*/ 18792 h 54164"/>
                <a:gd name="connsiteX2" fmla="*/ 2910 w 85228"/>
                <a:gd name="connsiteY2" fmla="*/ 3632 h 54164"/>
                <a:gd name="connsiteX3" fmla="*/ 18070 w 85228"/>
                <a:gd name="connsiteY3" fmla="*/ 2910 h 54164"/>
                <a:gd name="connsiteX4" fmla="*/ 42614 w 85228"/>
                <a:gd name="connsiteY4" fmla="*/ 25289 h 54164"/>
                <a:gd name="connsiteX5" fmla="*/ 67159 w 85228"/>
                <a:gd name="connsiteY5" fmla="*/ 2910 h 54164"/>
                <a:gd name="connsiteX6" fmla="*/ 82318 w 85228"/>
                <a:gd name="connsiteY6" fmla="*/ 3632 h 54164"/>
                <a:gd name="connsiteX7" fmla="*/ 81597 w 85228"/>
                <a:gd name="connsiteY7" fmla="*/ 18792 h 54164"/>
                <a:gd name="connsiteX8" fmla="*/ 42614 w 85228"/>
                <a:gd name="connsiteY8" fmla="*/ 54164 h 54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228" h="54164">
                  <a:moveTo>
                    <a:pt x="42614" y="54164"/>
                  </a:moveTo>
                  <a:lnTo>
                    <a:pt x="3632" y="18792"/>
                  </a:lnTo>
                  <a:cubicBezTo>
                    <a:pt x="-699" y="14460"/>
                    <a:pt x="-1421" y="7963"/>
                    <a:pt x="2910" y="3632"/>
                  </a:cubicBezTo>
                  <a:cubicBezTo>
                    <a:pt x="7241" y="-699"/>
                    <a:pt x="13738" y="-1421"/>
                    <a:pt x="18070" y="2910"/>
                  </a:cubicBezTo>
                  <a:lnTo>
                    <a:pt x="42614" y="25289"/>
                  </a:lnTo>
                  <a:lnTo>
                    <a:pt x="67159" y="2910"/>
                  </a:lnTo>
                  <a:cubicBezTo>
                    <a:pt x="71490" y="-1421"/>
                    <a:pt x="78709" y="-699"/>
                    <a:pt x="82318" y="3632"/>
                  </a:cubicBezTo>
                  <a:cubicBezTo>
                    <a:pt x="86650" y="7963"/>
                    <a:pt x="85928" y="15182"/>
                    <a:pt x="81597" y="18792"/>
                  </a:cubicBezTo>
                  <a:lnTo>
                    <a:pt x="42614" y="54164"/>
                  </a:lnTo>
                  <a:close/>
                </a:path>
              </a:pathLst>
            </a:custGeom>
            <a:solidFill>
              <a:srgbClr val="FFFFFF"/>
            </a:solidFill>
            <a:ln w="72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endParaRPr>
            </a:p>
          </p:txBody>
        </p:sp>
      </p:grpSp>
      <p:sp>
        <p:nvSpPr>
          <p:cNvPr id="215" name="Oval 214">
            <a:extLst>
              <a:ext uri="{FF2B5EF4-FFF2-40B4-BE49-F238E27FC236}">
                <a16:creationId xmlns:a16="http://schemas.microsoft.com/office/drawing/2014/main" id="{8FAB2902-B1D7-1813-72A1-DCEFDCD5856B}"/>
              </a:ext>
            </a:extLst>
          </p:cNvPr>
          <p:cNvSpPr>
            <a:spLocks noChangeAspect="1"/>
          </p:cNvSpPr>
          <p:nvPr/>
        </p:nvSpPr>
        <p:spPr>
          <a:xfrm>
            <a:off x="8072224" y="3071895"/>
            <a:ext cx="760384" cy="758952"/>
          </a:xfrm>
          <a:prstGeom prst="ellipse">
            <a:avLst/>
          </a:prstGeom>
          <a:solidFill>
            <a:schemeClr val="bg1"/>
          </a:solidFill>
          <a:ln>
            <a:noFill/>
          </a:ln>
          <a:effectLst>
            <a:outerShdw blurRad="63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C2340"/>
                </a:solidFill>
                <a:effectLst/>
                <a:uLnTx/>
                <a:uFillTx/>
                <a:latin typeface="Arial Narrow" panose="020B0606020202030204" pitchFamily="34" charset="0"/>
                <a:ea typeface="+mn-ea"/>
                <a:cs typeface="Arial" panose="020B0604020202020204" pitchFamily="34" charset="0"/>
              </a:rPr>
              <a:t>R</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C2340"/>
                </a:solidFill>
                <a:effectLst/>
                <a:uLnTx/>
                <a:uFillTx/>
                <a:latin typeface="Arial Narrow" panose="020B0606020202030204" pitchFamily="34" charset="0"/>
                <a:ea typeface="+mn-ea"/>
                <a:cs typeface="Arial" panose="020B0604020202020204" pitchFamily="34" charset="0"/>
              </a:rPr>
              <a:t>1:1</a:t>
            </a:r>
          </a:p>
        </p:txBody>
      </p:sp>
      <p:grpSp>
        <p:nvGrpSpPr>
          <p:cNvPr id="221" name="Group 220">
            <a:extLst>
              <a:ext uri="{FF2B5EF4-FFF2-40B4-BE49-F238E27FC236}">
                <a16:creationId xmlns:a16="http://schemas.microsoft.com/office/drawing/2014/main" id="{B2422130-8C43-99EA-24BF-F1DD32B70581}"/>
              </a:ext>
            </a:extLst>
          </p:cNvPr>
          <p:cNvGrpSpPr/>
          <p:nvPr/>
        </p:nvGrpSpPr>
        <p:grpSpPr>
          <a:xfrm>
            <a:off x="10719062" y="1833367"/>
            <a:ext cx="1076724" cy="2455900"/>
            <a:chOff x="12426825" y="2498808"/>
            <a:chExt cx="1076724" cy="2455900"/>
          </a:xfrm>
        </p:grpSpPr>
        <p:sp>
          <p:nvSpPr>
            <p:cNvPr id="219" name="Rectangle: Single Corner Rounded 218">
              <a:extLst>
                <a:ext uri="{FF2B5EF4-FFF2-40B4-BE49-F238E27FC236}">
                  <a16:creationId xmlns:a16="http://schemas.microsoft.com/office/drawing/2014/main" id="{3963BA8F-45C0-D081-A8F3-5BD30856325C}"/>
                </a:ext>
              </a:extLst>
            </p:cNvPr>
            <p:cNvSpPr/>
            <p:nvPr/>
          </p:nvSpPr>
          <p:spPr>
            <a:xfrm>
              <a:off x="12506350" y="2498808"/>
              <a:ext cx="900000" cy="2455900"/>
            </a:xfrm>
            <a:prstGeom prst="round1Rect">
              <a:avLst/>
            </a:prstGeom>
            <a:solidFill>
              <a:schemeClr val="accent1"/>
            </a:solidFill>
            <a:ln w="12700" cap="flat" cmpd="sng" algn="ctr">
              <a:noFill/>
              <a:prstDash val="solid"/>
              <a:miter lim="800000"/>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Narrow" panose="020B0606020202030204" pitchFamily="34" charset="0"/>
                  <a:ea typeface="MS PGothic" panose="020B0600070205080204" pitchFamily="34" charset="-128"/>
                  <a:cs typeface="Arial" panose="020B0604020202020204" pitchFamily="34" charset="0"/>
                </a:rPr>
                <a:t>40 days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Arial Narrow" panose="020B0606020202030204" pitchFamily="34" charset="0"/>
                <a:ea typeface="MS PGothic" panose="020B0600070205080204" pitchFamily="34" charset="-128"/>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Narrow" panose="020B0606020202030204" pitchFamily="34" charset="0"/>
                  <a:ea typeface="MS PGothic" panose="020B0600070205080204" pitchFamily="34" charset="-128"/>
                  <a:cs typeface="Arial" panose="020B0604020202020204" pitchFamily="34" charset="0"/>
                </a:rPr>
                <a:t>LTSFU Q3M</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Arial Narrow" panose="020B0606020202030204" pitchFamily="34" charset="0"/>
                <a:ea typeface="MS PGothic" panose="020B0600070205080204" pitchFamily="34" charset="-128"/>
                <a:cs typeface="Arial" panose="020B0604020202020204" pitchFamily="34" charset="0"/>
              </a:endParaRPr>
            </a:p>
          </p:txBody>
        </p:sp>
        <p:sp>
          <p:nvSpPr>
            <p:cNvPr id="220" name="TextBox 219">
              <a:extLst>
                <a:ext uri="{FF2B5EF4-FFF2-40B4-BE49-F238E27FC236}">
                  <a16:creationId xmlns:a16="http://schemas.microsoft.com/office/drawing/2014/main" id="{50828B28-18CF-6607-CF87-1EF39CE9C043}"/>
                </a:ext>
              </a:extLst>
            </p:cNvPr>
            <p:cNvSpPr txBox="1"/>
            <p:nvPr/>
          </p:nvSpPr>
          <p:spPr>
            <a:xfrm>
              <a:off x="12426825" y="2674652"/>
              <a:ext cx="1076724" cy="461665"/>
            </a:xfrm>
            <a:prstGeom prst="rect">
              <a:avLst/>
            </a:prstGeom>
            <a:noFill/>
            <a:ln w="12700" cap="flat" cmpd="sng" algn="ctr">
              <a:noFill/>
              <a:prstDash val="solid"/>
              <a:miter lim="800000"/>
            </a:ln>
            <a:effectLst/>
          </p:spPr>
          <p:txBody>
            <a:bodyPr rtlCol="0" anchor="ctr"/>
            <a:lstStyle>
              <a:defPPr>
                <a:defRPr lang="en-US"/>
              </a:defPPr>
              <a:lvl1pPr marL="0" marR="0" lvl="0" indent="0" algn="ctr" defTabSz="914400" eaLnBrk="1" latinLnBrk="0" hangingPunct="1">
                <a:lnSpc>
                  <a:spcPct val="100000"/>
                </a:lnSpc>
                <a:buClrTx/>
                <a:buSzTx/>
                <a:buFontTx/>
                <a:buNone/>
                <a:tabLst/>
                <a:defRPr kumimoji="0" sz="1200" b="1" i="0" u="none" strike="noStrike" cap="none" spc="0" normalizeH="0" baseline="0">
                  <a:ln>
                    <a:noFill/>
                  </a:ln>
                  <a:solidFill>
                    <a:schemeClr val="bg1"/>
                  </a:solidFill>
                  <a:effectLst/>
                  <a:uLnTx/>
                  <a:uFillTx/>
                  <a:latin typeface="Arial Narrow" panose="020B0606020202030204" pitchFamily="34" charset="0"/>
                  <a:cs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Narrow" panose="020B0606020202030204" pitchFamily="34" charset="0"/>
                  <a:ea typeface="MS PGothic" panose="020B0600070205080204" pitchFamily="34" charset="-128"/>
                  <a:cs typeface="Arial" panose="020B0604020202020204" pitchFamily="34" charset="0"/>
                  <a:sym typeface="Arial"/>
                </a:rPr>
                <a:t>Follow-up</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Arial Narrow" panose="020B0606020202030204" pitchFamily="34" charset="0"/>
                <a:ea typeface="MS PGothic" panose="020B0600070205080204" pitchFamily="34" charset="-128"/>
                <a:cs typeface="Arial" panose="020B0604020202020204" pitchFamily="34" charset="0"/>
              </a:endParaRPr>
            </a:p>
          </p:txBody>
        </p:sp>
      </p:grpSp>
      <p:grpSp>
        <p:nvGrpSpPr>
          <p:cNvPr id="222" name="Group 221">
            <a:extLst>
              <a:ext uri="{FF2B5EF4-FFF2-40B4-BE49-F238E27FC236}">
                <a16:creationId xmlns:a16="http://schemas.microsoft.com/office/drawing/2014/main" id="{68990FBE-1670-A037-5CF1-C0CF9CE9FE86}"/>
              </a:ext>
            </a:extLst>
          </p:cNvPr>
          <p:cNvGrpSpPr/>
          <p:nvPr/>
        </p:nvGrpSpPr>
        <p:grpSpPr>
          <a:xfrm>
            <a:off x="6855981" y="1833367"/>
            <a:ext cx="1076724" cy="2455900"/>
            <a:chOff x="12426825" y="2501700"/>
            <a:chExt cx="1076724" cy="2092957"/>
          </a:xfrm>
          <a:solidFill>
            <a:schemeClr val="accent5"/>
          </a:solidFill>
        </p:grpSpPr>
        <p:sp>
          <p:nvSpPr>
            <p:cNvPr id="223" name="Rectangle: Single Corner Rounded 222">
              <a:extLst>
                <a:ext uri="{FF2B5EF4-FFF2-40B4-BE49-F238E27FC236}">
                  <a16:creationId xmlns:a16="http://schemas.microsoft.com/office/drawing/2014/main" id="{D1377576-6293-2308-2B04-C32068747846}"/>
                </a:ext>
              </a:extLst>
            </p:cNvPr>
            <p:cNvSpPr/>
            <p:nvPr/>
          </p:nvSpPr>
          <p:spPr>
            <a:xfrm>
              <a:off x="12506350" y="2501700"/>
              <a:ext cx="900000" cy="2092957"/>
            </a:xfrm>
            <a:prstGeom prst="round1Rect">
              <a:avLst/>
            </a:prstGeom>
            <a:solidFill>
              <a:schemeClr val="accent1"/>
            </a:solidFill>
            <a:ln w="12700" cap="flat" cmpd="sng" algn="ctr">
              <a:noFill/>
              <a:prstDash val="solid"/>
              <a:miter lim="800000"/>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Narrow" panose="020B0606020202030204" pitchFamily="34" charset="0"/>
                  <a:ea typeface="MS PGothic" panose="020B0600070205080204" pitchFamily="34" charset="-128"/>
                  <a:cs typeface="Arial" panose="020B0604020202020204" pitchFamily="34" charset="0"/>
                </a:rPr>
                <a:t>40 days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Arial Narrow" panose="020B0606020202030204" pitchFamily="34" charset="0"/>
                <a:ea typeface="MS PGothic" panose="020B0600070205080204" pitchFamily="34" charset="-128"/>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Narrow" panose="020B0606020202030204" pitchFamily="34" charset="0"/>
                  <a:ea typeface="MS PGothic" panose="020B0600070205080204" pitchFamily="34" charset="-128"/>
                  <a:cs typeface="Arial" panose="020B0604020202020204" pitchFamily="34" charset="0"/>
                </a:rPr>
                <a:t>LTSFU Q3M</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dirty="0">
                <a:ln>
                  <a:noFill/>
                </a:ln>
                <a:solidFill>
                  <a:prstClr val="white"/>
                </a:solidFill>
                <a:effectLst/>
                <a:uLnTx/>
                <a:uFillTx/>
                <a:latin typeface="Arial Narrow" panose="020B0606020202030204" pitchFamily="34" charset="0"/>
                <a:ea typeface="MS PGothic" panose="020B0600070205080204" pitchFamily="34" charset="-128"/>
                <a:cs typeface="Arial" charset="0"/>
              </a:endParaRPr>
            </a:p>
          </p:txBody>
        </p:sp>
        <p:sp>
          <p:nvSpPr>
            <p:cNvPr id="224" name="TextBox 223">
              <a:extLst>
                <a:ext uri="{FF2B5EF4-FFF2-40B4-BE49-F238E27FC236}">
                  <a16:creationId xmlns:a16="http://schemas.microsoft.com/office/drawing/2014/main" id="{2D979CF9-C95A-2539-78C5-8E4426A86EB2}"/>
                </a:ext>
              </a:extLst>
            </p:cNvPr>
            <p:cNvSpPr txBox="1"/>
            <p:nvPr/>
          </p:nvSpPr>
          <p:spPr>
            <a:xfrm>
              <a:off x="12426825" y="2674652"/>
              <a:ext cx="1076724" cy="393438"/>
            </a:xfrm>
            <a:prstGeom prst="rect">
              <a:avLst/>
            </a:prstGeom>
            <a:noFill/>
            <a:ln>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Narrow" panose="020B0606020202030204" pitchFamily="34" charset="0"/>
                  <a:ea typeface="MS PGothic" panose="020B0600070205080204" pitchFamily="34" charset="-128"/>
                  <a:cs typeface="Arial" panose="020B0604020202020204" pitchFamily="34" charset="0"/>
                  <a:sym typeface="Arial"/>
                </a:rPr>
                <a:t>Follow-up</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Narrow" panose="020B0606020202030204" pitchFamily="34" charset="0"/>
                <a:ea typeface="MS PGothic" panose="020B0600070205080204" pitchFamily="34" charset="-128"/>
                <a:cs typeface="Arial" charset="0"/>
              </a:endParaRPr>
            </a:p>
          </p:txBody>
        </p:sp>
      </p:grpSp>
      <p:sp>
        <p:nvSpPr>
          <p:cNvPr id="225" name="TextBox 224">
            <a:extLst>
              <a:ext uri="{FF2B5EF4-FFF2-40B4-BE49-F238E27FC236}">
                <a16:creationId xmlns:a16="http://schemas.microsoft.com/office/drawing/2014/main" id="{6499CF9E-C464-6A7E-877C-5BD05688C7A1}"/>
              </a:ext>
            </a:extLst>
          </p:cNvPr>
          <p:cNvSpPr txBox="1"/>
          <p:nvPr/>
        </p:nvSpPr>
        <p:spPr>
          <a:xfrm>
            <a:off x="3864880" y="4287119"/>
            <a:ext cx="4036787" cy="334409"/>
          </a:xfrm>
          <a:prstGeom prst="rect">
            <a:avLst/>
          </a:prstGeom>
          <a:noFill/>
        </p:spPr>
        <p:txBody>
          <a:bodyPr wrap="square" lIns="0" tIns="0" rIns="0" bIns="0" rtlCol="0" anchor="ctr" anchorCtr="0">
            <a:noAutofit/>
          </a:bodyPr>
          <a:lstStyle/>
          <a:p>
            <a:pPr marL="0" marR="0" lvl="0" indent="0" algn="ctr" defTabSz="914400" rtl="0" eaLnBrk="1" fontAlgn="ctr" latinLnBrk="0" hangingPunct="1">
              <a:lnSpc>
                <a:spcPct val="110000"/>
              </a:lnSpc>
              <a:spcBef>
                <a:spcPts val="1000"/>
              </a:spcBef>
              <a:spcAft>
                <a:spcPts val="0"/>
              </a:spcAft>
              <a:buClrTx/>
              <a:buSzTx/>
              <a:buFontTx/>
              <a:buNone/>
              <a:tabLst/>
              <a:defRPr/>
            </a:pPr>
            <a:r>
              <a:rPr kumimoji="0" lang="en-US" sz="1100" b="1" i="0" u="none" strike="noStrike" kern="1200" cap="none" spc="0" normalizeH="0" baseline="0" noProof="0" dirty="0">
                <a:ln>
                  <a:noFill/>
                </a:ln>
                <a:solidFill>
                  <a:srgbClr val="020043"/>
                </a:solidFill>
                <a:effectLst/>
                <a:uLnTx/>
                <a:uFillTx/>
                <a:latin typeface="Arial Narrow" panose="020B0606020202030204" pitchFamily="34" charset="0"/>
                <a:ea typeface="MS PGothic" panose="020B0600070205080204" pitchFamily="34" charset="-128"/>
                <a:cs typeface="Arial" panose="020B0604020202020204" pitchFamily="34" charset="0"/>
              </a:rPr>
              <a:t>Until </a:t>
            </a:r>
            <a:r>
              <a:rPr kumimoji="0" lang="en-US" sz="1100" b="1" i="0" u="none" strike="noStrike" kern="1200" cap="none" spc="0" normalizeH="0" baseline="0" noProof="0" dirty="0" err="1">
                <a:ln>
                  <a:noFill/>
                </a:ln>
                <a:solidFill>
                  <a:srgbClr val="020043"/>
                </a:solidFill>
                <a:effectLst/>
                <a:uLnTx/>
                <a:uFillTx/>
                <a:latin typeface="Arial Narrow" panose="020B0606020202030204" pitchFamily="34" charset="0"/>
                <a:ea typeface="MS PGothic" panose="020B0600070205080204" pitchFamily="34" charset="-128"/>
                <a:cs typeface="Arial" panose="020B0604020202020204" pitchFamily="34" charset="0"/>
              </a:rPr>
              <a:t>PD,</a:t>
            </a:r>
            <a:r>
              <a:rPr kumimoji="0" lang="en-US" sz="1100" b="1" i="0" u="none" strike="noStrike" kern="1200" cap="none" spc="0" normalizeH="0" baseline="30000" noProof="0" dirty="0" err="1">
                <a:ln>
                  <a:noFill/>
                </a:ln>
                <a:solidFill>
                  <a:srgbClr val="020043"/>
                </a:solidFill>
                <a:effectLst/>
                <a:uLnTx/>
                <a:uFillTx/>
                <a:latin typeface="Arial Narrow" panose="020B0606020202030204" pitchFamily="34" charset="0"/>
                <a:ea typeface="MS PGothic" panose="020B0600070205080204" pitchFamily="34" charset="-128"/>
                <a:cs typeface="Arial" panose="020B0604020202020204" pitchFamily="34" charset="0"/>
              </a:rPr>
              <a:t>g</a:t>
            </a:r>
            <a:r>
              <a:rPr kumimoji="0" lang="en-US" sz="1100" b="1" i="0" u="none" strike="noStrike" kern="1200" cap="none" spc="0" normalizeH="0" baseline="0" noProof="0" dirty="0">
                <a:ln>
                  <a:noFill/>
                </a:ln>
                <a:solidFill>
                  <a:srgbClr val="020043"/>
                </a:solidFill>
                <a:effectLst/>
                <a:uLnTx/>
                <a:uFillTx/>
                <a:latin typeface="Arial Narrow" panose="020B0606020202030204" pitchFamily="34" charset="0"/>
                <a:ea typeface="MS PGothic" panose="020B0600070205080204" pitchFamily="34" charset="-128"/>
                <a:cs typeface="Arial" panose="020B0604020202020204" pitchFamily="34" charset="0"/>
              </a:rPr>
              <a:t> death, lost to FU, other reason</a:t>
            </a:r>
          </a:p>
        </p:txBody>
      </p:sp>
      <p:sp>
        <p:nvSpPr>
          <p:cNvPr id="226" name="TextBox 225">
            <a:extLst>
              <a:ext uri="{FF2B5EF4-FFF2-40B4-BE49-F238E27FC236}">
                <a16:creationId xmlns:a16="http://schemas.microsoft.com/office/drawing/2014/main" id="{9669C6E8-5418-1BA6-6F80-717FC5751977}"/>
              </a:ext>
            </a:extLst>
          </p:cNvPr>
          <p:cNvSpPr txBox="1"/>
          <p:nvPr/>
        </p:nvSpPr>
        <p:spPr>
          <a:xfrm>
            <a:off x="7706565" y="4287119"/>
            <a:ext cx="4036787" cy="334409"/>
          </a:xfrm>
          <a:prstGeom prst="rect">
            <a:avLst/>
          </a:prstGeom>
          <a:noFill/>
        </p:spPr>
        <p:txBody>
          <a:bodyPr wrap="square" lIns="0" tIns="0" rIns="0" bIns="0" rtlCol="0" anchor="ctr" anchorCtr="0">
            <a:noAutofit/>
          </a:bodyPr>
          <a:lstStyle/>
          <a:p>
            <a:pPr marL="0" marR="0" lvl="0" indent="0" algn="ctr" defTabSz="914400" rtl="0" eaLnBrk="1" fontAlgn="ctr" latinLnBrk="0" hangingPunct="1">
              <a:lnSpc>
                <a:spcPct val="110000"/>
              </a:lnSpc>
              <a:spcBef>
                <a:spcPts val="1000"/>
              </a:spcBef>
              <a:spcAft>
                <a:spcPts val="0"/>
              </a:spcAft>
              <a:buClrTx/>
              <a:buSzTx/>
              <a:buFontTx/>
              <a:buNone/>
              <a:tabLst/>
              <a:defRPr/>
            </a:pPr>
            <a:r>
              <a:rPr kumimoji="0" lang="en-US" sz="1100" b="1" i="0" u="none" strike="noStrike" kern="1200" cap="none" spc="0" normalizeH="0" baseline="0" noProof="0" dirty="0">
                <a:ln>
                  <a:noFill/>
                </a:ln>
                <a:solidFill>
                  <a:srgbClr val="020043"/>
                </a:solidFill>
                <a:effectLst/>
                <a:uLnTx/>
                <a:uFillTx/>
                <a:latin typeface="Arial Narrow" panose="020B0606020202030204" pitchFamily="34" charset="0"/>
                <a:ea typeface="MS PGothic" panose="020B0600070205080204" pitchFamily="34" charset="-128"/>
                <a:cs typeface="Arial" panose="020B0604020202020204" pitchFamily="34" charset="0"/>
              </a:rPr>
              <a:t>Until </a:t>
            </a:r>
            <a:r>
              <a:rPr kumimoji="0" lang="en-US" sz="1100" b="1" i="0" u="none" strike="noStrike" kern="1200" cap="none" spc="0" normalizeH="0" baseline="0" noProof="0" dirty="0" err="1">
                <a:ln>
                  <a:noFill/>
                </a:ln>
                <a:solidFill>
                  <a:srgbClr val="020043"/>
                </a:solidFill>
                <a:effectLst/>
                <a:uLnTx/>
                <a:uFillTx/>
                <a:latin typeface="Arial Narrow" panose="020B0606020202030204" pitchFamily="34" charset="0"/>
                <a:ea typeface="MS PGothic" panose="020B0600070205080204" pitchFamily="34" charset="-128"/>
                <a:cs typeface="Arial" panose="020B0604020202020204" pitchFamily="34" charset="0"/>
              </a:rPr>
              <a:t>PD,</a:t>
            </a:r>
            <a:r>
              <a:rPr kumimoji="0" lang="en-US" sz="1100" b="1" i="0" u="none" strike="noStrike" kern="1200" cap="none" spc="0" normalizeH="0" baseline="30000" noProof="0" dirty="0" err="1">
                <a:ln>
                  <a:noFill/>
                </a:ln>
                <a:solidFill>
                  <a:srgbClr val="020043"/>
                </a:solidFill>
                <a:effectLst/>
                <a:uLnTx/>
                <a:uFillTx/>
                <a:latin typeface="Arial Narrow" panose="020B0606020202030204" pitchFamily="34" charset="0"/>
                <a:ea typeface="MS PGothic" panose="020B0600070205080204" pitchFamily="34" charset="-128"/>
                <a:cs typeface="Arial" panose="020B0604020202020204" pitchFamily="34" charset="0"/>
              </a:rPr>
              <a:t>g</a:t>
            </a:r>
            <a:r>
              <a:rPr kumimoji="0" lang="en-US" sz="1100" b="1" i="0" u="none" strike="noStrike" kern="1200" cap="none" spc="0" normalizeH="0" baseline="0" noProof="0" dirty="0">
                <a:ln>
                  <a:noFill/>
                </a:ln>
                <a:solidFill>
                  <a:srgbClr val="020043"/>
                </a:solidFill>
                <a:effectLst/>
                <a:uLnTx/>
                <a:uFillTx/>
                <a:latin typeface="Arial Narrow" panose="020B0606020202030204" pitchFamily="34" charset="0"/>
                <a:ea typeface="MS PGothic" panose="020B0600070205080204" pitchFamily="34" charset="-128"/>
                <a:cs typeface="Arial" panose="020B0604020202020204" pitchFamily="34" charset="0"/>
              </a:rPr>
              <a:t> death, lost to FU, other reason</a:t>
            </a:r>
          </a:p>
        </p:txBody>
      </p:sp>
      <p:grpSp>
        <p:nvGrpSpPr>
          <p:cNvPr id="4" name="Group 3">
            <a:extLst>
              <a:ext uri="{FF2B5EF4-FFF2-40B4-BE49-F238E27FC236}">
                <a16:creationId xmlns:a16="http://schemas.microsoft.com/office/drawing/2014/main" id="{D65B4892-7087-5017-DE46-A187598385B5}"/>
              </a:ext>
            </a:extLst>
          </p:cNvPr>
          <p:cNvGrpSpPr/>
          <p:nvPr/>
        </p:nvGrpSpPr>
        <p:grpSpPr>
          <a:xfrm>
            <a:off x="5180281" y="3824790"/>
            <a:ext cx="1695166" cy="464477"/>
            <a:chOff x="4821463" y="3785539"/>
            <a:chExt cx="1695166" cy="464477"/>
          </a:xfrm>
        </p:grpSpPr>
        <p:sp>
          <p:nvSpPr>
            <p:cNvPr id="139" name="Rectangle: Rounded Corners 138">
              <a:extLst>
                <a:ext uri="{FF2B5EF4-FFF2-40B4-BE49-F238E27FC236}">
                  <a16:creationId xmlns:a16="http://schemas.microsoft.com/office/drawing/2014/main" id="{4B3EF82F-EFFD-E3DA-8951-E70D571F14A8}"/>
                </a:ext>
              </a:extLst>
            </p:cNvPr>
            <p:cNvSpPr/>
            <p:nvPr/>
          </p:nvSpPr>
          <p:spPr>
            <a:xfrm>
              <a:off x="4925575" y="3785539"/>
              <a:ext cx="1591054" cy="464477"/>
            </a:xfrm>
            <a:prstGeom prst="roundRect">
              <a:avLst>
                <a:gd name="adj" fmla="val 6856"/>
              </a:avLst>
            </a:prstGeom>
            <a:solidFill>
              <a:schemeClr val="bg1"/>
            </a:solidFill>
            <a:ln>
              <a:noFill/>
            </a:ln>
            <a:effectLst>
              <a:outerShdw blurRad="63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52000" rtlCol="0" anchor="ct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20043"/>
                  </a:solidFill>
                  <a:effectLst/>
                  <a:uLnTx/>
                  <a:uFillTx/>
                  <a:latin typeface="Arial Narrow" panose="020B0606020202030204" pitchFamily="34" charset="0"/>
                  <a:ea typeface="+mn-ea"/>
                  <a:cs typeface="Arial" panose="020B0604020202020204" pitchFamily="34" charset="0"/>
                </a:rPr>
                <a:t>6.4 mg/kg </a:t>
              </a:r>
            </a:p>
          </p:txBody>
        </p:sp>
        <p:grpSp>
          <p:nvGrpSpPr>
            <p:cNvPr id="20" name="Group 19">
              <a:extLst>
                <a:ext uri="{FF2B5EF4-FFF2-40B4-BE49-F238E27FC236}">
                  <a16:creationId xmlns:a16="http://schemas.microsoft.com/office/drawing/2014/main" id="{F236C23D-8D3E-E61C-C189-5B8893C01DBA}"/>
                </a:ext>
              </a:extLst>
            </p:cNvPr>
            <p:cNvGrpSpPr/>
            <p:nvPr/>
          </p:nvGrpSpPr>
          <p:grpSpPr>
            <a:xfrm>
              <a:off x="4821463" y="3932133"/>
              <a:ext cx="171288" cy="171288"/>
              <a:chOff x="5008601" y="1894117"/>
              <a:chExt cx="155117" cy="155117"/>
            </a:xfrm>
          </p:grpSpPr>
          <p:sp>
            <p:nvSpPr>
              <p:cNvPr id="38" name="Shape1_20230515_141237">
                <a:extLst>
                  <a:ext uri="{FF2B5EF4-FFF2-40B4-BE49-F238E27FC236}">
                    <a16:creationId xmlns:a16="http://schemas.microsoft.com/office/drawing/2014/main" id="{6410A5BF-E0CA-C715-4276-141B4D63F94B}"/>
                  </a:ext>
                </a:extLst>
              </p:cNvPr>
              <p:cNvSpPr/>
              <p:nvPr/>
            </p:nvSpPr>
            <p:spPr>
              <a:xfrm rot="16200000">
                <a:off x="5008601" y="1894117"/>
                <a:ext cx="155117" cy="155117"/>
              </a:xfrm>
              <a:custGeom>
                <a:avLst/>
                <a:gdLst>
                  <a:gd name="connsiteX0" fmla="*/ 187693 w 187692"/>
                  <a:gd name="connsiteY0" fmla="*/ 93846 h 187692"/>
                  <a:gd name="connsiteX1" fmla="*/ 93846 w 187692"/>
                  <a:gd name="connsiteY1" fmla="*/ 187693 h 187692"/>
                  <a:gd name="connsiteX2" fmla="*/ 0 w 187692"/>
                  <a:gd name="connsiteY2" fmla="*/ 93846 h 187692"/>
                  <a:gd name="connsiteX3" fmla="*/ 93846 w 187692"/>
                  <a:gd name="connsiteY3" fmla="*/ 0 h 187692"/>
                  <a:gd name="connsiteX4" fmla="*/ 187693 w 187692"/>
                  <a:gd name="connsiteY4" fmla="*/ 93846 h 187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692" h="187692">
                    <a:moveTo>
                      <a:pt x="187693" y="93846"/>
                    </a:moveTo>
                    <a:cubicBezTo>
                      <a:pt x="187693" y="145676"/>
                      <a:pt x="145676" y="187693"/>
                      <a:pt x="93846" y="187693"/>
                    </a:cubicBezTo>
                    <a:cubicBezTo>
                      <a:pt x="42017" y="187693"/>
                      <a:pt x="0" y="145676"/>
                      <a:pt x="0" y="93846"/>
                    </a:cubicBezTo>
                    <a:cubicBezTo>
                      <a:pt x="0" y="42017"/>
                      <a:pt x="42017" y="0"/>
                      <a:pt x="93846" y="0"/>
                    </a:cubicBezTo>
                    <a:cubicBezTo>
                      <a:pt x="145676" y="0"/>
                      <a:pt x="187693" y="42017"/>
                      <a:pt x="187693" y="93846"/>
                    </a:cubicBezTo>
                    <a:close/>
                  </a:path>
                </a:pathLst>
              </a:custGeom>
              <a:solidFill>
                <a:schemeClr val="accent1"/>
              </a:solidFill>
              <a:ln w="72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endParaRPr>
              </a:p>
            </p:txBody>
          </p:sp>
          <p:sp>
            <p:nvSpPr>
              <p:cNvPr id="39" name="Shape1_20230515_141249">
                <a:extLst>
                  <a:ext uri="{FF2B5EF4-FFF2-40B4-BE49-F238E27FC236}">
                    <a16:creationId xmlns:a16="http://schemas.microsoft.com/office/drawing/2014/main" id="{918472E7-E22B-9EC6-45B9-ACB49F3C8518}"/>
                  </a:ext>
                </a:extLst>
              </p:cNvPr>
              <p:cNvSpPr/>
              <p:nvPr/>
            </p:nvSpPr>
            <p:spPr>
              <a:xfrm rot="16200000">
                <a:off x="5056600" y="1949294"/>
                <a:ext cx="70436" cy="44764"/>
              </a:xfrm>
              <a:custGeom>
                <a:avLst/>
                <a:gdLst>
                  <a:gd name="connsiteX0" fmla="*/ 42614 w 85228"/>
                  <a:gd name="connsiteY0" fmla="*/ 54164 h 54164"/>
                  <a:gd name="connsiteX1" fmla="*/ 3632 w 85228"/>
                  <a:gd name="connsiteY1" fmla="*/ 18792 h 54164"/>
                  <a:gd name="connsiteX2" fmla="*/ 2910 w 85228"/>
                  <a:gd name="connsiteY2" fmla="*/ 3632 h 54164"/>
                  <a:gd name="connsiteX3" fmla="*/ 18070 w 85228"/>
                  <a:gd name="connsiteY3" fmla="*/ 2910 h 54164"/>
                  <a:gd name="connsiteX4" fmla="*/ 42614 w 85228"/>
                  <a:gd name="connsiteY4" fmla="*/ 25289 h 54164"/>
                  <a:gd name="connsiteX5" fmla="*/ 67159 w 85228"/>
                  <a:gd name="connsiteY5" fmla="*/ 2910 h 54164"/>
                  <a:gd name="connsiteX6" fmla="*/ 82318 w 85228"/>
                  <a:gd name="connsiteY6" fmla="*/ 3632 h 54164"/>
                  <a:gd name="connsiteX7" fmla="*/ 81597 w 85228"/>
                  <a:gd name="connsiteY7" fmla="*/ 18792 h 54164"/>
                  <a:gd name="connsiteX8" fmla="*/ 42614 w 85228"/>
                  <a:gd name="connsiteY8" fmla="*/ 54164 h 54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228" h="54164">
                    <a:moveTo>
                      <a:pt x="42614" y="54164"/>
                    </a:moveTo>
                    <a:lnTo>
                      <a:pt x="3632" y="18792"/>
                    </a:lnTo>
                    <a:cubicBezTo>
                      <a:pt x="-699" y="14460"/>
                      <a:pt x="-1421" y="7963"/>
                      <a:pt x="2910" y="3632"/>
                    </a:cubicBezTo>
                    <a:cubicBezTo>
                      <a:pt x="7241" y="-699"/>
                      <a:pt x="13738" y="-1421"/>
                      <a:pt x="18070" y="2910"/>
                    </a:cubicBezTo>
                    <a:lnTo>
                      <a:pt x="42614" y="25289"/>
                    </a:lnTo>
                    <a:lnTo>
                      <a:pt x="67159" y="2910"/>
                    </a:lnTo>
                    <a:cubicBezTo>
                      <a:pt x="71490" y="-1421"/>
                      <a:pt x="78709" y="-699"/>
                      <a:pt x="82318" y="3632"/>
                    </a:cubicBezTo>
                    <a:cubicBezTo>
                      <a:pt x="86650" y="7963"/>
                      <a:pt x="85928" y="15182"/>
                      <a:pt x="81597" y="18792"/>
                    </a:cubicBezTo>
                    <a:lnTo>
                      <a:pt x="42614" y="54164"/>
                    </a:lnTo>
                    <a:close/>
                  </a:path>
                </a:pathLst>
              </a:custGeom>
              <a:solidFill>
                <a:srgbClr val="FFFFFF"/>
              </a:solidFill>
              <a:ln w="72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endParaRPr>
              </a:p>
            </p:txBody>
          </p:sp>
        </p:grpSp>
      </p:grpSp>
      <p:sp>
        <p:nvSpPr>
          <p:cNvPr id="191" name="Rectangle: Rounded Corners 190">
            <a:extLst>
              <a:ext uri="{FF2B5EF4-FFF2-40B4-BE49-F238E27FC236}">
                <a16:creationId xmlns:a16="http://schemas.microsoft.com/office/drawing/2014/main" id="{71E03C56-7EAA-F4F6-0BB2-B3103014939D}"/>
              </a:ext>
            </a:extLst>
          </p:cNvPr>
          <p:cNvSpPr/>
          <p:nvPr/>
        </p:nvSpPr>
        <p:spPr>
          <a:xfrm>
            <a:off x="9131906" y="2616554"/>
            <a:ext cx="1595159" cy="795528"/>
          </a:xfrm>
          <a:prstGeom prst="roundRect">
            <a:avLst>
              <a:gd name="adj" fmla="val 6856"/>
            </a:avLst>
          </a:prstGeom>
          <a:solidFill>
            <a:schemeClr val="bg1"/>
          </a:solidFill>
          <a:ln>
            <a:noFill/>
          </a:ln>
          <a:effectLst>
            <a:outerShdw blurRad="63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52000" rtlCol="0" anchor="ct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20043"/>
                </a:solidFill>
                <a:effectLst/>
                <a:uLnTx/>
                <a:uFillTx/>
                <a:latin typeface="Arial Narrow" panose="020B0606020202030204" pitchFamily="34" charset="0"/>
                <a:ea typeface="+mn-ea"/>
                <a:cs typeface="Arial" panose="020B0604020202020204" pitchFamily="34" charset="0"/>
              </a:rPr>
              <a:t>R-DXd at RP3D</a:t>
            </a:r>
          </a:p>
        </p:txBody>
      </p:sp>
      <p:grpSp>
        <p:nvGrpSpPr>
          <p:cNvPr id="201" name="Group 200">
            <a:extLst>
              <a:ext uri="{FF2B5EF4-FFF2-40B4-BE49-F238E27FC236}">
                <a16:creationId xmlns:a16="http://schemas.microsoft.com/office/drawing/2014/main" id="{9A685C6A-026C-E3B8-CA64-A75CD74F0AF3}"/>
              </a:ext>
            </a:extLst>
          </p:cNvPr>
          <p:cNvGrpSpPr/>
          <p:nvPr/>
        </p:nvGrpSpPr>
        <p:grpSpPr>
          <a:xfrm>
            <a:off x="9084296" y="2928674"/>
            <a:ext cx="171288" cy="171288"/>
            <a:chOff x="5008601" y="1894117"/>
            <a:chExt cx="155117" cy="155117"/>
          </a:xfrm>
        </p:grpSpPr>
        <p:sp>
          <p:nvSpPr>
            <p:cNvPr id="202" name="Shape1_20230515_141237">
              <a:extLst>
                <a:ext uri="{FF2B5EF4-FFF2-40B4-BE49-F238E27FC236}">
                  <a16:creationId xmlns:a16="http://schemas.microsoft.com/office/drawing/2014/main" id="{32B52AE9-E046-C3DC-4BC7-38065D39208B}"/>
                </a:ext>
              </a:extLst>
            </p:cNvPr>
            <p:cNvSpPr/>
            <p:nvPr/>
          </p:nvSpPr>
          <p:spPr>
            <a:xfrm rot="16200000">
              <a:off x="5008601" y="1894117"/>
              <a:ext cx="155117" cy="155117"/>
            </a:xfrm>
            <a:custGeom>
              <a:avLst/>
              <a:gdLst>
                <a:gd name="connsiteX0" fmla="*/ 187693 w 187692"/>
                <a:gd name="connsiteY0" fmla="*/ 93846 h 187692"/>
                <a:gd name="connsiteX1" fmla="*/ 93846 w 187692"/>
                <a:gd name="connsiteY1" fmla="*/ 187693 h 187692"/>
                <a:gd name="connsiteX2" fmla="*/ 0 w 187692"/>
                <a:gd name="connsiteY2" fmla="*/ 93846 h 187692"/>
                <a:gd name="connsiteX3" fmla="*/ 93846 w 187692"/>
                <a:gd name="connsiteY3" fmla="*/ 0 h 187692"/>
                <a:gd name="connsiteX4" fmla="*/ 187693 w 187692"/>
                <a:gd name="connsiteY4" fmla="*/ 93846 h 187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692" h="187692">
                  <a:moveTo>
                    <a:pt x="187693" y="93846"/>
                  </a:moveTo>
                  <a:cubicBezTo>
                    <a:pt x="187693" y="145676"/>
                    <a:pt x="145676" y="187693"/>
                    <a:pt x="93846" y="187693"/>
                  </a:cubicBezTo>
                  <a:cubicBezTo>
                    <a:pt x="42017" y="187693"/>
                    <a:pt x="0" y="145676"/>
                    <a:pt x="0" y="93846"/>
                  </a:cubicBezTo>
                  <a:cubicBezTo>
                    <a:pt x="0" y="42017"/>
                    <a:pt x="42017" y="0"/>
                    <a:pt x="93846" y="0"/>
                  </a:cubicBezTo>
                  <a:cubicBezTo>
                    <a:pt x="145676" y="0"/>
                    <a:pt x="187693" y="42017"/>
                    <a:pt x="187693" y="93846"/>
                  </a:cubicBezTo>
                  <a:close/>
                </a:path>
              </a:pathLst>
            </a:custGeom>
            <a:solidFill>
              <a:schemeClr val="accent1"/>
            </a:solidFill>
            <a:ln w="72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endParaRPr>
            </a:p>
          </p:txBody>
        </p:sp>
        <p:sp>
          <p:nvSpPr>
            <p:cNvPr id="203" name="Shape1_20230515_141249">
              <a:extLst>
                <a:ext uri="{FF2B5EF4-FFF2-40B4-BE49-F238E27FC236}">
                  <a16:creationId xmlns:a16="http://schemas.microsoft.com/office/drawing/2014/main" id="{F0E0B89B-5602-B15C-2597-5FBFDDF25B50}"/>
                </a:ext>
              </a:extLst>
            </p:cNvPr>
            <p:cNvSpPr/>
            <p:nvPr/>
          </p:nvSpPr>
          <p:spPr>
            <a:xfrm rot="16200000">
              <a:off x="5056600" y="1949294"/>
              <a:ext cx="70436" cy="44764"/>
            </a:xfrm>
            <a:custGeom>
              <a:avLst/>
              <a:gdLst>
                <a:gd name="connsiteX0" fmla="*/ 42614 w 85228"/>
                <a:gd name="connsiteY0" fmla="*/ 54164 h 54164"/>
                <a:gd name="connsiteX1" fmla="*/ 3632 w 85228"/>
                <a:gd name="connsiteY1" fmla="*/ 18792 h 54164"/>
                <a:gd name="connsiteX2" fmla="*/ 2910 w 85228"/>
                <a:gd name="connsiteY2" fmla="*/ 3632 h 54164"/>
                <a:gd name="connsiteX3" fmla="*/ 18070 w 85228"/>
                <a:gd name="connsiteY3" fmla="*/ 2910 h 54164"/>
                <a:gd name="connsiteX4" fmla="*/ 42614 w 85228"/>
                <a:gd name="connsiteY4" fmla="*/ 25289 h 54164"/>
                <a:gd name="connsiteX5" fmla="*/ 67159 w 85228"/>
                <a:gd name="connsiteY5" fmla="*/ 2910 h 54164"/>
                <a:gd name="connsiteX6" fmla="*/ 82318 w 85228"/>
                <a:gd name="connsiteY6" fmla="*/ 3632 h 54164"/>
                <a:gd name="connsiteX7" fmla="*/ 81597 w 85228"/>
                <a:gd name="connsiteY7" fmla="*/ 18792 h 54164"/>
                <a:gd name="connsiteX8" fmla="*/ 42614 w 85228"/>
                <a:gd name="connsiteY8" fmla="*/ 54164 h 54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228" h="54164">
                  <a:moveTo>
                    <a:pt x="42614" y="54164"/>
                  </a:moveTo>
                  <a:lnTo>
                    <a:pt x="3632" y="18792"/>
                  </a:lnTo>
                  <a:cubicBezTo>
                    <a:pt x="-699" y="14460"/>
                    <a:pt x="-1421" y="7963"/>
                    <a:pt x="2910" y="3632"/>
                  </a:cubicBezTo>
                  <a:cubicBezTo>
                    <a:pt x="7241" y="-699"/>
                    <a:pt x="13738" y="-1421"/>
                    <a:pt x="18070" y="2910"/>
                  </a:cubicBezTo>
                  <a:lnTo>
                    <a:pt x="42614" y="25289"/>
                  </a:lnTo>
                  <a:lnTo>
                    <a:pt x="67159" y="2910"/>
                  </a:lnTo>
                  <a:cubicBezTo>
                    <a:pt x="71490" y="-1421"/>
                    <a:pt x="78709" y="-699"/>
                    <a:pt x="82318" y="3632"/>
                  </a:cubicBezTo>
                  <a:cubicBezTo>
                    <a:pt x="86650" y="7963"/>
                    <a:pt x="85928" y="15182"/>
                    <a:pt x="81597" y="18792"/>
                  </a:cubicBezTo>
                  <a:lnTo>
                    <a:pt x="42614" y="54164"/>
                  </a:lnTo>
                  <a:close/>
                </a:path>
              </a:pathLst>
            </a:custGeom>
            <a:solidFill>
              <a:srgbClr val="FFFFFF"/>
            </a:solidFill>
            <a:ln w="72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endParaRPr>
            </a:p>
          </p:txBody>
        </p:sp>
      </p:grpSp>
      <p:sp>
        <p:nvSpPr>
          <p:cNvPr id="12" name="Rectangle: Rounded Corners 11">
            <a:extLst>
              <a:ext uri="{FF2B5EF4-FFF2-40B4-BE49-F238E27FC236}">
                <a16:creationId xmlns:a16="http://schemas.microsoft.com/office/drawing/2014/main" id="{6C578595-05E2-4286-4623-C63664F14534}"/>
              </a:ext>
            </a:extLst>
          </p:cNvPr>
          <p:cNvSpPr/>
          <p:nvPr/>
        </p:nvSpPr>
        <p:spPr>
          <a:xfrm>
            <a:off x="5284393" y="2616555"/>
            <a:ext cx="1591056" cy="466344"/>
          </a:xfrm>
          <a:prstGeom prst="roundRect">
            <a:avLst>
              <a:gd name="adj" fmla="val 6856"/>
            </a:avLst>
          </a:prstGeom>
          <a:solidFill>
            <a:schemeClr val="bg1"/>
          </a:solidFill>
          <a:ln>
            <a:noFill/>
          </a:ln>
          <a:effectLst>
            <a:outerShdw blurRad="63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52000" rtlCol="0" anchor="ct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20043"/>
                </a:solidFill>
                <a:effectLst/>
                <a:uLnTx/>
                <a:uFillTx/>
                <a:latin typeface="Arial Narrow" panose="020B0606020202030204" pitchFamily="34" charset="0"/>
                <a:ea typeface="+mn-ea"/>
                <a:cs typeface="Arial" panose="020B0604020202020204" pitchFamily="34" charset="0"/>
              </a:rPr>
              <a:t>4.8 mg/kg</a:t>
            </a:r>
            <a:endParaRPr kumimoji="0" lang="en-US" sz="1200" b="0" i="0" u="none" strike="noStrike" kern="1200" cap="none" spc="0" normalizeH="0" baseline="0" noProof="0" dirty="0">
              <a:ln>
                <a:noFill/>
              </a:ln>
              <a:solidFill>
                <a:srgbClr val="0C2340"/>
              </a:solidFill>
              <a:effectLst/>
              <a:uLnTx/>
              <a:uFillTx/>
              <a:latin typeface="Arial Narrow" panose="020B0606020202030204" pitchFamily="34" charset="0"/>
              <a:ea typeface="+mn-ea"/>
              <a:cs typeface="Arial" panose="020B0604020202020204" pitchFamily="34" charset="0"/>
            </a:endParaRPr>
          </a:p>
        </p:txBody>
      </p:sp>
      <p:grpSp>
        <p:nvGrpSpPr>
          <p:cNvPr id="19" name="Group 18">
            <a:extLst>
              <a:ext uri="{FF2B5EF4-FFF2-40B4-BE49-F238E27FC236}">
                <a16:creationId xmlns:a16="http://schemas.microsoft.com/office/drawing/2014/main" id="{04B56C14-59DF-D1E4-2004-6E1D5BFB1727}"/>
              </a:ext>
            </a:extLst>
          </p:cNvPr>
          <p:cNvGrpSpPr/>
          <p:nvPr/>
        </p:nvGrpSpPr>
        <p:grpSpPr>
          <a:xfrm>
            <a:off x="5198748" y="2764083"/>
            <a:ext cx="171288" cy="171288"/>
            <a:chOff x="5008601" y="1894117"/>
            <a:chExt cx="155117" cy="155117"/>
          </a:xfrm>
        </p:grpSpPr>
        <p:sp>
          <p:nvSpPr>
            <p:cNvPr id="40" name="Shape1_20230515_141237">
              <a:extLst>
                <a:ext uri="{FF2B5EF4-FFF2-40B4-BE49-F238E27FC236}">
                  <a16:creationId xmlns:a16="http://schemas.microsoft.com/office/drawing/2014/main" id="{21F608A0-BF2A-5916-45B1-A7C7D4AB5812}"/>
                </a:ext>
              </a:extLst>
            </p:cNvPr>
            <p:cNvSpPr/>
            <p:nvPr/>
          </p:nvSpPr>
          <p:spPr>
            <a:xfrm rot="16200000">
              <a:off x="5008601" y="1894117"/>
              <a:ext cx="155117" cy="155117"/>
            </a:xfrm>
            <a:custGeom>
              <a:avLst/>
              <a:gdLst>
                <a:gd name="connsiteX0" fmla="*/ 187693 w 187692"/>
                <a:gd name="connsiteY0" fmla="*/ 93846 h 187692"/>
                <a:gd name="connsiteX1" fmla="*/ 93846 w 187692"/>
                <a:gd name="connsiteY1" fmla="*/ 187693 h 187692"/>
                <a:gd name="connsiteX2" fmla="*/ 0 w 187692"/>
                <a:gd name="connsiteY2" fmla="*/ 93846 h 187692"/>
                <a:gd name="connsiteX3" fmla="*/ 93846 w 187692"/>
                <a:gd name="connsiteY3" fmla="*/ 0 h 187692"/>
                <a:gd name="connsiteX4" fmla="*/ 187693 w 187692"/>
                <a:gd name="connsiteY4" fmla="*/ 93846 h 187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692" h="187692">
                  <a:moveTo>
                    <a:pt x="187693" y="93846"/>
                  </a:moveTo>
                  <a:cubicBezTo>
                    <a:pt x="187693" y="145676"/>
                    <a:pt x="145676" y="187693"/>
                    <a:pt x="93846" y="187693"/>
                  </a:cubicBezTo>
                  <a:cubicBezTo>
                    <a:pt x="42017" y="187693"/>
                    <a:pt x="0" y="145676"/>
                    <a:pt x="0" y="93846"/>
                  </a:cubicBezTo>
                  <a:cubicBezTo>
                    <a:pt x="0" y="42017"/>
                    <a:pt x="42017" y="0"/>
                    <a:pt x="93846" y="0"/>
                  </a:cubicBezTo>
                  <a:cubicBezTo>
                    <a:pt x="145676" y="0"/>
                    <a:pt x="187693" y="42017"/>
                    <a:pt x="187693" y="93846"/>
                  </a:cubicBezTo>
                  <a:close/>
                </a:path>
              </a:pathLst>
            </a:custGeom>
            <a:solidFill>
              <a:schemeClr val="accent1"/>
            </a:solidFill>
            <a:ln w="72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endParaRPr>
            </a:p>
          </p:txBody>
        </p:sp>
        <p:sp>
          <p:nvSpPr>
            <p:cNvPr id="41" name="Shape1_20230515_141249">
              <a:extLst>
                <a:ext uri="{FF2B5EF4-FFF2-40B4-BE49-F238E27FC236}">
                  <a16:creationId xmlns:a16="http://schemas.microsoft.com/office/drawing/2014/main" id="{D559008C-05E2-EAFE-0685-5F5B560A2333}"/>
                </a:ext>
              </a:extLst>
            </p:cNvPr>
            <p:cNvSpPr/>
            <p:nvPr/>
          </p:nvSpPr>
          <p:spPr>
            <a:xfrm rot="16200000">
              <a:off x="5056600" y="1949294"/>
              <a:ext cx="70436" cy="44764"/>
            </a:xfrm>
            <a:custGeom>
              <a:avLst/>
              <a:gdLst>
                <a:gd name="connsiteX0" fmla="*/ 42614 w 85228"/>
                <a:gd name="connsiteY0" fmla="*/ 54164 h 54164"/>
                <a:gd name="connsiteX1" fmla="*/ 3632 w 85228"/>
                <a:gd name="connsiteY1" fmla="*/ 18792 h 54164"/>
                <a:gd name="connsiteX2" fmla="*/ 2910 w 85228"/>
                <a:gd name="connsiteY2" fmla="*/ 3632 h 54164"/>
                <a:gd name="connsiteX3" fmla="*/ 18070 w 85228"/>
                <a:gd name="connsiteY3" fmla="*/ 2910 h 54164"/>
                <a:gd name="connsiteX4" fmla="*/ 42614 w 85228"/>
                <a:gd name="connsiteY4" fmla="*/ 25289 h 54164"/>
                <a:gd name="connsiteX5" fmla="*/ 67159 w 85228"/>
                <a:gd name="connsiteY5" fmla="*/ 2910 h 54164"/>
                <a:gd name="connsiteX6" fmla="*/ 82318 w 85228"/>
                <a:gd name="connsiteY6" fmla="*/ 3632 h 54164"/>
                <a:gd name="connsiteX7" fmla="*/ 81597 w 85228"/>
                <a:gd name="connsiteY7" fmla="*/ 18792 h 54164"/>
                <a:gd name="connsiteX8" fmla="*/ 42614 w 85228"/>
                <a:gd name="connsiteY8" fmla="*/ 54164 h 54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228" h="54164">
                  <a:moveTo>
                    <a:pt x="42614" y="54164"/>
                  </a:moveTo>
                  <a:lnTo>
                    <a:pt x="3632" y="18792"/>
                  </a:lnTo>
                  <a:cubicBezTo>
                    <a:pt x="-699" y="14460"/>
                    <a:pt x="-1421" y="7963"/>
                    <a:pt x="2910" y="3632"/>
                  </a:cubicBezTo>
                  <a:cubicBezTo>
                    <a:pt x="7241" y="-699"/>
                    <a:pt x="13738" y="-1421"/>
                    <a:pt x="18070" y="2910"/>
                  </a:cubicBezTo>
                  <a:lnTo>
                    <a:pt x="42614" y="25289"/>
                  </a:lnTo>
                  <a:lnTo>
                    <a:pt x="67159" y="2910"/>
                  </a:lnTo>
                  <a:cubicBezTo>
                    <a:pt x="71490" y="-1421"/>
                    <a:pt x="78709" y="-699"/>
                    <a:pt x="82318" y="3632"/>
                  </a:cubicBezTo>
                  <a:cubicBezTo>
                    <a:pt x="86650" y="7963"/>
                    <a:pt x="85928" y="15182"/>
                    <a:pt x="81597" y="18792"/>
                  </a:cubicBezTo>
                  <a:lnTo>
                    <a:pt x="42614" y="54164"/>
                  </a:lnTo>
                  <a:close/>
                </a:path>
              </a:pathLst>
            </a:custGeom>
            <a:solidFill>
              <a:srgbClr val="FFFFFF"/>
            </a:solidFill>
            <a:ln w="72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endParaRPr>
            </a:p>
          </p:txBody>
        </p:sp>
      </p:grpSp>
      <p:sp>
        <p:nvSpPr>
          <p:cNvPr id="11" name="TextBox 10">
            <a:extLst>
              <a:ext uri="{FF2B5EF4-FFF2-40B4-BE49-F238E27FC236}">
                <a16:creationId xmlns:a16="http://schemas.microsoft.com/office/drawing/2014/main" id="{E1A4DD99-8BC0-60A3-B7E4-11647C2491E0}"/>
              </a:ext>
            </a:extLst>
          </p:cNvPr>
          <p:cNvSpPr txBox="1"/>
          <p:nvPr/>
        </p:nvSpPr>
        <p:spPr>
          <a:xfrm>
            <a:off x="9084296" y="2349760"/>
            <a:ext cx="1591053" cy="296988"/>
          </a:xfrm>
          <a:prstGeom prst="rect">
            <a:avLst/>
          </a:prstGeom>
          <a:noFill/>
        </p:spPr>
        <p:txBody>
          <a:bodyPr wrap="square" lIns="0" tIns="0" rIns="0" bIns="0" rtlCol="0">
            <a:noAutofit/>
          </a:bodyPr>
          <a:lstStyle/>
          <a:p>
            <a:pPr marL="0" marR="0" lvl="0" indent="0" algn="ctr" defTabSz="914400" rtl="0" eaLnBrk="1" fontAlgn="ctr" latinLnBrk="0" hangingPunct="1">
              <a:lnSpc>
                <a:spcPct val="110000"/>
              </a:lnSpc>
              <a:spcBef>
                <a:spcPts val="1000"/>
              </a:spcBef>
              <a:spcAft>
                <a:spcPts val="0"/>
              </a:spcAft>
              <a:buClrTx/>
              <a:buSzTx/>
              <a:buFontTx/>
              <a:buNone/>
              <a:tabLst/>
              <a:defRPr/>
            </a:pPr>
            <a:r>
              <a:rPr kumimoji="0" lang="en-US" sz="1200" b="1" i="0" u="none" strike="noStrike" kern="1200" cap="none" spc="0" normalizeH="0" baseline="0" noProof="0" dirty="0">
                <a:ln>
                  <a:noFill/>
                </a:ln>
                <a:solidFill>
                  <a:srgbClr val="020043"/>
                </a:solidFill>
                <a:effectLst/>
                <a:uLnTx/>
                <a:uFillTx/>
                <a:latin typeface="Arial Narrow" panose="020B0606020202030204" pitchFamily="34" charset="0"/>
                <a:ea typeface="MS PGothic" panose="020B0600070205080204" pitchFamily="34" charset="-128"/>
                <a:cs typeface="Arial" panose="020B0604020202020204" pitchFamily="34" charset="0"/>
              </a:rPr>
              <a:t>R-DXd IV Q3W</a:t>
            </a:r>
          </a:p>
        </p:txBody>
      </p:sp>
      <p:sp>
        <p:nvSpPr>
          <p:cNvPr id="5" name="CasellaDiTesto 4">
            <a:extLst>
              <a:ext uri="{FF2B5EF4-FFF2-40B4-BE49-F238E27FC236}">
                <a16:creationId xmlns:a16="http://schemas.microsoft.com/office/drawing/2014/main" id="{55295888-D20C-41DC-8E74-B11A2C5875E2}"/>
              </a:ext>
            </a:extLst>
          </p:cNvPr>
          <p:cNvSpPr txBox="1"/>
          <p:nvPr/>
        </p:nvSpPr>
        <p:spPr>
          <a:xfrm>
            <a:off x="9434114" y="6469843"/>
            <a:ext cx="2319289" cy="338554"/>
          </a:xfrm>
          <a:prstGeom prst="rect">
            <a:avLst/>
          </a:prstGeom>
          <a:noFill/>
        </p:spPr>
        <p:txBody>
          <a:bodyPr wrap="non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C1618"/>
                </a:solidFill>
                <a:effectLst/>
                <a:uLnTx/>
                <a:uFillTx/>
                <a:latin typeface="Calibri" panose="020F0502020204030204" pitchFamily="34" charset="0"/>
                <a:ea typeface="MS PGothic" panose="020B0600070205080204" pitchFamily="34" charset="-128"/>
                <a:cs typeface="+mn-cs"/>
              </a:rPr>
              <a:t>Ray-Coquard, ESMO 2025</a:t>
            </a:r>
          </a:p>
        </p:txBody>
      </p:sp>
      <p:sp>
        <p:nvSpPr>
          <p:cNvPr id="69" name="CasellaDiTesto 68">
            <a:extLst>
              <a:ext uri="{FF2B5EF4-FFF2-40B4-BE49-F238E27FC236}">
                <a16:creationId xmlns:a16="http://schemas.microsoft.com/office/drawing/2014/main" id="{0ECAC363-08CA-48EB-AA10-8C54DEC8F089}"/>
              </a:ext>
            </a:extLst>
          </p:cNvPr>
          <p:cNvSpPr txBox="1"/>
          <p:nvPr/>
        </p:nvSpPr>
        <p:spPr>
          <a:xfrm>
            <a:off x="329764" y="-35846"/>
            <a:ext cx="6096000" cy="461665"/>
          </a:xfrm>
          <a:prstGeom prst="rect">
            <a:avLst/>
          </a:prstGeom>
          <a:noFill/>
        </p:spPr>
        <p:txBody>
          <a:bodyPr wrap="square">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81104F"/>
                </a:solidFill>
                <a:effectLst/>
                <a:uLnTx/>
                <a:uFillTx/>
                <a:latin typeface="Calibri" panose="020F0502020204030204" pitchFamily="34" charset="0"/>
                <a:ea typeface="MS PGothic" panose="020B0600070205080204" pitchFamily="34" charset="-128"/>
                <a:cs typeface="+mn-cs"/>
              </a:rPr>
              <a:t>Targeting Cadherin 6 (CDH6)</a:t>
            </a:r>
          </a:p>
        </p:txBody>
      </p:sp>
      <p:sp>
        <p:nvSpPr>
          <p:cNvPr id="6" name="Rettangolo 5">
            <a:extLst>
              <a:ext uri="{FF2B5EF4-FFF2-40B4-BE49-F238E27FC236}">
                <a16:creationId xmlns:a16="http://schemas.microsoft.com/office/drawing/2014/main" id="{F3A75E2D-5F1E-4DFD-B379-8C2F29B39268}"/>
              </a:ext>
            </a:extLst>
          </p:cNvPr>
          <p:cNvSpPr/>
          <p:nvPr/>
        </p:nvSpPr>
        <p:spPr>
          <a:xfrm>
            <a:off x="3911143" y="1642353"/>
            <a:ext cx="4194244" cy="3912021"/>
          </a:xfrm>
          <a:prstGeom prst="rect">
            <a:avLst/>
          </a:prstGeom>
          <a:noFill/>
          <a:ln w="28575">
            <a:solidFill>
              <a:srgbClr val="8110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92A9A34D-2F7D-EE03-13EC-563B0BED4FC3}"/>
              </a:ext>
            </a:extLst>
          </p:cNvPr>
          <p:cNvSpPr txBox="1"/>
          <p:nvPr/>
        </p:nvSpPr>
        <p:spPr>
          <a:xfrm>
            <a:off x="8871975" y="58902"/>
            <a:ext cx="3132396"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C1618"/>
                </a:solidFill>
                <a:effectLst/>
                <a:uLnTx/>
                <a:uFillTx/>
                <a:latin typeface="Calibri" panose="020F0502020204030204" pitchFamily="34" charset="0"/>
                <a:ea typeface="MS PGothic" panose="020B0600070205080204" pitchFamily="34" charset="-128"/>
                <a:cs typeface="Calibri" panose="020F0502020204030204" pitchFamily="34" charset="0"/>
              </a:rPr>
              <a:t>Courtesy of Nicoletta Colombo, MD</a:t>
            </a:r>
          </a:p>
        </p:txBody>
      </p:sp>
    </p:spTree>
    <p:extLst>
      <p:ext uri="{BB962C8B-B14F-4D97-AF65-F5344CB8AC3E}">
        <p14:creationId xmlns:p14="http://schemas.microsoft.com/office/powerpoint/2010/main" val="20450528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DFEEA84-21D4-4180-B253-2B848D72C2ED}"/>
              </a:ext>
            </a:extLst>
          </p:cNvPr>
          <p:cNvSpPr>
            <a:spLocks noGrp="1"/>
          </p:cNvSpPr>
          <p:nvPr>
            <p:ph type="ftr" sz="quarter" idx="11"/>
          </p:nvPr>
        </p:nvSpPr>
        <p:spPr/>
        <p:txBody>
          <a:body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C1618"/>
                </a:solidFill>
                <a:effectLst/>
                <a:uLnTx/>
                <a:uFillTx/>
                <a:latin typeface="Arial Narrow" panose="020B0606020202030204" pitchFamily="34" charset="0"/>
                <a:ea typeface="MS PGothic" panose="020B0600070205080204" pitchFamily="34" charset="-128"/>
                <a:cs typeface="Times New Roman"/>
              </a:rPr>
              <a:t>Data cutoff: February 26, 2025. </a:t>
            </a:r>
            <a:r>
              <a:rPr kumimoji="0" lang="en-US" sz="800" b="1" i="0" u="none" strike="noStrike" kern="1200" cap="none" spc="0" normalizeH="0" baseline="0" noProof="0" dirty="0">
                <a:ln>
                  <a:noFill/>
                </a:ln>
                <a:solidFill>
                  <a:srgbClr val="0C1618"/>
                </a:solidFill>
                <a:effectLst/>
                <a:uLnTx/>
                <a:uFillTx/>
                <a:latin typeface="Arial Narrow" panose="020B0606020202030204" pitchFamily="34" charset="0"/>
                <a:ea typeface="MS PGothic" panose="020B0600070205080204" pitchFamily="34" charset="-128"/>
                <a:cs typeface="Arial" charset="0"/>
              </a:rPr>
              <a:t>The median follow-up for 4.8-mg/kg, 5.6-mg/kg, and 6.4-mg/kg cohorts was 5.6 months (95% CI, 4.7–6.3), 5.6 months (95% CI, 4.6–5.8), and 5.2 months (95% CI, 4.9–5.8), respectively.</a:t>
            </a:r>
            <a:endParaRPr kumimoji="0" lang="en-US" sz="800" b="1" i="0" u="none" strike="noStrike" kern="1200" cap="none" spc="0" normalizeH="0" baseline="0" noProof="0" dirty="0">
              <a:ln>
                <a:noFill/>
              </a:ln>
              <a:solidFill>
                <a:srgbClr val="0C1618"/>
              </a:solidFill>
              <a:effectLst/>
              <a:uLnTx/>
              <a:uFillTx/>
              <a:latin typeface="Arial Narrow" panose="020B0606020202030204" pitchFamily="34" charset="0"/>
              <a:ea typeface="MS PGothic" panose="020B0600070205080204" pitchFamily="34" charset="-128"/>
              <a:cs typeface="Times New Roman"/>
            </a:endParaRPr>
          </a:p>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30000" noProof="0" dirty="0" err="1">
                <a:ln>
                  <a:noFill/>
                </a:ln>
                <a:solidFill>
                  <a:srgbClr val="0C1618"/>
                </a:solidFill>
                <a:effectLst/>
                <a:uLnTx/>
                <a:uFillTx/>
                <a:latin typeface="Arial Narrow" panose="020B0606020202030204" pitchFamily="34" charset="0"/>
                <a:ea typeface="MS PGothic" panose="020B0600070205080204" pitchFamily="34" charset="-128"/>
                <a:cs typeface="Times New Roman" panose="02020603050405020304" pitchFamily="18" charset="0"/>
              </a:rPr>
              <a:t>a</a:t>
            </a:r>
            <a:r>
              <a:rPr kumimoji="0" lang="en-US" sz="800" b="0" i="0" u="none" strike="noStrike" kern="1200" cap="none" spc="0" normalizeH="0" baseline="0" noProof="0" dirty="0" err="1">
                <a:ln>
                  <a:noFill/>
                </a:ln>
                <a:solidFill>
                  <a:srgbClr val="0C1618"/>
                </a:solidFill>
                <a:effectLst/>
                <a:uLnTx/>
                <a:uFillTx/>
                <a:latin typeface="Arial Narrow" panose="020B0606020202030204" pitchFamily="34" charset="0"/>
                <a:ea typeface="MS PGothic" panose="020B0600070205080204" pitchFamily="34" charset="-128"/>
                <a:cs typeface="Times New Roman" panose="02020603050405020304" pitchFamily="18" charset="0"/>
              </a:rPr>
              <a:t>Antitumor</a:t>
            </a:r>
            <a:r>
              <a:rPr kumimoji="0" lang="en-US" sz="800" b="0" i="0" u="none" strike="noStrike" kern="1200" cap="none" spc="0" normalizeH="0" baseline="0" noProof="0" dirty="0">
                <a:ln>
                  <a:noFill/>
                </a:ln>
                <a:solidFill>
                  <a:srgbClr val="0C1618"/>
                </a:solidFill>
                <a:effectLst/>
                <a:uLnTx/>
                <a:uFillTx/>
                <a:latin typeface="Arial Narrow" panose="020B0606020202030204" pitchFamily="34" charset="0"/>
                <a:ea typeface="MS PGothic" panose="020B0600070205080204" pitchFamily="34" charset="-128"/>
                <a:cs typeface="Times New Roman" panose="02020603050405020304" pitchFamily="18" charset="0"/>
              </a:rPr>
              <a:t> response assessed by BICR per RECIST 1.1. Only patients with measurable disease at baseline and ≥1 post-baseline tumor scan, both by BICR, were included in the waterfall plot (n=100). Six patients (R-DXd 4.8 mg/kg [n=5]; 6.4 mg/kg [n=1]) did not have measurable disease at baseline and one patient (R-DXd 5.6 mg/kg) had no adequate post-baseline tumor assessment. </a:t>
            </a:r>
            <a:r>
              <a:rPr kumimoji="0" lang="en-US" sz="800" b="0" i="0" u="none" strike="noStrike" kern="1200" cap="none" spc="0" normalizeH="0" baseline="30000" noProof="0" dirty="0" err="1">
                <a:ln>
                  <a:noFill/>
                </a:ln>
                <a:solidFill>
                  <a:srgbClr val="0C1618"/>
                </a:solidFill>
                <a:effectLst/>
                <a:uLnTx/>
                <a:uFillTx/>
                <a:latin typeface="Arial" charset="0"/>
                <a:ea typeface="MS PGothic" panose="020B0600070205080204" pitchFamily="34" charset="-128"/>
                <a:cs typeface="Times New Roman" panose="02020603050405020304" pitchFamily="18" charset="0"/>
              </a:rPr>
              <a:t>b</a:t>
            </a:r>
            <a:r>
              <a:rPr kumimoji="0" lang="en-US" sz="800" b="0" i="0" u="none" strike="noStrike" kern="1200" cap="none" spc="0" normalizeH="0" baseline="0" noProof="0" dirty="0" err="1">
                <a:ln>
                  <a:noFill/>
                </a:ln>
                <a:solidFill>
                  <a:srgbClr val="0C1618"/>
                </a:solidFill>
                <a:effectLst/>
                <a:uLnTx/>
                <a:uFillTx/>
                <a:latin typeface="Arial Narrow" panose="020B0606020202030204" pitchFamily="34" charset="0"/>
                <a:ea typeface="MS PGothic" panose="020B0600070205080204" pitchFamily="34" charset="-128"/>
                <a:cs typeface="Times New Roman" panose="02020603050405020304" pitchFamily="18" charset="0"/>
              </a:rPr>
              <a:t>DCR</a:t>
            </a:r>
            <a:r>
              <a:rPr kumimoji="0" lang="en-US" sz="800" b="0" i="0" u="none" strike="noStrike" kern="1200" cap="none" spc="0" normalizeH="0" baseline="0" noProof="0" dirty="0">
                <a:ln>
                  <a:noFill/>
                </a:ln>
                <a:solidFill>
                  <a:srgbClr val="0C1618"/>
                </a:solidFill>
                <a:effectLst/>
                <a:uLnTx/>
                <a:uFillTx/>
                <a:latin typeface="Arial Narrow" panose="020B0606020202030204" pitchFamily="34" charset="0"/>
                <a:ea typeface="MS PGothic" panose="020B0600070205080204" pitchFamily="34" charset="-128"/>
                <a:cs typeface="Times New Roman" panose="02020603050405020304" pitchFamily="18" charset="0"/>
              </a:rPr>
              <a:t> is defined as percentage of patients with BOR of CR, PR, or SD (per RECIST 1.1). </a:t>
            </a:r>
            <a:br>
              <a:rPr kumimoji="0" lang="en-US" sz="800" b="0" i="0" u="none" strike="noStrike" kern="1200" cap="none" spc="0" normalizeH="0" baseline="0" noProof="0" dirty="0">
                <a:ln>
                  <a:noFill/>
                </a:ln>
                <a:solidFill>
                  <a:srgbClr val="0C1618"/>
                </a:solidFill>
                <a:effectLst/>
                <a:uLnTx/>
                <a:uFillTx/>
                <a:latin typeface="Arial Narrow" panose="020B0606020202030204" pitchFamily="34" charset="0"/>
                <a:ea typeface="MS PGothic" panose="020B0600070205080204" pitchFamily="34" charset="-128"/>
                <a:cs typeface="Arial" charset="0"/>
              </a:rPr>
            </a:br>
            <a:r>
              <a:rPr kumimoji="0" lang="en-US" sz="800" b="0" i="0" u="none" strike="noStrike" kern="1200" cap="none" spc="0" normalizeH="0" baseline="0" noProof="0" dirty="0">
                <a:ln>
                  <a:noFill/>
                </a:ln>
                <a:solidFill>
                  <a:srgbClr val="0C1618"/>
                </a:solidFill>
                <a:effectLst/>
                <a:uLnTx/>
                <a:uFillTx/>
                <a:latin typeface="Arial Narrow" panose="020B0606020202030204" pitchFamily="34" charset="0"/>
                <a:ea typeface="MS PGothic" panose="020B0600070205080204" pitchFamily="34" charset="-128"/>
                <a:cs typeface="Arial" panose="020B0604020202020204" pitchFamily="34" charset="0"/>
              </a:rPr>
              <a:t>BICR, blinded independent central review</a:t>
            </a:r>
            <a:r>
              <a:rPr kumimoji="0" lang="en-US" sz="800" b="0" i="0" u="none" strike="noStrike" kern="1200" cap="none" spc="0" normalizeH="0" baseline="0" noProof="0" dirty="0">
                <a:ln>
                  <a:noFill/>
                </a:ln>
                <a:solidFill>
                  <a:srgbClr val="0C1618"/>
                </a:solidFill>
                <a:effectLst/>
                <a:uLnTx/>
                <a:uFillTx/>
                <a:latin typeface="Arial Narrow" panose="020B0606020202030204" pitchFamily="34" charset="0"/>
                <a:ea typeface="MS PGothic" panose="020B0600070205080204" pitchFamily="34" charset="-128"/>
                <a:cs typeface="Arial" charset="0"/>
              </a:rPr>
              <a:t>; CI, confidence interval; DCR, disease control rate; ORR, objective response rate; </a:t>
            </a:r>
            <a:r>
              <a:rPr kumimoji="0" lang="en-US" sz="800" b="0" i="0" u="none" strike="noStrike" kern="1200" cap="none" spc="0" normalizeH="0" baseline="0" noProof="0" dirty="0">
                <a:ln>
                  <a:noFill/>
                </a:ln>
                <a:solidFill>
                  <a:srgbClr val="0C1618"/>
                </a:solidFill>
                <a:effectLst/>
                <a:uLnTx/>
                <a:uFillTx/>
                <a:latin typeface="Arial Narrow" panose="020B0606020202030204" pitchFamily="34" charset="0"/>
                <a:ea typeface="MS PGothic" panose="020B0600070205080204" pitchFamily="34" charset="-128"/>
                <a:cs typeface="Arial" panose="020B0604020202020204" pitchFamily="34" charset="0"/>
              </a:rPr>
              <a:t>RECIST 1.1, Response Evaluation Criteria in Solid </a:t>
            </a:r>
            <a:r>
              <a:rPr kumimoji="0" lang="en-US" sz="800" b="0" i="0" u="none" strike="noStrike" kern="1200" cap="none" spc="0" normalizeH="0" baseline="0" noProof="0" dirty="0" err="1">
                <a:ln>
                  <a:noFill/>
                </a:ln>
                <a:solidFill>
                  <a:srgbClr val="0C1618"/>
                </a:solidFill>
                <a:effectLst/>
                <a:uLnTx/>
                <a:uFillTx/>
                <a:latin typeface="Arial Narrow" panose="020B0606020202030204" pitchFamily="34" charset="0"/>
                <a:ea typeface="MS PGothic" panose="020B0600070205080204" pitchFamily="34" charset="-128"/>
                <a:cs typeface="Arial" panose="020B0604020202020204" pitchFamily="34" charset="0"/>
              </a:rPr>
              <a:t>Tumours</a:t>
            </a:r>
            <a:r>
              <a:rPr kumimoji="0" lang="en-US" sz="800" b="0" i="0" u="none" strike="noStrike" kern="1200" cap="none" spc="0" normalizeH="0" baseline="0" noProof="0" dirty="0">
                <a:ln>
                  <a:noFill/>
                </a:ln>
                <a:solidFill>
                  <a:srgbClr val="0C1618"/>
                </a:solidFill>
                <a:effectLst/>
                <a:uLnTx/>
                <a:uFillTx/>
                <a:latin typeface="Arial Narrow" panose="020B0606020202030204" pitchFamily="34" charset="0"/>
                <a:ea typeface="MS PGothic" panose="020B0600070205080204" pitchFamily="34" charset="-128"/>
                <a:cs typeface="Arial" panose="020B0604020202020204" pitchFamily="34" charset="0"/>
              </a:rPr>
              <a:t> version 1.1.</a:t>
            </a:r>
            <a:endParaRPr kumimoji="0" lang="en-US" sz="800" b="0" i="0" u="none" strike="noStrike" kern="1200" cap="none" spc="0" normalizeH="0" baseline="0" noProof="0" dirty="0">
              <a:ln>
                <a:noFill/>
              </a:ln>
              <a:solidFill>
                <a:srgbClr val="0C1618"/>
              </a:solidFill>
              <a:effectLst/>
              <a:uLnTx/>
              <a:uFillTx/>
              <a:latin typeface="Arial Narrow" panose="020B0606020202030204" pitchFamily="34" charset="0"/>
              <a:ea typeface="MS PGothic" panose="020B0600070205080204" pitchFamily="34" charset="-128"/>
              <a:cs typeface="Arial" charset="0"/>
            </a:endParaRPr>
          </a:p>
        </p:txBody>
      </p:sp>
      <p:sp>
        <p:nvSpPr>
          <p:cNvPr id="13" name="Title 12">
            <a:extLst>
              <a:ext uri="{FF2B5EF4-FFF2-40B4-BE49-F238E27FC236}">
                <a16:creationId xmlns:a16="http://schemas.microsoft.com/office/drawing/2014/main" id="{A7DE5974-4248-CDA9-4962-BC3E78BF757F}"/>
              </a:ext>
            </a:extLst>
          </p:cNvPr>
          <p:cNvSpPr>
            <a:spLocks noGrp="1"/>
          </p:cNvSpPr>
          <p:nvPr>
            <p:ph type="title"/>
          </p:nvPr>
        </p:nvSpPr>
        <p:spPr/>
        <p:txBody>
          <a:bodyPr/>
          <a:lstStyle/>
          <a:p>
            <a:r>
              <a:rPr lang="en-US" dirty="0"/>
              <a:t>Clinically meaningful tumor responses were seen irrespective of </a:t>
            </a:r>
            <a:r>
              <a:rPr lang="en-US" dirty="0" err="1"/>
              <a:t>dose</a:t>
            </a:r>
            <a:r>
              <a:rPr lang="en-US" baseline="30000" dirty="0" err="1"/>
              <a:t>a</a:t>
            </a:r>
            <a:br>
              <a:rPr lang="en-US" dirty="0">
                <a:latin typeface="Arial Narrow Regular"/>
              </a:rPr>
            </a:br>
            <a:endParaRPr lang="en-US" dirty="0"/>
          </a:p>
        </p:txBody>
      </p:sp>
      <p:grpSp>
        <p:nvGrpSpPr>
          <p:cNvPr id="25" name="Group 24">
            <a:extLst>
              <a:ext uri="{FF2B5EF4-FFF2-40B4-BE49-F238E27FC236}">
                <a16:creationId xmlns:a16="http://schemas.microsoft.com/office/drawing/2014/main" id="{1BC81FBC-A4A5-F1F7-593F-B4FB99EFBFF6}"/>
              </a:ext>
            </a:extLst>
          </p:cNvPr>
          <p:cNvGrpSpPr/>
          <p:nvPr/>
        </p:nvGrpSpPr>
        <p:grpSpPr>
          <a:xfrm>
            <a:off x="610720" y="1425792"/>
            <a:ext cx="10970560" cy="4680000"/>
            <a:chOff x="610720" y="1425792"/>
            <a:chExt cx="10970560" cy="4680000"/>
          </a:xfrm>
        </p:grpSpPr>
        <p:sp>
          <p:nvSpPr>
            <p:cNvPr id="18" name="TextBox 17">
              <a:extLst>
                <a:ext uri="{FF2B5EF4-FFF2-40B4-BE49-F238E27FC236}">
                  <a16:creationId xmlns:a16="http://schemas.microsoft.com/office/drawing/2014/main" id="{2C29D3C0-36E4-7ABE-D13F-9CA18D931E18}"/>
                </a:ext>
              </a:extLst>
            </p:cNvPr>
            <p:cNvSpPr txBox="1"/>
            <p:nvPr/>
          </p:nvSpPr>
          <p:spPr>
            <a:xfrm rot="16200000">
              <a:off x="-1149020" y="3565744"/>
              <a:ext cx="4124439"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a:sym typeface="Arial"/>
                </a:rPr>
                <a:t>Best change in sum of diameters from baseline (%)</a:t>
              </a:r>
              <a:endParaRPr kumimoji="0" lang="en-US" sz="1200" b="1" i="0" u="none" strike="noStrike" kern="0" cap="none" spc="0" normalizeH="0" baseline="30000" noProof="0" dirty="0">
                <a:ln>
                  <a:noFill/>
                </a:ln>
                <a:solidFill>
                  <a:srgbClr val="000000"/>
                </a:solidFill>
                <a:effectLst/>
                <a:uLnTx/>
                <a:uFillTx/>
                <a:latin typeface="Arial Narrow" panose="020B0606020202030204" pitchFamily="34" charset="0"/>
                <a:ea typeface="MS PGothic" panose="020B0600070205080204" pitchFamily="34" charset="-128"/>
                <a:cs typeface="Arial"/>
                <a:sym typeface="Arial"/>
              </a:endParaRPr>
            </a:p>
          </p:txBody>
        </p:sp>
        <p:grpSp>
          <p:nvGrpSpPr>
            <p:cNvPr id="6" name="Group 5">
              <a:extLst>
                <a:ext uri="{FF2B5EF4-FFF2-40B4-BE49-F238E27FC236}">
                  <a16:creationId xmlns:a16="http://schemas.microsoft.com/office/drawing/2014/main" id="{0DAC268B-173F-3C34-049E-5EFD55B349BA}"/>
                </a:ext>
              </a:extLst>
            </p:cNvPr>
            <p:cNvGrpSpPr/>
            <p:nvPr/>
          </p:nvGrpSpPr>
          <p:grpSpPr>
            <a:xfrm>
              <a:off x="610720" y="1425792"/>
              <a:ext cx="10970560" cy="4680000"/>
              <a:chOff x="610720" y="1425792"/>
              <a:chExt cx="10970560" cy="4680000"/>
            </a:xfrm>
          </p:grpSpPr>
          <p:graphicFrame>
            <p:nvGraphicFramePr>
              <p:cNvPr id="17" name="Chart 16">
                <a:extLst>
                  <a:ext uri="{FF2B5EF4-FFF2-40B4-BE49-F238E27FC236}">
                    <a16:creationId xmlns:a16="http://schemas.microsoft.com/office/drawing/2014/main" id="{1DC834AE-CB0F-4BDF-9390-91D65BE9636E}"/>
                  </a:ext>
                </a:extLst>
              </p:cNvPr>
              <p:cNvGraphicFramePr>
                <a:graphicFrameLocks/>
              </p:cNvGraphicFramePr>
              <p:nvPr/>
            </p:nvGraphicFramePr>
            <p:xfrm>
              <a:off x="610720" y="1425792"/>
              <a:ext cx="10970560" cy="4680000"/>
            </p:xfrm>
            <a:graphic>
              <a:graphicData uri="http://schemas.openxmlformats.org/drawingml/2006/chart">
                <c:chart xmlns:c="http://schemas.openxmlformats.org/drawingml/2006/chart" xmlns:r="http://schemas.openxmlformats.org/officeDocument/2006/relationships" r:id="rId3"/>
              </a:graphicData>
            </a:graphic>
          </p:graphicFrame>
          <p:cxnSp>
            <p:nvCxnSpPr>
              <p:cNvPr id="19" name="Straight Connector 18">
                <a:extLst>
                  <a:ext uri="{FF2B5EF4-FFF2-40B4-BE49-F238E27FC236}">
                    <a16:creationId xmlns:a16="http://schemas.microsoft.com/office/drawing/2014/main" id="{2B28830E-AD18-B633-AFFA-99FF557FB552}"/>
                  </a:ext>
                </a:extLst>
              </p:cNvPr>
              <p:cNvCxnSpPr/>
              <p:nvPr/>
            </p:nvCxnSpPr>
            <p:spPr>
              <a:xfrm>
                <a:off x="1470025" y="3317301"/>
                <a:ext cx="9972000" cy="0"/>
              </a:xfrm>
              <a:prstGeom prst="line">
                <a:avLst/>
              </a:prstGeom>
              <a:ln w="95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2139F0F-5A7F-CDDC-BC44-376B80874461}"/>
                  </a:ext>
                </a:extLst>
              </p:cNvPr>
              <p:cNvCxnSpPr/>
              <p:nvPr/>
            </p:nvCxnSpPr>
            <p:spPr>
              <a:xfrm>
                <a:off x="1466850" y="4412676"/>
                <a:ext cx="9972000" cy="0"/>
              </a:xfrm>
              <a:prstGeom prst="line">
                <a:avLst/>
              </a:prstGeom>
              <a:ln w="9525">
                <a:solidFill>
                  <a:schemeClr val="tx1"/>
                </a:solidFill>
                <a:prstDash val="dash"/>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3F3781E3-01A5-00D9-AEC2-57E32C3DDFF3}"/>
                </a:ext>
              </a:extLst>
            </p:cNvPr>
            <p:cNvGrpSpPr/>
            <p:nvPr/>
          </p:nvGrpSpPr>
          <p:grpSpPr>
            <a:xfrm>
              <a:off x="2268525" y="1892574"/>
              <a:ext cx="2627939" cy="941832"/>
              <a:chOff x="2860710" y="2055610"/>
              <a:chExt cx="5839175" cy="1203459"/>
            </a:xfrm>
            <a:effectLst>
              <a:outerShdw blurRad="50800" dist="38100" dir="2700000" algn="tl" rotWithShape="0">
                <a:prstClr val="black">
                  <a:alpha val="40000"/>
                </a:prstClr>
              </a:outerShdw>
            </a:effectLst>
          </p:grpSpPr>
          <p:sp>
            <p:nvSpPr>
              <p:cNvPr id="4" name="Rectangle 3">
                <a:extLst>
                  <a:ext uri="{FF2B5EF4-FFF2-40B4-BE49-F238E27FC236}">
                    <a16:creationId xmlns:a16="http://schemas.microsoft.com/office/drawing/2014/main" id="{B9DB0F4F-E815-3D1F-9698-08D63433035A}"/>
                  </a:ext>
                </a:extLst>
              </p:cNvPr>
              <p:cNvSpPr/>
              <p:nvPr/>
            </p:nvSpPr>
            <p:spPr>
              <a:xfrm>
                <a:off x="2867868" y="2450555"/>
                <a:ext cx="5832017" cy="80851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ORR: </a:t>
                </a:r>
                <a:r>
                  <a:rPr kumimoji="0" lang="en-US" sz="1400" b="0" i="0" u="none" strike="noStrike" kern="1200" cap="none" spc="0" normalizeH="0" baseline="0" noProof="0" dirty="0">
                    <a:ln>
                      <a:noFill/>
                    </a:ln>
                    <a:solidFill>
                      <a:srgbClr val="0C1618"/>
                    </a:solidFill>
                    <a:effectLst/>
                    <a:uLnTx/>
                    <a:uFillTx/>
                    <a:latin typeface="Arial Narrow" panose="020B0606020202030204" pitchFamily="34" charset="0"/>
                    <a:ea typeface="+mn-ea"/>
                    <a:cs typeface="+mn-cs"/>
                  </a:rPr>
                  <a:t>44.4% (95% CI, 27.9–61.9)</a:t>
                </a:r>
              </a:p>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DCR: </a:t>
                </a:r>
                <a:r>
                  <a:rPr kumimoji="0" lang="en-US" sz="1400" b="0" i="0" u="none" strike="noStrike" kern="1200" cap="none" spc="0" normalizeH="0" baseline="0" noProof="0" dirty="0">
                    <a:ln>
                      <a:noFill/>
                    </a:ln>
                    <a:solidFill>
                      <a:srgbClr val="0C1618"/>
                    </a:solidFill>
                    <a:effectLst/>
                    <a:uLnTx/>
                    <a:uFillTx/>
                    <a:latin typeface="Arial Narrow" panose="020B0606020202030204" pitchFamily="34" charset="0"/>
                    <a:ea typeface="+mn-ea"/>
                    <a:cs typeface="+mn-cs"/>
                  </a:rPr>
                  <a:t>75.0% (95% CI, 57.8–87.9)</a:t>
                </a:r>
                <a:r>
                  <a:rPr kumimoji="0" lang="en-US" sz="1400" b="0" i="0" u="none" strike="noStrike" kern="1200" cap="none" spc="0" normalizeH="0" baseline="30000" noProof="0" dirty="0">
                    <a:ln>
                      <a:noFill/>
                    </a:ln>
                    <a:solidFill>
                      <a:srgbClr val="0C1618"/>
                    </a:solidFill>
                    <a:effectLst/>
                    <a:uLnTx/>
                    <a:uFillTx/>
                    <a:latin typeface="Arial Narrow" panose="020B0606020202030204" pitchFamily="34" charset="0"/>
                    <a:ea typeface="+mn-ea"/>
                    <a:cs typeface="+mn-cs"/>
                  </a:rPr>
                  <a:t>b</a:t>
                </a:r>
                <a:endParaRPr kumimoji="0" lang="en-US" sz="14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5" name="Rectangle: Single Corner Rounded 4">
                <a:extLst>
                  <a:ext uri="{FF2B5EF4-FFF2-40B4-BE49-F238E27FC236}">
                    <a16:creationId xmlns:a16="http://schemas.microsoft.com/office/drawing/2014/main" id="{9949C932-7995-6618-6DE8-D6F73E71BA51}"/>
                  </a:ext>
                </a:extLst>
              </p:cNvPr>
              <p:cNvSpPr/>
              <p:nvPr/>
            </p:nvSpPr>
            <p:spPr>
              <a:xfrm>
                <a:off x="2860710" y="2055610"/>
                <a:ext cx="5826090" cy="421866"/>
              </a:xfrm>
              <a:prstGeom prst="round1Rect">
                <a:avLst/>
              </a:prstGeom>
              <a:solidFill>
                <a:schemeClr val="accent3">
                  <a:lumMod val="75000"/>
                </a:schemeClr>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R-DXd 4.8 mg/kg, n=36</a:t>
                </a:r>
              </a:p>
            </p:txBody>
          </p:sp>
        </p:grpSp>
        <p:grpSp>
          <p:nvGrpSpPr>
            <p:cNvPr id="10" name="Group 9">
              <a:extLst>
                <a:ext uri="{FF2B5EF4-FFF2-40B4-BE49-F238E27FC236}">
                  <a16:creationId xmlns:a16="http://schemas.microsoft.com/office/drawing/2014/main" id="{C89BAEC1-D969-AA7E-547E-69D749D8BA25}"/>
                </a:ext>
              </a:extLst>
            </p:cNvPr>
            <p:cNvGrpSpPr/>
            <p:nvPr/>
          </p:nvGrpSpPr>
          <p:grpSpPr>
            <a:xfrm>
              <a:off x="5350853" y="1892574"/>
              <a:ext cx="2627939" cy="941832"/>
              <a:chOff x="2860710" y="2055610"/>
              <a:chExt cx="5839175" cy="1203459"/>
            </a:xfrm>
            <a:effectLst>
              <a:outerShdw blurRad="50800" dist="38100" dir="2700000" algn="tl" rotWithShape="0">
                <a:prstClr val="black">
                  <a:alpha val="40000"/>
                </a:prstClr>
              </a:outerShdw>
            </a:effectLst>
          </p:grpSpPr>
          <p:sp>
            <p:nvSpPr>
              <p:cNvPr id="11" name="Rectangle 10">
                <a:extLst>
                  <a:ext uri="{FF2B5EF4-FFF2-40B4-BE49-F238E27FC236}">
                    <a16:creationId xmlns:a16="http://schemas.microsoft.com/office/drawing/2014/main" id="{EE243BF2-53D4-325E-093B-C4C362BE4A04}"/>
                  </a:ext>
                </a:extLst>
              </p:cNvPr>
              <p:cNvSpPr/>
              <p:nvPr/>
            </p:nvSpPr>
            <p:spPr>
              <a:xfrm>
                <a:off x="2867868" y="2450555"/>
                <a:ext cx="5832017" cy="80851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ORR: </a:t>
                </a:r>
                <a:r>
                  <a:rPr kumimoji="0" lang="en-US" sz="1400" b="0" i="0" u="none" strike="noStrike" kern="1200" cap="none" spc="0" normalizeH="0" baseline="0" noProof="0" dirty="0">
                    <a:ln>
                      <a:noFill/>
                    </a:ln>
                    <a:solidFill>
                      <a:srgbClr val="0C1618"/>
                    </a:solidFill>
                    <a:effectLst/>
                    <a:uLnTx/>
                    <a:uFillTx/>
                    <a:latin typeface="Arial Narrow Regular"/>
                    <a:ea typeface="+mn-ea"/>
                    <a:cs typeface="+mn-cs"/>
                  </a:rPr>
                  <a:t>50.0% (</a:t>
                </a:r>
                <a:r>
                  <a:rPr kumimoji="0" lang="en-US" sz="1400" b="0" i="0" u="none" strike="noStrike" kern="1200" cap="none" spc="0" normalizeH="0" baseline="0" noProof="0" dirty="0">
                    <a:ln>
                      <a:noFill/>
                    </a:ln>
                    <a:solidFill>
                      <a:srgbClr val="0C1618"/>
                    </a:solidFill>
                    <a:effectLst/>
                    <a:uLnTx/>
                    <a:uFillTx/>
                    <a:latin typeface="Arial Narrow" panose="020B0606020202030204" pitchFamily="34" charset="0"/>
                    <a:ea typeface="+mn-ea"/>
                    <a:cs typeface="+mn-cs"/>
                  </a:rPr>
                  <a:t>95% CI, </a:t>
                </a:r>
                <a:r>
                  <a:rPr kumimoji="0" lang="en-US" sz="1400" b="0" i="0" u="none" strike="noStrike" kern="1200" cap="none" spc="0" normalizeH="0" baseline="0" noProof="0" dirty="0">
                    <a:ln>
                      <a:noFill/>
                    </a:ln>
                    <a:solidFill>
                      <a:srgbClr val="0C1618"/>
                    </a:solidFill>
                    <a:effectLst/>
                    <a:uLnTx/>
                    <a:uFillTx/>
                    <a:latin typeface="Arial Narrow Regular"/>
                    <a:ea typeface="+mn-ea"/>
                    <a:cs typeface="+mn-cs"/>
                  </a:rPr>
                  <a:t>32.9–67.1)</a:t>
                </a:r>
              </a:p>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DCR: </a:t>
                </a:r>
                <a:r>
                  <a:rPr kumimoji="0" lang="en-US" sz="1400" b="0" i="0" u="none" strike="noStrike" kern="1200" cap="none" spc="0" normalizeH="0" baseline="0" noProof="0" dirty="0">
                    <a:ln>
                      <a:noFill/>
                    </a:ln>
                    <a:solidFill>
                      <a:srgbClr val="0C1618"/>
                    </a:solidFill>
                    <a:effectLst/>
                    <a:uLnTx/>
                    <a:uFillTx/>
                    <a:latin typeface="Arial Narrow Regular"/>
                    <a:ea typeface="+mn-ea"/>
                    <a:cs typeface="+mn-cs"/>
                  </a:rPr>
                  <a:t>80.6% (</a:t>
                </a:r>
                <a:r>
                  <a:rPr kumimoji="0" lang="en-US" sz="1400" b="0" i="0" u="none" strike="noStrike" kern="1200" cap="none" spc="0" normalizeH="0" baseline="0" noProof="0" dirty="0">
                    <a:ln>
                      <a:noFill/>
                    </a:ln>
                    <a:solidFill>
                      <a:srgbClr val="0C1618"/>
                    </a:solidFill>
                    <a:effectLst/>
                    <a:uLnTx/>
                    <a:uFillTx/>
                    <a:latin typeface="Arial Narrow" panose="020B0606020202030204" pitchFamily="34" charset="0"/>
                    <a:ea typeface="+mn-ea"/>
                    <a:cs typeface="+mn-cs"/>
                  </a:rPr>
                  <a:t>95% CI, </a:t>
                </a:r>
                <a:r>
                  <a:rPr kumimoji="0" lang="en-US" sz="1400" b="0" i="0" u="none" strike="noStrike" kern="1200" cap="none" spc="0" normalizeH="0" baseline="0" noProof="0" dirty="0">
                    <a:ln>
                      <a:noFill/>
                    </a:ln>
                    <a:solidFill>
                      <a:srgbClr val="0C1618"/>
                    </a:solidFill>
                    <a:effectLst/>
                    <a:uLnTx/>
                    <a:uFillTx/>
                    <a:latin typeface="Arial Narrow Regular"/>
                    <a:ea typeface="+mn-ea"/>
                    <a:cs typeface="+mn-cs"/>
                  </a:rPr>
                  <a:t>64.0–91.8)</a:t>
                </a:r>
                <a:r>
                  <a:rPr kumimoji="0" lang="en-US" sz="1400" b="0" i="0" u="none" strike="noStrike" kern="1200" cap="none" spc="0" normalizeH="0" baseline="30000" noProof="0" dirty="0">
                    <a:ln>
                      <a:noFill/>
                    </a:ln>
                    <a:solidFill>
                      <a:srgbClr val="0C1618"/>
                    </a:solidFill>
                    <a:effectLst/>
                    <a:uLnTx/>
                    <a:uFillTx/>
                    <a:latin typeface="Arial Narrow Regular"/>
                    <a:ea typeface="+mn-ea"/>
                    <a:cs typeface="+mn-cs"/>
                  </a:rPr>
                  <a:t>b</a:t>
                </a:r>
                <a:endParaRPr kumimoji="0" lang="en-US" sz="14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2" name="Rectangle: Single Corner Rounded 11">
                <a:extLst>
                  <a:ext uri="{FF2B5EF4-FFF2-40B4-BE49-F238E27FC236}">
                    <a16:creationId xmlns:a16="http://schemas.microsoft.com/office/drawing/2014/main" id="{E4160FF1-D5B5-F400-C610-F0CB384AC34F}"/>
                  </a:ext>
                </a:extLst>
              </p:cNvPr>
              <p:cNvSpPr/>
              <p:nvPr/>
            </p:nvSpPr>
            <p:spPr>
              <a:xfrm>
                <a:off x="2860710" y="2055610"/>
                <a:ext cx="5826090" cy="421866"/>
              </a:xfrm>
              <a:prstGeom prst="round1Rect">
                <a:avLst/>
              </a:prstGeom>
              <a:solidFill>
                <a:schemeClr val="accent4"/>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Narrow Regular"/>
                    <a:ea typeface="+mn-ea"/>
                    <a:cs typeface="+mn-cs"/>
                  </a:rPr>
                  <a:t>R-DXd 5.6 mg/kg, n=36</a:t>
                </a:r>
              </a:p>
            </p:txBody>
          </p:sp>
        </p:grpSp>
        <p:grpSp>
          <p:nvGrpSpPr>
            <p:cNvPr id="14" name="Group 13">
              <a:extLst>
                <a:ext uri="{FF2B5EF4-FFF2-40B4-BE49-F238E27FC236}">
                  <a16:creationId xmlns:a16="http://schemas.microsoft.com/office/drawing/2014/main" id="{6052A960-6766-AD4E-0A29-DD205876FE7E}"/>
                </a:ext>
              </a:extLst>
            </p:cNvPr>
            <p:cNvGrpSpPr/>
            <p:nvPr/>
          </p:nvGrpSpPr>
          <p:grpSpPr>
            <a:xfrm>
              <a:off x="8433181" y="1892574"/>
              <a:ext cx="2627939" cy="941832"/>
              <a:chOff x="2860710" y="2055610"/>
              <a:chExt cx="5839175" cy="1203459"/>
            </a:xfrm>
            <a:effectLst>
              <a:outerShdw blurRad="50800" dist="38100" dir="2700000" algn="tl" rotWithShape="0">
                <a:prstClr val="black">
                  <a:alpha val="40000"/>
                </a:prstClr>
              </a:outerShdw>
            </a:effectLst>
          </p:grpSpPr>
          <p:sp>
            <p:nvSpPr>
              <p:cNvPr id="15" name="Rectangle 14">
                <a:extLst>
                  <a:ext uri="{FF2B5EF4-FFF2-40B4-BE49-F238E27FC236}">
                    <a16:creationId xmlns:a16="http://schemas.microsoft.com/office/drawing/2014/main" id="{5F72273B-FEF7-B3D5-7284-2FF658E00DEF}"/>
                  </a:ext>
                </a:extLst>
              </p:cNvPr>
              <p:cNvSpPr/>
              <p:nvPr/>
            </p:nvSpPr>
            <p:spPr>
              <a:xfrm>
                <a:off x="2867868" y="2450555"/>
                <a:ext cx="5832017" cy="80851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ORR: </a:t>
                </a:r>
                <a:r>
                  <a:rPr kumimoji="0" lang="en-US" sz="1400" b="0" i="0" u="none" strike="noStrike" kern="1200" cap="none" spc="0" normalizeH="0" baseline="0" noProof="0" dirty="0">
                    <a:ln>
                      <a:noFill/>
                    </a:ln>
                    <a:solidFill>
                      <a:srgbClr val="0C1618"/>
                    </a:solidFill>
                    <a:effectLst/>
                    <a:uLnTx/>
                    <a:uFillTx/>
                    <a:latin typeface="Arial Narrow Regular"/>
                    <a:ea typeface="+mn-ea"/>
                    <a:cs typeface="+mn-cs"/>
                  </a:rPr>
                  <a:t>57.1% (</a:t>
                </a:r>
                <a:r>
                  <a:rPr kumimoji="0" lang="en-US" sz="1400" b="0" i="0" u="none" strike="noStrike" kern="1200" cap="none" spc="0" normalizeH="0" baseline="0" noProof="0" dirty="0">
                    <a:ln>
                      <a:noFill/>
                    </a:ln>
                    <a:solidFill>
                      <a:srgbClr val="0C1618"/>
                    </a:solidFill>
                    <a:effectLst/>
                    <a:uLnTx/>
                    <a:uFillTx/>
                    <a:latin typeface="Arial Narrow" panose="020B0606020202030204" pitchFamily="34" charset="0"/>
                    <a:ea typeface="+mn-ea"/>
                    <a:cs typeface="+mn-cs"/>
                  </a:rPr>
                  <a:t>95% CI, </a:t>
                </a:r>
                <a:r>
                  <a:rPr kumimoji="0" lang="en-US" sz="1400" b="0" i="0" u="none" strike="noStrike" kern="1200" cap="none" spc="0" normalizeH="0" baseline="0" noProof="0" dirty="0">
                    <a:ln>
                      <a:noFill/>
                    </a:ln>
                    <a:solidFill>
                      <a:srgbClr val="0C1618"/>
                    </a:solidFill>
                    <a:effectLst/>
                    <a:uLnTx/>
                    <a:uFillTx/>
                    <a:latin typeface="Arial Narrow Regular"/>
                    <a:ea typeface="+mn-ea"/>
                    <a:cs typeface="+mn-cs"/>
                  </a:rPr>
                  <a:t>39.4–73.7</a:t>
                </a:r>
                <a:r>
                  <a:rPr kumimoji="0" lang="en-US" sz="1400" b="0" i="0" u="none" strike="noStrike" kern="1200" cap="none" spc="0" normalizeH="0" baseline="0" noProof="0" dirty="0">
                    <a:ln>
                      <a:noFill/>
                    </a:ln>
                    <a:solidFill>
                      <a:srgbClr val="0C1618"/>
                    </a:solidFill>
                    <a:effectLst/>
                    <a:uLnTx/>
                    <a:uFillTx/>
                    <a:latin typeface="Arial Narrow" panose="020B0606020202030204" pitchFamily="34" charset="0"/>
                    <a:ea typeface="+mn-ea"/>
                    <a:cs typeface="+mn-cs"/>
                  </a:rPr>
                  <a:t>)</a:t>
                </a:r>
              </a:p>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DCR: </a:t>
                </a:r>
                <a:r>
                  <a:rPr kumimoji="0" lang="en-US" sz="1400" b="0" i="0" u="none" strike="noStrike" kern="1200" cap="none" spc="0" normalizeH="0" baseline="0" noProof="0" dirty="0">
                    <a:ln>
                      <a:noFill/>
                    </a:ln>
                    <a:solidFill>
                      <a:srgbClr val="0C1618"/>
                    </a:solidFill>
                    <a:effectLst/>
                    <a:uLnTx/>
                    <a:uFillTx/>
                    <a:latin typeface="Arial Narrow Regular"/>
                    <a:ea typeface="+mn-ea"/>
                    <a:cs typeface="+mn-cs"/>
                  </a:rPr>
                  <a:t>77.1% (</a:t>
                </a:r>
                <a:r>
                  <a:rPr kumimoji="0" lang="en-US" sz="1400" b="0" i="0" u="none" strike="noStrike" kern="1200" cap="none" spc="0" normalizeH="0" baseline="0" noProof="0" dirty="0">
                    <a:ln>
                      <a:noFill/>
                    </a:ln>
                    <a:solidFill>
                      <a:srgbClr val="0C1618"/>
                    </a:solidFill>
                    <a:effectLst/>
                    <a:uLnTx/>
                    <a:uFillTx/>
                    <a:latin typeface="Arial Narrow" panose="020B0606020202030204" pitchFamily="34" charset="0"/>
                    <a:ea typeface="+mn-ea"/>
                    <a:cs typeface="+mn-cs"/>
                  </a:rPr>
                  <a:t>95% CI, </a:t>
                </a:r>
                <a:r>
                  <a:rPr kumimoji="0" lang="en-US" sz="1400" b="0" i="0" u="none" strike="noStrike" kern="1200" cap="none" spc="0" normalizeH="0" baseline="0" noProof="0" dirty="0">
                    <a:ln>
                      <a:noFill/>
                    </a:ln>
                    <a:solidFill>
                      <a:srgbClr val="0C1618"/>
                    </a:solidFill>
                    <a:effectLst/>
                    <a:uLnTx/>
                    <a:uFillTx/>
                    <a:latin typeface="Arial Narrow Regular"/>
                    <a:ea typeface="+mn-ea"/>
                    <a:cs typeface="+mn-cs"/>
                  </a:rPr>
                  <a:t>59.9–89.6)</a:t>
                </a:r>
                <a:r>
                  <a:rPr kumimoji="0" lang="en-US" sz="1400" b="0" i="0" u="none" strike="noStrike" kern="1200" cap="none" spc="0" normalizeH="0" baseline="30000" noProof="0" dirty="0">
                    <a:ln>
                      <a:noFill/>
                    </a:ln>
                    <a:solidFill>
                      <a:srgbClr val="0C1618"/>
                    </a:solidFill>
                    <a:effectLst/>
                    <a:uLnTx/>
                    <a:uFillTx/>
                    <a:latin typeface="Arial Narrow Regular"/>
                    <a:ea typeface="+mn-ea"/>
                    <a:cs typeface="+mn-cs"/>
                  </a:rPr>
                  <a:t>b</a:t>
                </a:r>
                <a:endParaRPr kumimoji="0" lang="en-US" sz="14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6" name="Rectangle: Single Corner Rounded 15">
                <a:extLst>
                  <a:ext uri="{FF2B5EF4-FFF2-40B4-BE49-F238E27FC236}">
                    <a16:creationId xmlns:a16="http://schemas.microsoft.com/office/drawing/2014/main" id="{DC4EDD24-AF62-0C84-6DDD-352D42136E1F}"/>
                  </a:ext>
                </a:extLst>
              </p:cNvPr>
              <p:cNvSpPr/>
              <p:nvPr/>
            </p:nvSpPr>
            <p:spPr>
              <a:xfrm>
                <a:off x="2860710" y="2055610"/>
                <a:ext cx="5826090" cy="421866"/>
              </a:xfrm>
              <a:prstGeom prst="round1Rect">
                <a:avLst/>
              </a:prstGeom>
              <a:solidFill>
                <a:schemeClr val="accent1"/>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Narrow Regular"/>
                    <a:ea typeface="+mn-ea"/>
                    <a:cs typeface="+mn-cs"/>
                  </a:rPr>
                  <a:t>R-DXd 6.4 mg/kg, n=35</a:t>
                </a:r>
              </a:p>
            </p:txBody>
          </p:sp>
        </p:grpSp>
      </p:grpSp>
      <p:sp>
        <p:nvSpPr>
          <p:cNvPr id="21" name="CasellaDiTesto 20">
            <a:extLst>
              <a:ext uri="{FF2B5EF4-FFF2-40B4-BE49-F238E27FC236}">
                <a16:creationId xmlns:a16="http://schemas.microsoft.com/office/drawing/2014/main" id="{19B21143-B268-4647-A56D-B336097806AF}"/>
              </a:ext>
            </a:extLst>
          </p:cNvPr>
          <p:cNvSpPr txBox="1"/>
          <p:nvPr/>
        </p:nvSpPr>
        <p:spPr>
          <a:xfrm>
            <a:off x="9586514" y="6444518"/>
            <a:ext cx="2319289" cy="338554"/>
          </a:xfrm>
          <a:prstGeom prst="rect">
            <a:avLst/>
          </a:prstGeom>
          <a:noFill/>
        </p:spPr>
        <p:txBody>
          <a:bodyPr wrap="non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C1618"/>
                </a:solidFill>
                <a:effectLst/>
                <a:uLnTx/>
                <a:uFillTx/>
                <a:latin typeface="Calibri" panose="020F0502020204030204" pitchFamily="34" charset="0"/>
                <a:ea typeface="MS PGothic" panose="020B0600070205080204" pitchFamily="34" charset="-128"/>
                <a:cs typeface="+mn-cs"/>
              </a:rPr>
              <a:t>Ray-Coquard, ESMO 2025</a:t>
            </a:r>
          </a:p>
        </p:txBody>
      </p:sp>
      <p:sp>
        <p:nvSpPr>
          <p:cNvPr id="7" name="TextBox 6">
            <a:extLst>
              <a:ext uri="{FF2B5EF4-FFF2-40B4-BE49-F238E27FC236}">
                <a16:creationId xmlns:a16="http://schemas.microsoft.com/office/drawing/2014/main" id="{101CA088-38B9-CE02-FBAE-A2B017708D33}"/>
              </a:ext>
            </a:extLst>
          </p:cNvPr>
          <p:cNvSpPr txBox="1"/>
          <p:nvPr/>
        </p:nvSpPr>
        <p:spPr>
          <a:xfrm>
            <a:off x="9054763" y="69206"/>
            <a:ext cx="3132396"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C1618"/>
                </a:solidFill>
                <a:effectLst/>
                <a:uLnTx/>
                <a:uFillTx/>
                <a:latin typeface="Calibri" panose="020F0502020204030204" pitchFamily="34" charset="0"/>
                <a:ea typeface="MS PGothic" panose="020B0600070205080204" pitchFamily="34" charset="-128"/>
                <a:cs typeface="Calibri" panose="020F0502020204030204" pitchFamily="34" charset="0"/>
              </a:rPr>
              <a:t>Courtesy of Nicoletta Colombo, MD</a:t>
            </a:r>
          </a:p>
        </p:txBody>
      </p:sp>
    </p:spTree>
    <p:extLst>
      <p:ext uri="{BB962C8B-B14F-4D97-AF65-F5344CB8AC3E}">
        <p14:creationId xmlns:p14="http://schemas.microsoft.com/office/powerpoint/2010/main" val="13609333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65DE0E04-1CB0-B0A9-5056-5A8AFC496E1A}"/>
            </a:ext>
          </a:extLst>
        </p:cNvPr>
        <p:cNvGrpSpPr/>
        <p:nvPr/>
      </p:nvGrpSpPr>
      <p:grpSpPr>
        <a:xfrm>
          <a:off x="0" y="0"/>
          <a:ext cx="0" cy="0"/>
          <a:chOff x="0" y="0"/>
          <a:chExt cx="0" cy="0"/>
        </a:xfrm>
      </p:grpSpPr>
      <p:grpSp>
        <p:nvGrpSpPr>
          <p:cNvPr id="41" name="Group 40">
            <a:extLst>
              <a:ext uri="{FF2B5EF4-FFF2-40B4-BE49-F238E27FC236}">
                <a16:creationId xmlns:a16="http://schemas.microsoft.com/office/drawing/2014/main" id="{40008AAC-05E0-6E0F-1528-DB21726C8D74}"/>
              </a:ext>
            </a:extLst>
          </p:cNvPr>
          <p:cNvGrpSpPr/>
          <p:nvPr/>
        </p:nvGrpSpPr>
        <p:grpSpPr>
          <a:xfrm>
            <a:off x="441932" y="1560564"/>
            <a:ext cx="11376000" cy="3586396"/>
            <a:chOff x="603562" y="1665845"/>
            <a:chExt cx="10911141" cy="3586396"/>
          </a:xfrm>
        </p:grpSpPr>
        <p:sp>
          <p:nvSpPr>
            <p:cNvPr id="11" name="Rectangle 10">
              <a:extLst>
                <a:ext uri="{FF2B5EF4-FFF2-40B4-BE49-F238E27FC236}">
                  <a16:creationId xmlns:a16="http://schemas.microsoft.com/office/drawing/2014/main" id="{081C1584-7834-FE43-0FC5-78F2B6665F5C}"/>
                </a:ext>
              </a:extLst>
            </p:cNvPr>
            <p:cNvSpPr/>
            <p:nvPr/>
          </p:nvSpPr>
          <p:spPr>
            <a:xfrm>
              <a:off x="610311" y="2510307"/>
              <a:ext cx="10904392" cy="205200"/>
            </a:xfrm>
            <a:prstGeom prst="rect">
              <a:avLst/>
            </a:prstGeom>
            <a:solidFill>
              <a:schemeClr val="bg1">
                <a:lumMod val="9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Arial" panose="020B0604020202020204" pitchFamily="34" charset="0"/>
              </a:endParaRPr>
            </a:p>
          </p:txBody>
        </p:sp>
        <p:sp>
          <p:nvSpPr>
            <p:cNvPr id="13" name="Rectangle 12">
              <a:extLst>
                <a:ext uri="{FF2B5EF4-FFF2-40B4-BE49-F238E27FC236}">
                  <a16:creationId xmlns:a16="http://schemas.microsoft.com/office/drawing/2014/main" id="{0409E08E-13CB-B97B-7696-5E8B297D32BC}"/>
                </a:ext>
              </a:extLst>
            </p:cNvPr>
            <p:cNvSpPr/>
            <p:nvPr/>
          </p:nvSpPr>
          <p:spPr>
            <a:xfrm>
              <a:off x="610311" y="3355885"/>
              <a:ext cx="10904392" cy="205200"/>
            </a:xfrm>
            <a:prstGeom prst="rect">
              <a:avLst/>
            </a:prstGeom>
            <a:solidFill>
              <a:schemeClr val="bg1">
                <a:lumMod val="9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Arial" panose="020B0604020202020204" pitchFamily="34" charset="0"/>
              </a:endParaRPr>
            </a:p>
          </p:txBody>
        </p:sp>
        <p:sp>
          <p:nvSpPr>
            <p:cNvPr id="14" name="Rectangle 13">
              <a:extLst>
                <a:ext uri="{FF2B5EF4-FFF2-40B4-BE49-F238E27FC236}">
                  <a16:creationId xmlns:a16="http://schemas.microsoft.com/office/drawing/2014/main" id="{05E08995-6006-2C3D-440F-534646CC3ACB}"/>
                </a:ext>
              </a:extLst>
            </p:cNvPr>
            <p:cNvSpPr/>
            <p:nvPr/>
          </p:nvSpPr>
          <p:spPr>
            <a:xfrm>
              <a:off x="610311" y="4201463"/>
              <a:ext cx="10904392" cy="205200"/>
            </a:xfrm>
            <a:prstGeom prst="rect">
              <a:avLst/>
            </a:prstGeom>
            <a:solidFill>
              <a:schemeClr val="bg1">
                <a:lumMod val="9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Arial" panose="020B0604020202020204" pitchFamily="34" charset="0"/>
              </a:endParaRPr>
            </a:p>
          </p:txBody>
        </p:sp>
        <p:sp>
          <p:nvSpPr>
            <p:cNvPr id="15" name="Rectangle 14">
              <a:extLst>
                <a:ext uri="{FF2B5EF4-FFF2-40B4-BE49-F238E27FC236}">
                  <a16:creationId xmlns:a16="http://schemas.microsoft.com/office/drawing/2014/main" id="{D2FDD7FB-2728-4FC0-69B5-8B89838DB42E}"/>
                </a:ext>
              </a:extLst>
            </p:cNvPr>
            <p:cNvSpPr/>
            <p:nvPr/>
          </p:nvSpPr>
          <p:spPr>
            <a:xfrm>
              <a:off x="610311" y="5047041"/>
              <a:ext cx="10904392" cy="205200"/>
            </a:xfrm>
            <a:prstGeom prst="rect">
              <a:avLst/>
            </a:prstGeom>
            <a:solidFill>
              <a:schemeClr val="bg1">
                <a:lumMod val="9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Arial" panose="020B0604020202020204" pitchFamily="34" charset="0"/>
              </a:endParaRPr>
            </a:p>
          </p:txBody>
        </p:sp>
        <p:sp>
          <p:nvSpPr>
            <p:cNvPr id="25" name="Rectangle 24">
              <a:extLst>
                <a:ext uri="{FF2B5EF4-FFF2-40B4-BE49-F238E27FC236}">
                  <a16:creationId xmlns:a16="http://schemas.microsoft.com/office/drawing/2014/main" id="{1713217A-C2AE-142C-DA11-9F40CDA66F25}"/>
                </a:ext>
              </a:extLst>
            </p:cNvPr>
            <p:cNvSpPr/>
            <p:nvPr/>
          </p:nvSpPr>
          <p:spPr>
            <a:xfrm>
              <a:off x="603562" y="2091328"/>
              <a:ext cx="10904392" cy="205200"/>
            </a:xfrm>
            <a:prstGeom prst="rect">
              <a:avLst/>
            </a:prstGeom>
            <a:solidFill>
              <a:schemeClr val="bg1">
                <a:lumMod val="9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Arial" panose="020B0604020202020204" pitchFamily="34" charset="0"/>
              </a:endParaRPr>
            </a:p>
          </p:txBody>
        </p:sp>
        <p:sp>
          <p:nvSpPr>
            <p:cNvPr id="29" name="Rectangle 28">
              <a:extLst>
                <a:ext uri="{FF2B5EF4-FFF2-40B4-BE49-F238E27FC236}">
                  <a16:creationId xmlns:a16="http://schemas.microsoft.com/office/drawing/2014/main" id="{5AF97455-1EC1-4764-8CD5-5BDD9CCC08CB}"/>
                </a:ext>
              </a:extLst>
            </p:cNvPr>
            <p:cNvSpPr/>
            <p:nvPr/>
          </p:nvSpPr>
          <p:spPr>
            <a:xfrm>
              <a:off x="610311" y="2936906"/>
              <a:ext cx="10904392" cy="205200"/>
            </a:xfrm>
            <a:prstGeom prst="rect">
              <a:avLst/>
            </a:prstGeom>
            <a:solidFill>
              <a:schemeClr val="bg1">
                <a:lumMod val="9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Arial" panose="020B0604020202020204" pitchFamily="34" charset="0"/>
              </a:endParaRPr>
            </a:p>
          </p:txBody>
        </p:sp>
        <p:sp>
          <p:nvSpPr>
            <p:cNvPr id="33" name="Rectangle 32">
              <a:extLst>
                <a:ext uri="{FF2B5EF4-FFF2-40B4-BE49-F238E27FC236}">
                  <a16:creationId xmlns:a16="http://schemas.microsoft.com/office/drawing/2014/main" id="{95026A6B-4311-32DD-D5BF-D0FA49DE683B}"/>
                </a:ext>
              </a:extLst>
            </p:cNvPr>
            <p:cNvSpPr/>
            <p:nvPr/>
          </p:nvSpPr>
          <p:spPr>
            <a:xfrm>
              <a:off x="610311" y="3782484"/>
              <a:ext cx="10904392" cy="205200"/>
            </a:xfrm>
            <a:prstGeom prst="rect">
              <a:avLst/>
            </a:prstGeom>
            <a:solidFill>
              <a:schemeClr val="bg1">
                <a:lumMod val="9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Arial" panose="020B0604020202020204" pitchFamily="34" charset="0"/>
              </a:endParaRPr>
            </a:p>
          </p:txBody>
        </p:sp>
        <p:sp>
          <p:nvSpPr>
            <p:cNvPr id="34" name="Rectangle 33">
              <a:extLst>
                <a:ext uri="{FF2B5EF4-FFF2-40B4-BE49-F238E27FC236}">
                  <a16:creationId xmlns:a16="http://schemas.microsoft.com/office/drawing/2014/main" id="{F0DB692F-68ED-EB16-1C4B-45E82EFF4892}"/>
                </a:ext>
              </a:extLst>
            </p:cNvPr>
            <p:cNvSpPr/>
            <p:nvPr/>
          </p:nvSpPr>
          <p:spPr>
            <a:xfrm>
              <a:off x="610311" y="4628062"/>
              <a:ext cx="10904392" cy="205200"/>
            </a:xfrm>
            <a:prstGeom prst="rect">
              <a:avLst/>
            </a:prstGeom>
            <a:solidFill>
              <a:schemeClr val="bg1">
                <a:lumMod val="9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Arial" panose="020B0604020202020204" pitchFamily="34" charset="0"/>
              </a:endParaRPr>
            </a:p>
          </p:txBody>
        </p:sp>
        <p:sp>
          <p:nvSpPr>
            <p:cNvPr id="35" name="Rectangle 34">
              <a:extLst>
                <a:ext uri="{FF2B5EF4-FFF2-40B4-BE49-F238E27FC236}">
                  <a16:creationId xmlns:a16="http://schemas.microsoft.com/office/drawing/2014/main" id="{0F7F3B87-8279-689D-065C-1B58B6A7334F}"/>
                </a:ext>
              </a:extLst>
            </p:cNvPr>
            <p:cNvSpPr/>
            <p:nvPr/>
          </p:nvSpPr>
          <p:spPr>
            <a:xfrm>
              <a:off x="603562" y="1665845"/>
              <a:ext cx="10904392" cy="205200"/>
            </a:xfrm>
            <a:prstGeom prst="rect">
              <a:avLst/>
            </a:prstGeom>
            <a:solidFill>
              <a:schemeClr val="bg1">
                <a:lumMod val="9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Arial" panose="020B0604020202020204" pitchFamily="34" charset="0"/>
              </a:endParaRPr>
            </a:p>
          </p:txBody>
        </p:sp>
      </p:grpSp>
      <p:sp>
        <p:nvSpPr>
          <p:cNvPr id="3" name="Footer Placeholder 2">
            <a:extLst>
              <a:ext uri="{FF2B5EF4-FFF2-40B4-BE49-F238E27FC236}">
                <a16:creationId xmlns:a16="http://schemas.microsoft.com/office/drawing/2014/main" id="{75C2B8C8-D843-1287-A0CC-1C9CE29301F7}"/>
              </a:ext>
            </a:extLst>
          </p:cNvPr>
          <p:cNvSpPr>
            <a:spLocks noGrp="1"/>
          </p:cNvSpPr>
          <p:nvPr>
            <p:ph type="ftr" sz="quarter" idx="11"/>
          </p:nvPr>
        </p:nvSpPr>
        <p:spPr>
          <a:xfrm>
            <a:off x="407989" y="5833381"/>
            <a:ext cx="9751688" cy="840020"/>
          </a:xfrm>
          <a:noFill/>
        </p:spPr>
        <p:txBody>
          <a:bodyPr anchor="b"/>
          <a:lstStyle/>
          <a:p>
            <a:pPr marL="0" marR="0" lvl="0" indent="0" algn="l" defTabSz="914400" rtl="0" eaLnBrk="1" fontAlgn="auto" latinLnBrk="0" hangingPunct="1">
              <a:lnSpc>
                <a:spcPct val="90000"/>
              </a:lnSpc>
              <a:spcBef>
                <a:spcPts val="200"/>
              </a:spcBef>
              <a:spcAft>
                <a:spcPts val="300"/>
              </a:spcAft>
              <a:buClr>
                <a:srgbClr val="000000"/>
              </a:buClr>
              <a:buSzTx/>
              <a:buFontTx/>
              <a:buNone/>
              <a:tabLst>
                <a:tab pos="1341438" algn="l"/>
              </a:tabLst>
              <a:defRPr/>
            </a:pPr>
            <a:r>
              <a:rPr kumimoji="0" lang="en-US" sz="800" b="1" i="0" u="none" strike="noStrike" kern="1200" cap="none" spc="0" normalizeH="0" baseline="0" noProof="0" dirty="0">
                <a:ln>
                  <a:noFill/>
                </a:ln>
                <a:solidFill>
                  <a:srgbClr val="0C1618"/>
                </a:solidFill>
                <a:effectLst/>
                <a:uLnTx/>
                <a:uFillTx/>
                <a:latin typeface="Arial Narrow" panose="020B0606020202030204" pitchFamily="34" charset="0"/>
                <a:ea typeface="MS PGothic" panose="020B0600070205080204" pitchFamily="34" charset="-128"/>
                <a:cs typeface="Arial" panose="020B0604020202020204" pitchFamily="34" charset="0"/>
              </a:rPr>
              <a:t>Data cutoff: February 26, 2025. </a:t>
            </a:r>
            <a:br>
              <a:rPr kumimoji="0" lang="en-US" sz="800" b="0" i="0" u="none" strike="noStrike" kern="1200" cap="none" spc="0" normalizeH="0" baseline="0" noProof="0" dirty="0">
                <a:ln>
                  <a:noFill/>
                </a:ln>
                <a:solidFill>
                  <a:srgbClr val="0C1618"/>
                </a:solidFill>
                <a:effectLst/>
                <a:uLnTx/>
                <a:uFillTx/>
                <a:latin typeface="Arial Narrow" panose="020B0606020202030204" pitchFamily="34" charset="0"/>
                <a:ea typeface="MS PGothic" panose="020B0600070205080204" pitchFamily="34" charset="-128"/>
                <a:cs typeface="Arial" panose="020B0604020202020204" pitchFamily="34" charset="0"/>
              </a:rPr>
            </a:br>
            <a:r>
              <a:rPr kumimoji="0" lang="en-US" sz="800" b="0" i="0" u="none" strike="noStrike" kern="1200" cap="none" spc="0" normalizeH="0" baseline="30000" noProof="0" dirty="0" err="1">
                <a:ln>
                  <a:noFill/>
                </a:ln>
                <a:solidFill>
                  <a:srgbClr val="0C1618"/>
                </a:solidFill>
                <a:effectLst/>
                <a:uLnTx/>
                <a:uFillTx/>
                <a:latin typeface="Arial Narrow" panose="020B0606020202030204" pitchFamily="34" charset="0"/>
                <a:ea typeface="MS PGothic" panose="020B0600070205080204" pitchFamily="34" charset="-128"/>
                <a:cs typeface="Arial" panose="020B0604020202020204" pitchFamily="34" charset="0"/>
              </a:rPr>
              <a:t>a</a:t>
            </a:r>
            <a:r>
              <a:rPr kumimoji="0" lang="en-US" sz="800" b="0" i="0" u="none" strike="noStrike" kern="1200" cap="none" spc="0" normalizeH="0" baseline="0" noProof="0" dirty="0" err="1">
                <a:ln>
                  <a:noFill/>
                </a:ln>
                <a:solidFill>
                  <a:srgbClr val="0C1618"/>
                </a:solidFill>
                <a:effectLst/>
                <a:uLnTx/>
                <a:uFillTx/>
                <a:latin typeface="Arial Narrow" panose="020B0606020202030204" pitchFamily="34" charset="0"/>
                <a:ea typeface="MS PGothic" panose="020B0600070205080204" pitchFamily="34" charset="-128"/>
                <a:cs typeface="Arial" panose="020B0604020202020204" pitchFamily="34" charset="0"/>
              </a:rPr>
              <a:t>TEAEs</a:t>
            </a:r>
            <a:r>
              <a:rPr kumimoji="0" lang="en-US" sz="800" b="0" i="0" u="none" strike="noStrike" kern="1200" cap="none" spc="0" normalizeH="0" baseline="0" noProof="0" dirty="0">
                <a:ln>
                  <a:noFill/>
                </a:ln>
                <a:solidFill>
                  <a:srgbClr val="0C1618"/>
                </a:solidFill>
                <a:effectLst/>
                <a:uLnTx/>
                <a:uFillTx/>
                <a:latin typeface="Arial Narrow" panose="020B0606020202030204" pitchFamily="34" charset="0"/>
                <a:ea typeface="MS PGothic" panose="020B0600070205080204" pitchFamily="34" charset="-128"/>
                <a:cs typeface="Arial" panose="020B0604020202020204" pitchFamily="34" charset="0"/>
              </a:rPr>
              <a:t> reported in ≥10% of all patients who received R-DXd 4.8–6.4 mg/kg. Reported safety events are defined by MedDRA preferred terminology. </a:t>
            </a:r>
            <a:r>
              <a:rPr kumimoji="0" lang="en-US" sz="800" b="0" i="0" u="none" strike="noStrike" kern="1200" cap="none" spc="0" normalizeH="0" baseline="30000" noProof="0" dirty="0" err="1">
                <a:ln>
                  <a:noFill/>
                </a:ln>
                <a:solidFill>
                  <a:srgbClr val="0C1618"/>
                </a:solidFill>
                <a:effectLst/>
                <a:uLnTx/>
                <a:uFillTx/>
                <a:latin typeface="Arial Narrow" panose="020B0606020202030204" pitchFamily="34" charset="0"/>
                <a:ea typeface="MS PGothic" panose="020B0600070205080204" pitchFamily="34" charset="-128"/>
                <a:cs typeface="Arial" panose="020B0604020202020204" pitchFamily="34" charset="0"/>
              </a:rPr>
              <a:t>b</a:t>
            </a:r>
            <a:r>
              <a:rPr kumimoji="0" lang="en-US" sz="800" b="0" i="0" u="none" strike="noStrike" kern="1200" cap="none" spc="0" normalizeH="0" baseline="0" noProof="0" dirty="0" err="1">
                <a:ln>
                  <a:noFill/>
                </a:ln>
                <a:solidFill>
                  <a:srgbClr val="0C1618"/>
                </a:solidFill>
                <a:effectLst/>
                <a:uLnTx/>
                <a:uFillTx/>
                <a:latin typeface="Arial Narrow" panose="020B0606020202030204" pitchFamily="34" charset="0"/>
                <a:ea typeface="MS PGothic" panose="020B0600070205080204" pitchFamily="34" charset="-128"/>
                <a:cs typeface="Arial" panose="020B0604020202020204" pitchFamily="34" charset="0"/>
              </a:rPr>
              <a:t>Grade</a:t>
            </a:r>
            <a:r>
              <a:rPr kumimoji="0" lang="en-US" sz="800" b="0" i="0" u="none" strike="noStrike" kern="1200" cap="none" spc="0" normalizeH="0" baseline="0" noProof="0" dirty="0">
                <a:ln>
                  <a:noFill/>
                </a:ln>
                <a:solidFill>
                  <a:srgbClr val="0C1618"/>
                </a:solidFill>
                <a:effectLst/>
                <a:uLnTx/>
                <a:uFillTx/>
                <a:latin typeface="Arial Narrow" panose="020B0606020202030204" pitchFamily="34" charset="0"/>
                <a:ea typeface="MS PGothic" panose="020B0600070205080204" pitchFamily="34" charset="-128"/>
                <a:cs typeface="Arial" panose="020B0604020202020204" pitchFamily="34" charset="0"/>
              </a:rPr>
              <a:t> 4 hematologic TEAEs reported at 4.8 mg/kg: </a:t>
            </a:r>
            <a:r>
              <a:rPr kumimoji="0" lang="en-US" sz="800" b="0" i="0" u="none" strike="noStrike" kern="1200" cap="none" spc="0" normalizeH="0" baseline="0" noProof="0" dirty="0" err="1">
                <a:ln>
                  <a:noFill/>
                </a:ln>
                <a:solidFill>
                  <a:srgbClr val="0C1618"/>
                </a:solidFill>
                <a:effectLst/>
                <a:uLnTx/>
                <a:uFillTx/>
                <a:latin typeface="Arial Narrow" panose="020B0606020202030204" pitchFamily="34" charset="0"/>
                <a:ea typeface="MS PGothic" panose="020B0600070205080204" pitchFamily="34" charset="-128"/>
                <a:cs typeface="Arial" panose="020B0604020202020204" pitchFamily="34" charset="0"/>
              </a:rPr>
              <a:t>neutropenia</a:t>
            </a:r>
            <a:r>
              <a:rPr kumimoji="0" lang="en-US" sz="800" b="0" i="0" u="none" strike="noStrike" kern="1200" cap="none" spc="0" normalizeH="0" baseline="30000" noProof="0" dirty="0" err="1">
                <a:ln>
                  <a:noFill/>
                </a:ln>
                <a:solidFill>
                  <a:srgbClr val="0C1618"/>
                </a:solidFill>
                <a:effectLst/>
                <a:uLnTx/>
                <a:uFillTx/>
                <a:latin typeface="Arial Narrow" panose="020B0606020202030204" pitchFamily="34" charset="0"/>
                <a:ea typeface="MS PGothic" panose="020B0600070205080204" pitchFamily="34" charset="-128"/>
                <a:cs typeface="Arial" panose="020B0604020202020204" pitchFamily="34" charset="0"/>
              </a:rPr>
              <a:t>c</a:t>
            </a:r>
            <a:r>
              <a:rPr kumimoji="0" lang="en-US" sz="800" b="0" i="0" u="none" strike="noStrike" kern="1200" cap="none" spc="0" normalizeH="0" baseline="0" noProof="0" dirty="0">
                <a:ln>
                  <a:noFill/>
                </a:ln>
                <a:solidFill>
                  <a:srgbClr val="0C1618"/>
                </a:solidFill>
                <a:effectLst/>
                <a:uLnTx/>
                <a:uFillTx/>
                <a:latin typeface="Arial Narrow" panose="020B0606020202030204" pitchFamily="34" charset="0"/>
                <a:ea typeface="MS PGothic" panose="020B0600070205080204" pitchFamily="34" charset="-128"/>
                <a:cs typeface="Arial" panose="020B0604020202020204" pitchFamily="34" charset="0"/>
              </a:rPr>
              <a:t> (n=2), </a:t>
            </a:r>
            <a:r>
              <a:rPr kumimoji="0" lang="en-US" sz="800" b="0" i="0" u="none" strike="noStrike" kern="1200" cap="none" spc="0" normalizeH="0" baseline="0" noProof="0" dirty="0" err="1">
                <a:ln>
                  <a:noFill/>
                </a:ln>
                <a:solidFill>
                  <a:srgbClr val="0C1618"/>
                </a:solidFill>
                <a:effectLst/>
                <a:uLnTx/>
                <a:uFillTx/>
                <a:latin typeface="Arial Narrow" panose="020B0606020202030204" pitchFamily="34" charset="0"/>
                <a:ea typeface="MS PGothic" panose="020B0600070205080204" pitchFamily="34" charset="-128"/>
                <a:cs typeface="Arial" panose="020B0604020202020204" pitchFamily="34" charset="0"/>
              </a:rPr>
              <a:t>thrombocytopenia</a:t>
            </a:r>
            <a:r>
              <a:rPr kumimoji="0" lang="en-US" sz="800" b="0" i="0" u="none" strike="noStrike" kern="1200" cap="none" spc="0" normalizeH="0" baseline="30000" noProof="0" dirty="0" err="1">
                <a:ln>
                  <a:noFill/>
                </a:ln>
                <a:solidFill>
                  <a:srgbClr val="0C1618"/>
                </a:solidFill>
                <a:effectLst/>
                <a:uLnTx/>
                <a:uFillTx/>
                <a:latin typeface="Arial Narrow" panose="020B0606020202030204" pitchFamily="34" charset="0"/>
                <a:ea typeface="MS PGothic" panose="020B0600070205080204" pitchFamily="34" charset="-128"/>
                <a:cs typeface="Arial" panose="020B0604020202020204" pitchFamily="34" charset="0"/>
              </a:rPr>
              <a:t>d</a:t>
            </a:r>
            <a:r>
              <a:rPr kumimoji="0" lang="en-US" sz="800" b="0" i="0" u="none" strike="noStrike" kern="1200" cap="none" spc="0" normalizeH="0" baseline="0" noProof="0" dirty="0">
                <a:ln>
                  <a:noFill/>
                </a:ln>
                <a:solidFill>
                  <a:srgbClr val="0C1618"/>
                </a:solidFill>
                <a:effectLst/>
                <a:uLnTx/>
                <a:uFillTx/>
                <a:latin typeface="Arial Narrow" panose="020B0606020202030204" pitchFamily="34" charset="0"/>
                <a:ea typeface="MS PGothic" panose="020B0600070205080204" pitchFamily="34" charset="-128"/>
                <a:cs typeface="Arial" panose="020B0604020202020204" pitchFamily="34" charset="0"/>
              </a:rPr>
              <a:t> (n=1); at 5.6 mg/kg: </a:t>
            </a:r>
            <a:r>
              <a:rPr kumimoji="0" lang="en-US" sz="800" b="0" i="0" u="none" strike="noStrike" kern="1200" cap="none" spc="0" normalizeH="0" baseline="0" noProof="0" dirty="0" err="1">
                <a:ln>
                  <a:noFill/>
                </a:ln>
                <a:solidFill>
                  <a:srgbClr val="0C1618"/>
                </a:solidFill>
                <a:effectLst/>
                <a:uLnTx/>
                <a:uFillTx/>
                <a:latin typeface="Arial Narrow" panose="020B0606020202030204" pitchFamily="34" charset="0"/>
                <a:ea typeface="MS PGothic" panose="020B0600070205080204" pitchFamily="34" charset="-128"/>
                <a:cs typeface="Arial" panose="020B0604020202020204" pitchFamily="34" charset="0"/>
              </a:rPr>
              <a:t>neutropenia</a:t>
            </a:r>
            <a:r>
              <a:rPr kumimoji="0" lang="en-US" sz="800" b="0" i="0" u="none" strike="noStrike" kern="1200" cap="none" spc="0" normalizeH="0" baseline="30000" noProof="0" dirty="0" err="1">
                <a:ln>
                  <a:noFill/>
                </a:ln>
                <a:solidFill>
                  <a:srgbClr val="0C1618"/>
                </a:solidFill>
                <a:effectLst/>
                <a:uLnTx/>
                <a:uFillTx/>
                <a:latin typeface="Arial Narrow" panose="020B0606020202030204" pitchFamily="34" charset="0"/>
                <a:ea typeface="MS PGothic" panose="020B0600070205080204" pitchFamily="34" charset="-128"/>
                <a:cs typeface="Arial" panose="020B0604020202020204" pitchFamily="34" charset="0"/>
              </a:rPr>
              <a:t>c</a:t>
            </a:r>
            <a:r>
              <a:rPr kumimoji="0" lang="en-US" sz="800" b="0" i="0" u="none" strike="noStrike" kern="1200" cap="none" spc="0" normalizeH="0" baseline="0" noProof="0" dirty="0">
                <a:ln>
                  <a:noFill/>
                </a:ln>
                <a:solidFill>
                  <a:srgbClr val="0C1618"/>
                </a:solidFill>
                <a:effectLst/>
                <a:uLnTx/>
                <a:uFillTx/>
                <a:latin typeface="Arial Narrow" panose="020B0606020202030204" pitchFamily="34" charset="0"/>
                <a:ea typeface="MS PGothic" panose="020B0600070205080204" pitchFamily="34" charset="-128"/>
                <a:cs typeface="Arial" panose="020B0604020202020204" pitchFamily="34" charset="0"/>
              </a:rPr>
              <a:t> (n=2), </a:t>
            </a:r>
            <a:r>
              <a:rPr kumimoji="0" lang="en-US" sz="800" b="0" i="0" u="none" strike="noStrike" kern="1200" cap="none" spc="0" normalizeH="0" baseline="0" noProof="0" dirty="0" err="1">
                <a:ln>
                  <a:noFill/>
                </a:ln>
                <a:solidFill>
                  <a:srgbClr val="0C1618"/>
                </a:solidFill>
                <a:effectLst/>
                <a:uLnTx/>
                <a:uFillTx/>
                <a:latin typeface="Arial Narrow" panose="020B0606020202030204" pitchFamily="34" charset="0"/>
                <a:ea typeface="MS PGothic" panose="020B0600070205080204" pitchFamily="34" charset="-128"/>
                <a:cs typeface="Arial" panose="020B0604020202020204" pitchFamily="34" charset="0"/>
              </a:rPr>
              <a:t>thrombocytopenia</a:t>
            </a:r>
            <a:r>
              <a:rPr kumimoji="0" lang="en-US" sz="800" b="0" i="0" u="none" strike="noStrike" kern="1200" cap="none" spc="0" normalizeH="0" baseline="30000" noProof="0" dirty="0" err="1">
                <a:ln>
                  <a:noFill/>
                </a:ln>
                <a:solidFill>
                  <a:srgbClr val="0C1618"/>
                </a:solidFill>
                <a:effectLst/>
                <a:uLnTx/>
                <a:uFillTx/>
                <a:latin typeface="Arial Narrow" panose="020B0606020202030204" pitchFamily="34" charset="0"/>
                <a:ea typeface="MS PGothic" panose="020B0600070205080204" pitchFamily="34" charset="-128"/>
                <a:cs typeface="Arial" panose="020B0604020202020204" pitchFamily="34" charset="0"/>
              </a:rPr>
              <a:t>d</a:t>
            </a:r>
            <a:r>
              <a:rPr kumimoji="0" lang="en-US" sz="800" b="0" i="0" u="none" strike="noStrike" kern="1200" cap="none" spc="0" normalizeH="0" baseline="0" noProof="0" dirty="0">
                <a:ln>
                  <a:noFill/>
                </a:ln>
                <a:solidFill>
                  <a:srgbClr val="0C1618"/>
                </a:solidFill>
                <a:effectLst/>
                <a:uLnTx/>
                <a:uFillTx/>
                <a:latin typeface="Arial Narrow" panose="020B0606020202030204" pitchFamily="34" charset="0"/>
                <a:ea typeface="MS PGothic" panose="020B0600070205080204" pitchFamily="34" charset="-128"/>
                <a:cs typeface="Arial" panose="020B0604020202020204" pitchFamily="34" charset="0"/>
              </a:rPr>
              <a:t> (n=1), </a:t>
            </a:r>
            <a:r>
              <a:rPr kumimoji="0" lang="en-US" sz="800" b="0" i="0" u="none" strike="noStrike" kern="1200" cap="none" spc="0" normalizeH="0" baseline="0" noProof="0" dirty="0" err="1">
                <a:ln>
                  <a:noFill/>
                </a:ln>
                <a:solidFill>
                  <a:srgbClr val="0C1618"/>
                </a:solidFill>
                <a:effectLst/>
                <a:uLnTx/>
                <a:uFillTx/>
                <a:latin typeface="Arial Narrow" panose="020B0606020202030204" pitchFamily="34" charset="0"/>
                <a:ea typeface="MS PGothic" panose="020B0600070205080204" pitchFamily="34" charset="-128"/>
                <a:cs typeface="Arial" panose="020B0604020202020204" pitchFamily="34" charset="0"/>
              </a:rPr>
              <a:t>leukopenia</a:t>
            </a:r>
            <a:r>
              <a:rPr kumimoji="0" lang="en-US" sz="800" b="0" i="0" u="none" strike="noStrike" kern="1200" cap="none" spc="0" normalizeH="0" baseline="30000" noProof="0" dirty="0" err="1">
                <a:ln>
                  <a:noFill/>
                </a:ln>
                <a:solidFill>
                  <a:srgbClr val="0C1618"/>
                </a:solidFill>
                <a:effectLst/>
                <a:uLnTx/>
                <a:uFillTx/>
                <a:latin typeface="Arial Narrow" panose="020B0606020202030204" pitchFamily="34" charset="0"/>
                <a:ea typeface="MS PGothic" panose="020B0600070205080204" pitchFamily="34" charset="-128"/>
                <a:cs typeface="Arial" panose="020B0604020202020204" pitchFamily="34" charset="0"/>
              </a:rPr>
              <a:t>e</a:t>
            </a:r>
            <a:r>
              <a:rPr kumimoji="0" lang="en-US" sz="800" b="0" i="0" u="none" strike="noStrike" kern="1200" cap="none" spc="0" normalizeH="0" baseline="0" noProof="0" dirty="0">
                <a:ln>
                  <a:noFill/>
                </a:ln>
                <a:solidFill>
                  <a:srgbClr val="0C1618"/>
                </a:solidFill>
                <a:effectLst/>
                <a:uLnTx/>
                <a:uFillTx/>
                <a:latin typeface="Arial Narrow" panose="020B0606020202030204" pitchFamily="34" charset="0"/>
                <a:ea typeface="MS PGothic" panose="020B0600070205080204" pitchFamily="34" charset="-128"/>
                <a:cs typeface="Arial" panose="020B0604020202020204" pitchFamily="34" charset="0"/>
              </a:rPr>
              <a:t> (n=1); at 6.4 mg/kg: </a:t>
            </a:r>
            <a:r>
              <a:rPr kumimoji="0" lang="en-US" sz="800" b="0" i="0" u="none" strike="noStrike" kern="1200" cap="none" spc="0" normalizeH="0" baseline="0" noProof="0" dirty="0" err="1">
                <a:ln>
                  <a:noFill/>
                </a:ln>
                <a:solidFill>
                  <a:srgbClr val="0C1618"/>
                </a:solidFill>
                <a:effectLst/>
                <a:uLnTx/>
                <a:uFillTx/>
                <a:latin typeface="Arial Narrow" panose="020B0606020202030204" pitchFamily="34" charset="0"/>
                <a:ea typeface="MS PGothic" panose="020B0600070205080204" pitchFamily="34" charset="-128"/>
                <a:cs typeface="Arial" panose="020B0604020202020204" pitchFamily="34" charset="0"/>
              </a:rPr>
              <a:t>neutropenia</a:t>
            </a:r>
            <a:r>
              <a:rPr kumimoji="0" lang="en-US" sz="800" b="0" i="0" u="none" strike="noStrike" kern="1200" cap="none" spc="0" normalizeH="0" baseline="30000" noProof="0" dirty="0" err="1">
                <a:ln>
                  <a:noFill/>
                </a:ln>
                <a:solidFill>
                  <a:srgbClr val="0C1618"/>
                </a:solidFill>
                <a:effectLst/>
                <a:uLnTx/>
                <a:uFillTx/>
                <a:latin typeface="Arial Narrow" panose="020B0606020202030204" pitchFamily="34" charset="0"/>
                <a:ea typeface="MS PGothic" panose="020B0600070205080204" pitchFamily="34" charset="-128"/>
                <a:cs typeface="Arial" panose="020B0604020202020204" pitchFamily="34" charset="0"/>
              </a:rPr>
              <a:t>c</a:t>
            </a:r>
            <a:r>
              <a:rPr kumimoji="0" lang="en-US" sz="800" b="0" i="0" u="none" strike="noStrike" kern="1200" cap="none" spc="0" normalizeH="0" baseline="0" noProof="0" dirty="0">
                <a:ln>
                  <a:noFill/>
                </a:ln>
                <a:solidFill>
                  <a:srgbClr val="0C1618"/>
                </a:solidFill>
                <a:effectLst/>
                <a:uLnTx/>
                <a:uFillTx/>
                <a:latin typeface="Arial Narrow" panose="020B0606020202030204" pitchFamily="34" charset="0"/>
                <a:ea typeface="MS PGothic" panose="020B0600070205080204" pitchFamily="34" charset="-128"/>
                <a:cs typeface="Arial" panose="020B0604020202020204" pitchFamily="34" charset="0"/>
              </a:rPr>
              <a:t> (n=3), </a:t>
            </a:r>
            <a:r>
              <a:rPr kumimoji="0" lang="en-US" sz="800" b="0" i="0" u="none" strike="noStrike" kern="1200" cap="none" spc="0" normalizeH="0" baseline="0" noProof="0" dirty="0" err="1">
                <a:ln>
                  <a:noFill/>
                </a:ln>
                <a:solidFill>
                  <a:srgbClr val="0C1618"/>
                </a:solidFill>
                <a:effectLst/>
                <a:uLnTx/>
                <a:uFillTx/>
                <a:latin typeface="Arial Narrow" panose="020B0606020202030204" pitchFamily="34" charset="0"/>
                <a:ea typeface="MS PGothic" panose="020B0600070205080204" pitchFamily="34" charset="-128"/>
                <a:cs typeface="Arial" panose="020B0604020202020204" pitchFamily="34" charset="0"/>
              </a:rPr>
              <a:t>thrombocytopenia</a:t>
            </a:r>
            <a:r>
              <a:rPr kumimoji="0" lang="en-US" sz="800" b="0" i="0" u="none" strike="noStrike" kern="1200" cap="none" spc="0" normalizeH="0" baseline="30000" noProof="0" dirty="0" err="1">
                <a:ln>
                  <a:noFill/>
                </a:ln>
                <a:solidFill>
                  <a:srgbClr val="0C1618"/>
                </a:solidFill>
                <a:effectLst/>
                <a:uLnTx/>
                <a:uFillTx/>
                <a:latin typeface="Arial Narrow" panose="020B0606020202030204" pitchFamily="34" charset="0"/>
                <a:ea typeface="MS PGothic" panose="020B0600070205080204" pitchFamily="34" charset="-128"/>
                <a:cs typeface="Arial" panose="020B0604020202020204" pitchFamily="34" charset="0"/>
              </a:rPr>
              <a:t>d</a:t>
            </a:r>
            <a:r>
              <a:rPr kumimoji="0" lang="en-US" sz="800" b="0" i="0" u="none" strike="noStrike" kern="1200" cap="none" spc="0" normalizeH="0" baseline="0" noProof="0" dirty="0">
                <a:ln>
                  <a:noFill/>
                </a:ln>
                <a:solidFill>
                  <a:srgbClr val="0C1618"/>
                </a:solidFill>
                <a:effectLst/>
                <a:uLnTx/>
                <a:uFillTx/>
                <a:latin typeface="Arial Narrow" panose="020B0606020202030204" pitchFamily="34" charset="0"/>
                <a:ea typeface="MS PGothic" panose="020B0600070205080204" pitchFamily="34" charset="-128"/>
                <a:cs typeface="Arial" panose="020B0604020202020204" pitchFamily="34" charset="0"/>
              </a:rPr>
              <a:t> (n=1), lymphopenia (n=1). No grade 5 hematologic TEAEs were reported at any dose. Grade 3 febrile neutropenia was reported in 2 patients, one each in the R-DXd 5.6 and 6.4 mg/kg cohorts. </a:t>
            </a:r>
            <a:r>
              <a:rPr kumimoji="0" lang="en-US" sz="800" b="0" i="0" u="none" strike="noStrike" kern="1200" cap="none" spc="0" normalizeH="0" baseline="30000" noProof="0" dirty="0" err="1">
                <a:ln>
                  <a:noFill/>
                </a:ln>
                <a:solidFill>
                  <a:srgbClr val="0C1618"/>
                </a:solidFill>
                <a:effectLst/>
                <a:uLnTx/>
                <a:uFillTx/>
                <a:latin typeface="Arial Narrow" panose="020B0606020202030204" pitchFamily="34" charset="0"/>
                <a:ea typeface="MS PGothic" panose="020B0600070205080204" pitchFamily="34" charset="-128"/>
                <a:cs typeface="Arial" panose="020B0604020202020204" pitchFamily="34" charset="0"/>
              </a:rPr>
              <a:t>c</a:t>
            </a:r>
            <a:r>
              <a:rPr kumimoji="0" lang="en-US" sz="800" b="0" i="0" u="none" strike="noStrike" kern="1200" cap="none" spc="0" normalizeH="0" baseline="0" noProof="0" dirty="0" err="1">
                <a:ln>
                  <a:noFill/>
                </a:ln>
                <a:solidFill>
                  <a:srgbClr val="0C1618"/>
                </a:solidFill>
                <a:effectLst/>
                <a:uLnTx/>
                <a:uFillTx/>
                <a:latin typeface="Arial Narrow" panose="020B0606020202030204" pitchFamily="34" charset="0"/>
                <a:ea typeface="MS PGothic" panose="020B0600070205080204" pitchFamily="34" charset="-128"/>
                <a:cs typeface="Arial" panose="020B0604020202020204" pitchFamily="34" charset="0"/>
              </a:rPr>
              <a:t>Neutropenia</a:t>
            </a:r>
            <a:r>
              <a:rPr kumimoji="0" lang="en-US" sz="800" b="0" i="0" u="none" strike="noStrike" kern="1200" cap="none" spc="0" normalizeH="0" baseline="0" noProof="0" dirty="0">
                <a:ln>
                  <a:noFill/>
                </a:ln>
                <a:solidFill>
                  <a:srgbClr val="0C1618"/>
                </a:solidFill>
                <a:effectLst/>
                <a:uLnTx/>
                <a:uFillTx/>
                <a:latin typeface="Arial Narrow" panose="020B0606020202030204" pitchFamily="34" charset="0"/>
                <a:ea typeface="MS PGothic" panose="020B0600070205080204" pitchFamily="34" charset="-128"/>
                <a:cs typeface="Arial" panose="020B0604020202020204" pitchFamily="34" charset="0"/>
              </a:rPr>
              <a:t> is defined as the grouped incidence of events reported under the preferred terms ‘</a:t>
            </a:r>
            <a:r>
              <a:rPr kumimoji="0" lang="en-US" sz="800" b="0" i="1" u="none" strike="noStrike" kern="1200" cap="none" spc="0" normalizeH="0" baseline="0" noProof="0" dirty="0">
                <a:ln>
                  <a:noFill/>
                </a:ln>
                <a:solidFill>
                  <a:srgbClr val="0C1618"/>
                </a:solidFill>
                <a:effectLst/>
                <a:uLnTx/>
                <a:uFillTx/>
                <a:latin typeface="Arial Narrow" panose="020B0606020202030204" pitchFamily="34" charset="0"/>
                <a:ea typeface="MS PGothic" panose="020B0600070205080204" pitchFamily="34" charset="-128"/>
                <a:cs typeface="Arial" panose="020B0604020202020204" pitchFamily="34" charset="0"/>
              </a:rPr>
              <a:t>neutropenia’</a:t>
            </a:r>
            <a:r>
              <a:rPr kumimoji="0" lang="en-US" sz="800" b="0" i="0" u="none" strike="noStrike" kern="1200" cap="none" spc="0" normalizeH="0" baseline="0" noProof="0" dirty="0">
                <a:ln>
                  <a:noFill/>
                </a:ln>
                <a:solidFill>
                  <a:srgbClr val="0C1618"/>
                </a:solidFill>
                <a:effectLst/>
                <a:uLnTx/>
                <a:uFillTx/>
                <a:latin typeface="Arial Narrow" panose="020B0606020202030204" pitchFamily="34" charset="0"/>
                <a:ea typeface="MS PGothic" panose="020B0600070205080204" pitchFamily="34" charset="-128"/>
                <a:cs typeface="Arial" panose="020B0604020202020204" pitchFamily="34" charset="0"/>
              </a:rPr>
              <a:t> and ‘</a:t>
            </a:r>
            <a:r>
              <a:rPr kumimoji="0" lang="en-US" sz="800" b="0" i="1" u="none" strike="noStrike" kern="1200" cap="none" spc="0" normalizeH="0" baseline="0" noProof="0" dirty="0">
                <a:ln>
                  <a:noFill/>
                </a:ln>
                <a:solidFill>
                  <a:srgbClr val="0C1618"/>
                </a:solidFill>
                <a:effectLst/>
                <a:uLnTx/>
                <a:uFillTx/>
                <a:latin typeface="Arial Narrow" panose="020B0606020202030204" pitchFamily="34" charset="0"/>
                <a:ea typeface="MS PGothic" panose="020B0600070205080204" pitchFamily="34" charset="-128"/>
                <a:cs typeface="Arial" panose="020B0604020202020204" pitchFamily="34" charset="0"/>
              </a:rPr>
              <a:t>neutrophil count decreased’</a:t>
            </a:r>
            <a:r>
              <a:rPr kumimoji="0" lang="en-US" sz="800" b="0" i="0" u="none" strike="noStrike" kern="1200" cap="none" spc="0" normalizeH="0" baseline="0" noProof="0" dirty="0">
                <a:ln>
                  <a:noFill/>
                </a:ln>
                <a:solidFill>
                  <a:srgbClr val="0C1618"/>
                </a:solidFill>
                <a:effectLst/>
                <a:uLnTx/>
                <a:uFillTx/>
                <a:latin typeface="Arial Narrow" panose="020B0606020202030204" pitchFamily="34" charset="0"/>
                <a:ea typeface="MS PGothic" panose="020B0600070205080204" pitchFamily="34" charset="-128"/>
                <a:cs typeface="Arial" panose="020B0604020202020204" pitchFamily="34" charset="0"/>
              </a:rPr>
              <a:t>, with a maximum of one event per patient per grouped preferred term. </a:t>
            </a:r>
            <a:r>
              <a:rPr kumimoji="0" lang="en-US" sz="800" b="0" i="0" u="none" strike="noStrike" kern="1200" cap="none" spc="0" normalizeH="0" baseline="30000" noProof="0" dirty="0" err="1">
                <a:ln>
                  <a:noFill/>
                </a:ln>
                <a:solidFill>
                  <a:srgbClr val="0C1618"/>
                </a:solidFill>
                <a:effectLst/>
                <a:uLnTx/>
                <a:uFillTx/>
                <a:latin typeface="Arial Narrow" panose="020B0606020202030204" pitchFamily="34" charset="0"/>
                <a:ea typeface="MS PGothic" panose="020B0600070205080204" pitchFamily="34" charset="-128"/>
                <a:cs typeface="Arial" panose="020B0604020202020204" pitchFamily="34" charset="0"/>
              </a:rPr>
              <a:t>d</a:t>
            </a:r>
            <a:r>
              <a:rPr kumimoji="0" lang="en-US" sz="800" b="0" i="0" u="none" strike="noStrike" kern="1200" cap="none" spc="0" normalizeH="0" baseline="0" noProof="0" dirty="0" err="1">
                <a:ln>
                  <a:noFill/>
                </a:ln>
                <a:solidFill>
                  <a:srgbClr val="0C1618"/>
                </a:solidFill>
                <a:effectLst/>
                <a:uLnTx/>
                <a:uFillTx/>
                <a:latin typeface="Arial Narrow" panose="020B0606020202030204" pitchFamily="34" charset="0"/>
                <a:ea typeface="MS PGothic" panose="020B0600070205080204" pitchFamily="34" charset="-128"/>
                <a:cs typeface="Arial" panose="020B0604020202020204" pitchFamily="34" charset="0"/>
              </a:rPr>
              <a:t>Thrombocytopenia</a:t>
            </a:r>
            <a:r>
              <a:rPr kumimoji="0" lang="en-US" sz="800" b="0" i="0" u="none" strike="noStrike" kern="1200" cap="none" spc="0" normalizeH="0" baseline="0" noProof="0" dirty="0">
                <a:ln>
                  <a:noFill/>
                </a:ln>
                <a:solidFill>
                  <a:srgbClr val="0C1618"/>
                </a:solidFill>
                <a:effectLst/>
                <a:uLnTx/>
                <a:uFillTx/>
                <a:latin typeface="Arial Narrow" panose="020B0606020202030204" pitchFamily="34" charset="0"/>
                <a:ea typeface="MS PGothic" panose="020B0600070205080204" pitchFamily="34" charset="-128"/>
                <a:cs typeface="Arial" panose="020B0604020202020204" pitchFamily="34" charset="0"/>
              </a:rPr>
              <a:t> is defined as the grouped incidence of events reported under the preferred terms ‘</a:t>
            </a:r>
            <a:r>
              <a:rPr kumimoji="0" lang="en-US" sz="800" b="0" i="1" u="none" strike="noStrike" kern="1200" cap="none" spc="0" normalizeH="0" baseline="0" noProof="0" dirty="0">
                <a:ln>
                  <a:noFill/>
                </a:ln>
                <a:solidFill>
                  <a:srgbClr val="0C1618"/>
                </a:solidFill>
                <a:effectLst/>
                <a:uLnTx/>
                <a:uFillTx/>
                <a:latin typeface="Arial Narrow" panose="020B0606020202030204" pitchFamily="34" charset="0"/>
                <a:ea typeface="MS PGothic" panose="020B0600070205080204" pitchFamily="34" charset="-128"/>
                <a:cs typeface="Arial" panose="020B0604020202020204" pitchFamily="34" charset="0"/>
              </a:rPr>
              <a:t>thrombocytopenia</a:t>
            </a:r>
            <a:r>
              <a:rPr kumimoji="0" lang="en-US" sz="800" b="0" i="0" u="none" strike="noStrike" kern="1200" cap="none" spc="0" normalizeH="0" baseline="0" noProof="0" dirty="0">
                <a:ln>
                  <a:noFill/>
                </a:ln>
                <a:solidFill>
                  <a:srgbClr val="0C1618"/>
                </a:solidFill>
                <a:effectLst/>
                <a:uLnTx/>
                <a:uFillTx/>
                <a:latin typeface="Arial Narrow" panose="020B0606020202030204" pitchFamily="34" charset="0"/>
                <a:ea typeface="MS PGothic" panose="020B0600070205080204" pitchFamily="34" charset="-128"/>
                <a:cs typeface="Arial" panose="020B0604020202020204" pitchFamily="34" charset="0"/>
              </a:rPr>
              <a:t>’ and ‘</a:t>
            </a:r>
            <a:r>
              <a:rPr kumimoji="0" lang="en-US" sz="800" b="0" i="1" u="none" strike="noStrike" kern="1200" cap="none" spc="0" normalizeH="0" baseline="0" noProof="0" dirty="0">
                <a:ln>
                  <a:noFill/>
                </a:ln>
                <a:solidFill>
                  <a:srgbClr val="0C1618"/>
                </a:solidFill>
                <a:effectLst/>
                <a:uLnTx/>
                <a:uFillTx/>
                <a:latin typeface="Arial Narrow" panose="020B0606020202030204" pitchFamily="34" charset="0"/>
                <a:ea typeface="MS PGothic" panose="020B0600070205080204" pitchFamily="34" charset="-128"/>
                <a:cs typeface="Arial" panose="020B0604020202020204" pitchFamily="34" charset="0"/>
              </a:rPr>
              <a:t>platelet count decreased</a:t>
            </a:r>
            <a:r>
              <a:rPr kumimoji="0" lang="en-US" sz="800" b="0" i="0" u="none" strike="noStrike" kern="1200" cap="none" spc="0" normalizeH="0" baseline="0" noProof="0" dirty="0">
                <a:ln>
                  <a:noFill/>
                </a:ln>
                <a:solidFill>
                  <a:srgbClr val="0C1618"/>
                </a:solidFill>
                <a:effectLst/>
                <a:uLnTx/>
                <a:uFillTx/>
                <a:latin typeface="Arial Narrow" panose="020B0606020202030204" pitchFamily="34" charset="0"/>
                <a:ea typeface="MS PGothic" panose="020B0600070205080204" pitchFamily="34" charset="-128"/>
                <a:cs typeface="Arial" panose="020B0604020202020204" pitchFamily="34" charset="0"/>
              </a:rPr>
              <a:t>’, with a maximum of one event per patient per grouped preferred term. </a:t>
            </a:r>
            <a:r>
              <a:rPr kumimoji="0" lang="en-US" sz="800" b="0" i="0" u="none" strike="noStrike" kern="1200" cap="none" spc="0" normalizeH="0" baseline="30000" noProof="0" dirty="0" err="1">
                <a:ln>
                  <a:noFill/>
                </a:ln>
                <a:solidFill>
                  <a:srgbClr val="0C1618"/>
                </a:solidFill>
                <a:effectLst/>
                <a:uLnTx/>
                <a:uFillTx/>
                <a:latin typeface="Arial Narrow" panose="020B0606020202030204" pitchFamily="34" charset="0"/>
                <a:ea typeface="MS PGothic" panose="020B0600070205080204" pitchFamily="34" charset="-128"/>
                <a:cs typeface="Arial" panose="020B0604020202020204" pitchFamily="34" charset="0"/>
              </a:rPr>
              <a:t>e</a:t>
            </a:r>
            <a:r>
              <a:rPr kumimoji="0" lang="en-US" sz="800" b="0" i="0" u="none" strike="noStrike" kern="1200" cap="none" spc="0" normalizeH="0" baseline="0" noProof="0" dirty="0" err="1">
                <a:ln>
                  <a:noFill/>
                </a:ln>
                <a:solidFill>
                  <a:srgbClr val="0C1618"/>
                </a:solidFill>
                <a:effectLst/>
                <a:uLnTx/>
                <a:uFillTx/>
                <a:latin typeface="Arial Narrow" panose="020B0606020202030204" pitchFamily="34" charset="0"/>
                <a:ea typeface="MS PGothic" panose="020B0600070205080204" pitchFamily="34" charset="-128"/>
                <a:cs typeface="Arial" panose="020B0604020202020204" pitchFamily="34" charset="0"/>
              </a:rPr>
              <a:t>Leukopenia</a:t>
            </a:r>
            <a:r>
              <a:rPr kumimoji="0" lang="en-US" sz="800" b="0" i="0" u="none" strike="noStrike" kern="1200" cap="none" spc="0" normalizeH="0" baseline="0" noProof="0" dirty="0">
                <a:ln>
                  <a:noFill/>
                </a:ln>
                <a:solidFill>
                  <a:srgbClr val="0C1618"/>
                </a:solidFill>
                <a:effectLst/>
                <a:uLnTx/>
                <a:uFillTx/>
                <a:latin typeface="Arial Narrow" panose="020B0606020202030204" pitchFamily="34" charset="0"/>
                <a:ea typeface="MS PGothic" panose="020B0600070205080204" pitchFamily="34" charset="-128"/>
                <a:cs typeface="Arial" panose="020B0604020202020204" pitchFamily="34" charset="0"/>
              </a:rPr>
              <a:t> is defined as the preferred term ‘</a:t>
            </a:r>
            <a:r>
              <a:rPr kumimoji="0" lang="en-US" sz="800" b="0" i="1" u="none" strike="noStrike" kern="1200" cap="none" spc="0" normalizeH="0" baseline="0" noProof="0" dirty="0">
                <a:ln>
                  <a:noFill/>
                </a:ln>
                <a:solidFill>
                  <a:srgbClr val="0C1618"/>
                </a:solidFill>
                <a:effectLst/>
                <a:uLnTx/>
                <a:uFillTx/>
                <a:latin typeface="Arial Narrow" panose="020B0606020202030204" pitchFamily="34" charset="0"/>
                <a:ea typeface="MS PGothic" panose="020B0600070205080204" pitchFamily="34" charset="-128"/>
                <a:cs typeface="Arial" panose="020B0604020202020204" pitchFamily="34" charset="0"/>
              </a:rPr>
              <a:t>white blood cell count decreased.’</a:t>
            </a:r>
            <a:r>
              <a:rPr kumimoji="0" lang="en-US" sz="800" b="0" i="0" u="none" strike="noStrike" kern="1200" cap="none" spc="0" normalizeH="0" baseline="0" noProof="0" dirty="0">
                <a:ln>
                  <a:noFill/>
                </a:ln>
                <a:solidFill>
                  <a:srgbClr val="0C1618"/>
                </a:solidFill>
                <a:effectLst/>
                <a:uLnTx/>
                <a:uFillTx/>
                <a:latin typeface="Arial Narrow" panose="020B0606020202030204" pitchFamily="34" charset="0"/>
                <a:ea typeface="MS PGothic" panose="020B0600070205080204" pitchFamily="34" charset="-128"/>
                <a:cs typeface="Arial" panose="020B0604020202020204" pitchFamily="34" charset="0"/>
              </a:rPr>
              <a:t> </a:t>
            </a:r>
            <a:br>
              <a:rPr kumimoji="0" lang="en-US" sz="800" b="0" i="0" u="none" strike="noStrike" kern="1200" cap="none" spc="0" normalizeH="0" baseline="0" noProof="0" dirty="0">
                <a:ln>
                  <a:noFill/>
                </a:ln>
                <a:solidFill>
                  <a:srgbClr val="0C1618"/>
                </a:solidFill>
                <a:effectLst/>
                <a:uLnTx/>
                <a:uFillTx/>
                <a:latin typeface="Arial Narrow" panose="020B0606020202030204" pitchFamily="34" charset="0"/>
                <a:ea typeface="MS PGothic" panose="020B0600070205080204" pitchFamily="34" charset="-128"/>
                <a:cs typeface="Arial" panose="020B0604020202020204" pitchFamily="34" charset="0"/>
              </a:rPr>
            </a:br>
            <a:r>
              <a:rPr kumimoji="0" lang="en-US" sz="800" b="0" i="0" u="none" strike="noStrike" kern="1200" cap="none" spc="0" normalizeH="0" baseline="0" noProof="0" dirty="0">
                <a:ln>
                  <a:noFill/>
                </a:ln>
                <a:solidFill>
                  <a:srgbClr val="0C1618"/>
                </a:solidFill>
                <a:effectLst/>
                <a:uLnTx/>
                <a:uFillTx/>
                <a:latin typeface="Arial Narrow" panose="020B0606020202030204" pitchFamily="34" charset="0"/>
                <a:ea typeface="MS PGothic" panose="020B0600070205080204" pitchFamily="34" charset="-128"/>
                <a:cs typeface="Arial" panose="020B0604020202020204" pitchFamily="34" charset="0"/>
              </a:rPr>
              <a:t>ALT, alanine aminotransferase; AST, aspartate aminotransferase; CTCAE, Common Terminology Criteria for Adverse Events; GGT, gamma-</a:t>
            </a:r>
            <a:r>
              <a:rPr kumimoji="0" lang="en-US" sz="800" b="0" i="0" u="none" strike="noStrike" kern="1200" cap="none" spc="0" normalizeH="0" baseline="0" noProof="0" dirty="0" err="1">
                <a:ln>
                  <a:noFill/>
                </a:ln>
                <a:solidFill>
                  <a:srgbClr val="0C1618"/>
                </a:solidFill>
                <a:effectLst/>
                <a:uLnTx/>
                <a:uFillTx/>
                <a:latin typeface="Arial Narrow" panose="020B0606020202030204" pitchFamily="34" charset="0"/>
                <a:ea typeface="MS PGothic" panose="020B0600070205080204" pitchFamily="34" charset="-128"/>
                <a:cs typeface="Arial" panose="020B0604020202020204" pitchFamily="34" charset="0"/>
              </a:rPr>
              <a:t>glutamyltransferase</a:t>
            </a:r>
            <a:r>
              <a:rPr kumimoji="0" lang="en-US" sz="800" b="0" i="0" u="none" strike="noStrike" kern="1200" cap="none" spc="0" normalizeH="0" baseline="0" noProof="0" dirty="0">
                <a:ln>
                  <a:noFill/>
                </a:ln>
                <a:solidFill>
                  <a:srgbClr val="0C1618"/>
                </a:solidFill>
                <a:effectLst/>
                <a:uLnTx/>
                <a:uFillTx/>
                <a:latin typeface="Arial Narrow" panose="020B0606020202030204" pitchFamily="34" charset="0"/>
                <a:ea typeface="MS PGothic" panose="020B0600070205080204" pitchFamily="34" charset="-128"/>
                <a:cs typeface="Arial" panose="020B0604020202020204" pitchFamily="34" charset="0"/>
              </a:rPr>
              <a:t>; MedDRA, Medical Dictionary for Regulatory Activities; TEAE, treatment-emergent adverse event.</a:t>
            </a:r>
          </a:p>
        </p:txBody>
      </p:sp>
      <p:sp>
        <p:nvSpPr>
          <p:cNvPr id="6" name="Title 5">
            <a:extLst>
              <a:ext uri="{FF2B5EF4-FFF2-40B4-BE49-F238E27FC236}">
                <a16:creationId xmlns:a16="http://schemas.microsoft.com/office/drawing/2014/main" id="{FEA1A017-A486-6E5B-64CD-410B7A82CF83}"/>
              </a:ext>
            </a:extLst>
          </p:cNvPr>
          <p:cNvSpPr>
            <a:spLocks noGrp="1"/>
          </p:cNvSpPr>
          <p:nvPr>
            <p:ph type="title"/>
          </p:nvPr>
        </p:nvSpPr>
        <p:spPr/>
        <p:txBody>
          <a:bodyPr/>
          <a:lstStyle/>
          <a:p>
            <a:r>
              <a:rPr lang="en-US" sz="2800" dirty="0"/>
              <a:t>M</a:t>
            </a:r>
            <a:r>
              <a:rPr lang="en-US" sz="2800" noProof="0" dirty="0" err="1"/>
              <a:t>ost</a:t>
            </a:r>
            <a:r>
              <a:rPr lang="en-US" sz="2800" noProof="0" dirty="0"/>
              <a:t> common TEAEs (≥1</a:t>
            </a:r>
            <a:r>
              <a:rPr lang="en-US" sz="2800" dirty="0"/>
              <a:t>0</a:t>
            </a:r>
            <a:r>
              <a:rPr lang="en-US" sz="2800" noProof="0" dirty="0"/>
              <a:t>% of overall population)</a:t>
            </a:r>
            <a:r>
              <a:rPr lang="en-US" sz="2800" baseline="30000" noProof="0" dirty="0"/>
              <a:t>a</a:t>
            </a:r>
            <a:endParaRPr lang="en-US" sz="2800" dirty="0"/>
          </a:p>
        </p:txBody>
      </p:sp>
      <p:graphicFrame>
        <p:nvGraphicFramePr>
          <p:cNvPr id="62" name="Chart 61">
            <a:extLst>
              <a:ext uri="{FF2B5EF4-FFF2-40B4-BE49-F238E27FC236}">
                <a16:creationId xmlns:a16="http://schemas.microsoft.com/office/drawing/2014/main" id="{50640024-412D-C2FB-FBB3-10F45ED01C49}"/>
              </a:ext>
            </a:extLst>
          </p:cNvPr>
          <p:cNvGraphicFramePr>
            <a:graphicFrameLocks/>
          </p:cNvGraphicFramePr>
          <p:nvPr/>
        </p:nvGraphicFramePr>
        <p:xfrm>
          <a:off x="7164852" y="1404410"/>
          <a:ext cx="4612467" cy="4075674"/>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 Placeholder 19">
            <a:extLst>
              <a:ext uri="{FF2B5EF4-FFF2-40B4-BE49-F238E27FC236}">
                <a16:creationId xmlns:a16="http://schemas.microsoft.com/office/drawing/2014/main" id="{A25F16F1-CEE3-E0D9-1DDA-DDA994C5D69B}"/>
              </a:ext>
            </a:extLst>
          </p:cNvPr>
          <p:cNvSpPr txBox="1">
            <a:spLocks/>
          </p:cNvSpPr>
          <p:nvPr/>
        </p:nvSpPr>
        <p:spPr>
          <a:xfrm>
            <a:off x="1219201" y="9238767"/>
            <a:ext cx="14909924" cy="361449"/>
          </a:xfrm>
          <a:prstGeom prst="rect">
            <a:avLst/>
          </a:prstGeom>
        </p:spPr>
        <p:txBody>
          <a:bodyPr/>
          <a:lstStyle>
            <a:lvl1pPr marL="228611" indent="-228611" algn="l" defTabSz="609630" rtl="0" eaLnBrk="1" latinLnBrk="0" hangingPunct="1">
              <a:spcBef>
                <a:spcPct val="20000"/>
              </a:spcBef>
              <a:buFont typeface="Arial" pitchFamily="34" charset="0"/>
              <a:buChar char="•"/>
              <a:defRPr sz="2000" kern="1200">
                <a:solidFill>
                  <a:schemeClr val="tx1"/>
                </a:solidFill>
                <a:latin typeface="Arial Narrow" panose="020B0606020202030204" pitchFamily="34" charset="0"/>
                <a:ea typeface="+mn-ea"/>
                <a:cs typeface="+mn-cs"/>
              </a:defRPr>
            </a:lvl1pPr>
            <a:lvl2pPr marL="495325" indent="-190510" algn="l" defTabSz="609630" rtl="0" eaLnBrk="1" latinLnBrk="0" hangingPunct="1">
              <a:spcBef>
                <a:spcPct val="20000"/>
              </a:spcBef>
              <a:buFont typeface="Arial" pitchFamily="34" charset="0"/>
              <a:buChar char="–"/>
              <a:defRPr sz="2000" kern="1200">
                <a:solidFill>
                  <a:schemeClr val="tx1"/>
                </a:solidFill>
                <a:latin typeface="Arial Narrow" panose="020B0606020202030204" pitchFamily="34" charset="0"/>
                <a:ea typeface="+mn-ea"/>
                <a:cs typeface="+mn-cs"/>
              </a:defRPr>
            </a:lvl2pPr>
            <a:lvl3pPr marL="762038" indent="-152408" algn="l" defTabSz="609630" rtl="0" eaLnBrk="1" latinLnBrk="0" hangingPunct="1">
              <a:spcBef>
                <a:spcPct val="20000"/>
              </a:spcBef>
              <a:buFont typeface="Arial" pitchFamily="34" charset="0"/>
              <a:buChar char="•"/>
              <a:defRPr sz="2000" kern="1200">
                <a:solidFill>
                  <a:schemeClr val="tx1"/>
                </a:solidFill>
                <a:latin typeface="Arial Narrow" panose="020B0606020202030204" pitchFamily="34" charset="0"/>
                <a:ea typeface="+mn-ea"/>
                <a:cs typeface="+mn-cs"/>
              </a:defRPr>
            </a:lvl3pPr>
            <a:lvl4pPr marL="1066853" indent="-152408" algn="l" defTabSz="609630" rtl="0" eaLnBrk="1" latinLnBrk="0" hangingPunct="1">
              <a:spcBef>
                <a:spcPct val="20000"/>
              </a:spcBef>
              <a:buFont typeface="Arial" pitchFamily="34" charset="0"/>
              <a:buChar char="–"/>
              <a:defRPr sz="2000" kern="1200">
                <a:solidFill>
                  <a:schemeClr val="tx1"/>
                </a:solidFill>
                <a:latin typeface="Arial Narrow" panose="020B0606020202030204" pitchFamily="34" charset="0"/>
                <a:ea typeface="+mn-ea"/>
                <a:cs typeface="+mn-cs"/>
              </a:defRPr>
            </a:lvl4pPr>
            <a:lvl5pPr marL="1371669" indent="-152408" algn="l" defTabSz="609630" rtl="0" eaLnBrk="1" latinLnBrk="0" hangingPunct="1">
              <a:spcBef>
                <a:spcPct val="20000"/>
              </a:spcBef>
              <a:buFont typeface="Arial" pitchFamily="34" charset="0"/>
              <a:buChar char="»"/>
              <a:defRPr sz="2000" kern="1200">
                <a:solidFill>
                  <a:schemeClr val="tx1"/>
                </a:solidFill>
                <a:latin typeface="Arial Narrow" panose="020B0606020202030204" pitchFamily="34" charset="0"/>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a:lstStyle>
          <a:p>
            <a:pPr marL="228611" marR="0" lvl="0" indent="-228611" algn="l" defTabSz="609630" rtl="0" eaLnBrk="1" fontAlgn="auto" latinLnBrk="0" hangingPunct="1">
              <a:lnSpc>
                <a:spcPct val="100000"/>
              </a:lnSpc>
              <a:spcBef>
                <a:spcPct val="20000"/>
              </a:spcBef>
              <a:spcAft>
                <a:spcPts val="0"/>
              </a:spcAft>
              <a:buClrTx/>
              <a:buSzTx/>
              <a:buFont typeface="Arial" pitchFamily="34" charset="0"/>
              <a:buChar char="•"/>
              <a:tabLst/>
              <a:defRPr/>
            </a:pPr>
            <a:endParaRPr kumimoji="0" lang="en-US" sz="2000" b="0" i="0" u="none" strike="noStrike" kern="1200" cap="none" spc="0" normalizeH="0" baseline="0" noProof="0" dirty="0">
              <a:ln>
                <a:noFill/>
              </a:ln>
              <a:solidFill>
                <a:srgbClr val="004643"/>
              </a:solidFill>
              <a:effectLst/>
              <a:uLnTx/>
              <a:uFillTx/>
              <a:latin typeface="Arial Narrow" panose="020B0606020202030204" pitchFamily="34" charset="0"/>
              <a:ea typeface="+mn-ea"/>
              <a:cs typeface="Arial" panose="020B0604020202020204" pitchFamily="34" charset="0"/>
            </a:endParaRPr>
          </a:p>
        </p:txBody>
      </p:sp>
      <p:graphicFrame>
        <p:nvGraphicFramePr>
          <p:cNvPr id="9" name="Chart 8">
            <a:extLst>
              <a:ext uri="{FF2B5EF4-FFF2-40B4-BE49-F238E27FC236}">
                <a16:creationId xmlns:a16="http://schemas.microsoft.com/office/drawing/2014/main" id="{034D4787-C8F5-2180-8AC4-4009283D3E43}"/>
              </a:ext>
            </a:extLst>
          </p:cNvPr>
          <p:cNvGraphicFramePr>
            <a:graphicFrameLocks/>
          </p:cNvGraphicFramePr>
          <p:nvPr/>
        </p:nvGraphicFramePr>
        <p:xfrm>
          <a:off x="3661654" y="1404410"/>
          <a:ext cx="4720857" cy="4075674"/>
        </p:xfrm>
        <a:graphic>
          <a:graphicData uri="http://schemas.openxmlformats.org/drawingml/2006/chart">
            <c:chart xmlns:c="http://schemas.openxmlformats.org/drawingml/2006/chart" xmlns:r="http://schemas.openxmlformats.org/officeDocument/2006/relationships" r:id="rId4"/>
          </a:graphicData>
        </a:graphic>
      </p:graphicFrame>
      <p:grpSp>
        <p:nvGrpSpPr>
          <p:cNvPr id="12" name="Group 11">
            <a:extLst>
              <a:ext uri="{FF2B5EF4-FFF2-40B4-BE49-F238E27FC236}">
                <a16:creationId xmlns:a16="http://schemas.microsoft.com/office/drawing/2014/main" id="{C377AFCB-0D12-D4E4-7A84-C21D28B9ED43}"/>
              </a:ext>
            </a:extLst>
          </p:cNvPr>
          <p:cNvGrpSpPr/>
          <p:nvPr/>
        </p:nvGrpSpPr>
        <p:grpSpPr>
          <a:xfrm>
            <a:off x="1599963" y="1271462"/>
            <a:ext cx="3145412" cy="247379"/>
            <a:chOff x="5050477" y="5334664"/>
            <a:chExt cx="3145412" cy="247379"/>
          </a:xfrm>
        </p:grpSpPr>
        <p:sp>
          <p:nvSpPr>
            <p:cNvPr id="17" name="Rectangle 16">
              <a:extLst>
                <a:ext uri="{FF2B5EF4-FFF2-40B4-BE49-F238E27FC236}">
                  <a16:creationId xmlns:a16="http://schemas.microsoft.com/office/drawing/2014/main" id="{A952E1B0-10D4-53A2-467D-ADD758EA32C6}"/>
                </a:ext>
              </a:extLst>
            </p:cNvPr>
            <p:cNvSpPr/>
            <p:nvPr/>
          </p:nvSpPr>
          <p:spPr>
            <a:xfrm>
              <a:off x="5050477" y="5346442"/>
              <a:ext cx="1008000" cy="216000"/>
            </a:xfrm>
            <a:prstGeom prst="rect">
              <a:avLst/>
            </a:prstGeom>
            <a:solidFill>
              <a:schemeClr val="accent3">
                <a:lumMod val="20000"/>
                <a:lumOff val="80000"/>
              </a:schemeClr>
            </a:solidFill>
            <a:ln w="9525">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0C1618"/>
                  </a:solidFill>
                  <a:effectLst/>
                  <a:uLnTx/>
                  <a:uFillTx/>
                  <a:latin typeface="Arial Narrow" panose="020B0606020202030204" pitchFamily="34" charset="0"/>
                  <a:ea typeface="+mn-ea"/>
                  <a:cs typeface="Arial" panose="020B0604020202020204" pitchFamily="34" charset="0"/>
                </a:rPr>
                <a:t>CTCAE gr 1–2</a:t>
              </a:r>
            </a:p>
          </p:txBody>
        </p:sp>
        <p:sp>
          <p:nvSpPr>
            <p:cNvPr id="18" name="Rectangle 17">
              <a:extLst>
                <a:ext uri="{FF2B5EF4-FFF2-40B4-BE49-F238E27FC236}">
                  <a16:creationId xmlns:a16="http://schemas.microsoft.com/office/drawing/2014/main" id="{0C669D5D-19F9-EAE9-8555-EFACAB16FC5A}"/>
                </a:ext>
              </a:extLst>
            </p:cNvPr>
            <p:cNvSpPr/>
            <p:nvPr/>
          </p:nvSpPr>
          <p:spPr>
            <a:xfrm>
              <a:off x="6096587" y="5346441"/>
              <a:ext cx="1008000" cy="216000"/>
            </a:xfrm>
            <a:prstGeom prst="rect">
              <a:avLst/>
            </a:prstGeom>
            <a:solidFill>
              <a:schemeClr val="accent3"/>
            </a:solidFill>
            <a:ln w="9525">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prstClr val="white"/>
                  </a:solidFill>
                  <a:effectLst/>
                  <a:uLnTx/>
                  <a:uFillTx/>
                  <a:latin typeface="Arial Narrow" panose="020B0606020202030204" pitchFamily="34" charset="0"/>
                  <a:ea typeface="+mn-ea"/>
                  <a:cs typeface="Arial" panose="020B0604020202020204" pitchFamily="34" charset="0"/>
                </a:rPr>
                <a:t>CTCAE gr ≥3</a:t>
              </a:r>
            </a:p>
          </p:txBody>
        </p:sp>
        <p:sp>
          <p:nvSpPr>
            <p:cNvPr id="21" name="TextBox 20">
              <a:extLst>
                <a:ext uri="{FF2B5EF4-FFF2-40B4-BE49-F238E27FC236}">
                  <a16:creationId xmlns:a16="http://schemas.microsoft.com/office/drawing/2014/main" id="{5729BC85-4865-387E-5F18-C119B8ACD209}"/>
                </a:ext>
              </a:extLst>
            </p:cNvPr>
            <p:cNvSpPr txBox="1"/>
            <p:nvPr/>
          </p:nvSpPr>
          <p:spPr>
            <a:xfrm>
              <a:off x="7136785" y="5334664"/>
              <a:ext cx="1059104" cy="247379"/>
            </a:xfrm>
            <a:prstGeom prst="rect">
              <a:avLst/>
            </a:prstGeom>
          </p:spPr>
          <p:txBody>
            <a:bodyPr vert="horz" wrap="square" lIns="0" tIns="0" rIns="0" bIns="0" rtlCol="0" anchor="ctr" anchorCtr="0">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50" b="1" i="0" u="none" strike="noStrike" kern="1200" cap="none" spc="0" normalizeH="0" baseline="0" noProof="0" dirty="0">
                  <a:ln>
                    <a:noFill/>
                  </a:ln>
                  <a:solidFill>
                    <a:srgbClr val="0C1618"/>
                  </a:solidFill>
                  <a:effectLst/>
                  <a:uLnTx/>
                  <a:uFillTx/>
                  <a:latin typeface="Arial Narrow" panose="020B0606020202030204" pitchFamily="34" charset="0"/>
                  <a:ea typeface="MS PGothic" panose="020B0600070205080204" pitchFamily="34" charset="-128"/>
                  <a:cs typeface="Arial" pitchFamily="34" charset="0"/>
                </a:rPr>
                <a:t>Total (%) / </a:t>
              </a:r>
              <a:r>
                <a:rPr kumimoji="0" lang="en-US" sz="1050" b="1" i="0" u="none" strike="noStrike" kern="1200" cap="none" spc="0" normalizeH="0" baseline="0" noProof="0" dirty="0">
                  <a:ln>
                    <a:noFill/>
                  </a:ln>
                  <a:solidFill>
                    <a:srgbClr val="A4778B">
                      <a:lumMod val="75000"/>
                    </a:srgbClr>
                  </a:solidFill>
                  <a:effectLst/>
                  <a:uLnTx/>
                  <a:uFillTx/>
                  <a:latin typeface="Arial Narrow" panose="020B0606020202030204" pitchFamily="34" charset="0"/>
                  <a:ea typeface="MS PGothic" panose="020B0600070205080204" pitchFamily="34" charset="-128"/>
                  <a:cs typeface="Arial" pitchFamily="34" charset="0"/>
                </a:rPr>
                <a:t>gr ≥3 (%) </a:t>
              </a:r>
            </a:p>
          </p:txBody>
        </p:sp>
      </p:grpSp>
      <p:sp>
        <p:nvSpPr>
          <p:cNvPr id="26" name="TextBox 25">
            <a:extLst>
              <a:ext uri="{FF2B5EF4-FFF2-40B4-BE49-F238E27FC236}">
                <a16:creationId xmlns:a16="http://schemas.microsoft.com/office/drawing/2014/main" id="{A0B272D4-813A-87EC-AD70-247DFFC45D6A}"/>
              </a:ext>
            </a:extLst>
          </p:cNvPr>
          <p:cNvSpPr txBox="1"/>
          <p:nvPr/>
        </p:nvSpPr>
        <p:spPr>
          <a:xfrm>
            <a:off x="5378672" y="5388296"/>
            <a:ext cx="2882900" cy="194137"/>
          </a:xfrm>
          <a:prstGeom prst="rect">
            <a:avLst/>
          </a:prstGeom>
        </p:spPr>
        <p:txBody>
          <a:bodyPr vert="horz" wrap="square" lIns="0" tIns="0" rIns="0" bIns="0" rtlCol="0" anchor="t" anchorCtr="0">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100" b="1" i="0" u="none" strike="noStrike" kern="1200" cap="none" spc="0" normalizeH="0" baseline="0" noProof="0" dirty="0">
                <a:ln>
                  <a:noFill/>
                </a:ln>
                <a:solidFill>
                  <a:srgbClr val="0C1618"/>
                </a:solidFill>
                <a:effectLst/>
                <a:uLnTx/>
                <a:uFillTx/>
                <a:latin typeface="Arial Narrow" panose="020B0606020202030204" pitchFamily="34" charset="0"/>
                <a:ea typeface="MS PGothic" panose="020B0600070205080204" pitchFamily="34" charset="-128"/>
                <a:cs typeface="Arial" pitchFamily="34" charset="0"/>
              </a:rPr>
              <a:t>Patients (%)</a:t>
            </a:r>
          </a:p>
        </p:txBody>
      </p:sp>
      <p:sp>
        <p:nvSpPr>
          <p:cNvPr id="28" name="Rectangle: Rounded Corners 26">
            <a:extLst>
              <a:ext uri="{FF2B5EF4-FFF2-40B4-BE49-F238E27FC236}">
                <a16:creationId xmlns:a16="http://schemas.microsoft.com/office/drawing/2014/main" id="{F4FA79C9-A592-85A8-9570-9DBF44A55390}"/>
              </a:ext>
            </a:extLst>
          </p:cNvPr>
          <p:cNvSpPr/>
          <p:nvPr/>
        </p:nvSpPr>
        <p:spPr>
          <a:xfrm>
            <a:off x="1599963" y="1024619"/>
            <a:ext cx="3145412" cy="216000"/>
          </a:xfrm>
          <a:prstGeom prst="snip1Rect">
            <a:avLst/>
          </a:prstGeom>
          <a:solidFill>
            <a:schemeClr val="accent3"/>
          </a:solidFill>
          <a:ln w="9525">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tIns="36000" bIns="7200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R-DXd 4.8 mg/kg (n=36)</a:t>
            </a:r>
            <a:r>
              <a:rPr kumimoji="0" lang="en-US" sz="1200" b="1" i="0" u="none" strike="noStrike" kern="1200" cap="none" spc="0" normalizeH="0" baseline="30000" noProof="0" dirty="0">
                <a:ln>
                  <a:noFill/>
                </a:ln>
                <a:solidFill>
                  <a:prstClr val="white"/>
                </a:solidFill>
                <a:effectLst/>
                <a:uLnTx/>
                <a:uFillTx/>
                <a:latin typeface="Arial Narrow" panose="020B0606020202030204" pitchFamily="34" charset="0"/>
                <a:ea typeface="+mn-ea"/>
                <a:cs typeface="+mn-cs"/>
              </a:rPr>
              <a:t>b</a:t>
            </a:r>
            <a:endParaRPr kumimoji="0" lang="en-US" sz="12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grpSp>
        <p:nvGrpSpPr>
          <p:cNvPr id="20" name="Group 19">
            <a:extLst>
              <a:ext uri="{FF2B5EF4-FFF2-40B4-BE49-F238E27FC236}">
                <a16:creationId xmlns:a16="http://schemas.microsoft.com/office/drawing/2014/main" id="{4A905B32-98B6-AA7C-6846-FC69AECB090A}"/>
              </a:ext>
            </a:extLst>
          </p:cNvPr>
          <p:cNvGrpSpPr/>
          <p:nvPr/>
        </p:nvGrpSpPr>
        <p:grpSpPr>
          <a:xfrm>
            <a:off x="1850939" y="1588090"/>
            <a:ext cx="3026415" cy="3518882"/>
            <a:chOff x="6824962" y="1662562"/>
            <a:chExt cx="5190854" cy="5552386"/>
          </a:xfrm>
        </p:grpSpPr>
        <p:sp>
          <p:nvSpPr>
            <p:cNvPr id="36" name="TextBox 35">
              <a:extLst>
                <a:ext uri="{FF2B5EF4-FFF2-40B4-BE49-F238E27FC236}">
                  <a16:creationId xmlns:a16="http://schemas.microsoft.com/office/drawing/2014/main" id="{9E097EA1-332C-335F-E68E-021F7AF2ADA3}"/>
                </a:ext>
              </a:extLst>
            </p:cNvPr>
            <p:cNvSpPr txBox="1"/>
            <p:nvPr/>
          </p:nvSpPr>
          <p:spPr>
            <a:xfrm>
              <a:off x="8906238" y="2331968"/>
              <a:ext cx="987945" cy="227215"/>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itchFamily="34" charset="0"/>
                </a:rPr>
                <a:t>36.1 / </a:t>
              </a:r>
              <a:r>
                <a:rPr kumimoji="0" lang="en-US" sz="1000" b="1" i="0" u="none" strike="noStrike" kern="0" cap="none" spc="0" normalizeH="0" baseline="0" noProof="0" dirty="0">
                  <a:ln>
                    <a:noFill/>
                  </a:ln>
                  <a:solidFill>
                    <a:srgbClr val="A4778B">
                      <a:lumMod val="75000"/>
                    </a:srgbClr>
                  </a:solidFill>
                  <a:effectLst/>
                  <a:uLnTx/>
                  <a:uFillTx/>
                  <a:latin typeface="Arial Narrow" panose="020B0606020202030204" pitchFamily="34" charset="0"/>
                  <a:ea typeface="MS PGothic" panose="020B0600070205080204" pitchFamily="34" charset="-128"/>
                  <a:cs typeface="Arial" pitchFamily="34" charset="0"/>
                </a:rPr>
                <a:t>0</a:t>
              </a:r>
            </a:p>
          </p:txBody>
        </p:sp>
        <p:sp>
          <p:nvSpPr>
            <p:cNvPr id="37" name="TextBox 36">
              <a:extLst>
                <a:ext uri="{FF2B5EF4-FFF2-40B4-BE49-F238E27FC236}">
                  <a16:creationId xmlns:a16="http://schemas.microsoft.com/office/drawing/2014/main" id="{48B3F7F0-F220-28CC-2D5D-9F56857CF295}"/>
                </a:ext>
              </a:extLst>
            </p:cNvPr>
            <p:cNvSpPr txBox="1"/>
            <p:nvPr/>
          </p:nvSpPr>
          <p:spPr>
            <a:xfrm>
              <a:off x="8136922" y="3001371"/>
              <a:ext cx="987945" cy="227215"/>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itchFamily="34" charset="0"/>
                </a:rPr>
                <a:t>25.0 / </a:t>
              </a:r>
              <a:r>
                <a:rPr kumimoji="0" lang="en-US" sz="1000" b="1" i="0" u="none" strike="noStrike" kern="0" cap="none" spc="0" normalizeH="0" baseline="0" noProof="0" dirty="0">
                  <a:ln>
                    <a:noFill/>
                  </a:ln>
                  <a:solidFill>
                    <a:srgbClr val="A4778B">
                      <a:lumMod val="75000"/>
                    </a:srgbClr>
                  </a:solidFill>
                  <a:effectLst/>
                  <a:uLnTx/>
                  <a:uFillTx/>
                  <a:latin typeface="Arial Narrow" panose="020B0606020202030204" pitchFamily="34" charset="0"/>
                  <a:ea typeface="MS PGothic" panose="020B0600070205080204" pitchFamily="34" charset="-128"/>
                  <a:cs typeface="Arial" pitchFamily="34" charset="0"/>
                </a:rPr>
                <a:t>0</a:t>
              </a:r>
            </a:p>
          </p:txBody>
        </p:sp>
        <p:sp>
          <p:nvSpPr>
            <p:cNvPr id="38" name="TextBox 37">
              <a:extLst>
                <a:ext uri="{FF2B5EF4-FFF2-40B4-BE49-F238E27FC236}">
                  <a16:creationId xmlns:a16="http://schemas.microsoft.com/office/drawing/2014/main" id="{B278C3C4-6DA2-F8EA-63DC-AF7603E81705}"/>
                </a:ext>
              </a:extLst>
            </p:cNvPr>
            <p:cNvSpPr txBox="1"/>
            <p:nvPr/>
          </p:nvSpPr>
          <p:spPr>
            <a:xfrm>
              <a:off x="8174226" y="3321044"/>
              <a:ext cx="987945" cy="227215"/>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itchFamily="34" charset="0"/>
                </a:rPr>
                <a:t>25.0 / </a:t>
              </a:r>
              <a:r>
                <a:rPr kumimoji="0" lang="en-US" sz="1000" b="1" i="0" u="none" strike="noStrike" kern="0" cap="none" spc="0" normalizeH="0" baseline="0" noProof="0" dirty="0">
                  <a:ln>
                    <a:noFill/>
                  </a:ln>
                  <a:solidFill>
                    <a:srgbClr val="A4778B">
                      <a:lumMod val="75000"/>
                    </a:srgbClr>
                  </a:solidFill>
                  <a:effectLst/>
                  <a:uLnTx/>
                  <a:uFillTx/>
                  <a:latin typeface="Arial Narrow" panose="020B0606020202030204" pitchFamily="34" charset="0"/>
                  <a:ea typeface="MS PGothic" panose="020B0600070205080204" pitchFamily="34" charset="-128"/>
                  <a:cs typeface="Arial" pitchFamily="34" charset="0"/>
                </a:rPr>
                <a:t>0</a:t>
              </a:r>
            </a:p>
          </p:txBody>
        </p:sp>
        <p:sp>
          <p:nvSpPr>
            <p:cNvPr id="39" name="TextBox 38">
              <a:extLst>
                <a:ext uri="{FF2B5EF4-FFF2-40B4-BE49-F238E27FC236}">
                  <a16:creationId xmlns:a16="http://schemas.microsoft.com/office/drawing/2014/main" id="{745B4C94-DC71-A108-4D92-3784E3D67767}"/>
                </a:ext>
              </a:extLst>
            </p:cNvPr>
            <p:cNvSpPr txBox="1"/>
            <p:nvPr/>
          </p:nvSpPr>
          <p:spPr>
            <a:xfrm>
              <a:off x="8747417" y="2666669"/>
              <a:ext cx="987945" cy="227215"/>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itchFamily="34" charset="0"/>
                </a:rPr>
                <a:t>33.3 / </a:t>
              </a:r>
              <a:r>
                <a:rPr kumimoji="0" lang="en-US" sz="1000" b="1" i="0" u="none" strike="noStrike" kern="0" cap="none" spc="0" normalizeH="0" baseline="0" noProof="0" dirty="0">
                  <a:ln>
                    <a:noFill/>
                  </a:ln>
                  <a:solidFill>
                    <a:srgbClr val="A4778B">
                      <a:lumMod val="75000"/>
                    </a:srgbClr>
                  </a:solidFill>
                  <a:effectLst/>
                  <a:uLnTx/>
                  <a:uFillTx/>
                  <a:latin typeface="Arial Narrow" panose="020B0606020202030204" pitchFamily="34" charset="0"/>
                  <a:ea typeface="MS PGothic" panose="020B0600070205080204" pitchFamily="34" charset="-128"/>
                  <a:cs typeface="Arial" pitchFamily="34" charset="0"/>
                </a:rPr>
                <a:t>11.1</a:t>
              </a:r>
            </a:p>
          </p:txBody>
        </p:sp>
        <p:sp>
          <p:nvSpPr>
            <p:cNvPr id="40" name="TextBox 39">
              <a:extLst>
                <a:ext uri="{FF2B5EF4-FFF2-40B4-BE49-F238E27FC236}">
                  <a16:creationId xmlns:a16="http://schemas.microsoft.com/office/drawing/2014/main" id="{759DBCEC-6EDC-A686-B239-6D38A4150585}"/>
                </a:ext>
              </a:extLst>
            </p:cNvPr>
            <p:cNvSpPr txBox="1"/>
            <p:nvPr/>
          </p:nvSpPr>
          <p:spPr>
            <a:xfrm>
              <a:off x="7377045" y="3655746"/>
              <a:ext cx="987945" cy="227215"/>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itchFamily="34" charset="0"/>
                </a:rPr>
                <a:t>13.9 / </a:t>
              </a:r>
              <a:r>
                <a:rPr kumimoji="0" lang="en-US" sz="1000" b="1" i="0" u="none" strike="noStrike" kern="0" cap="none" spc="0" normalizeH="0" baseline="0" noProof="0" dirty="0">
                  <a:ln>
                    <a:noFill/>
                  </a:ln>
                  <a:solidFill>
                    <a:srgbClr val="A4778B">
                      <a:lumMod val="75000"/>
                    </a:srgbClr>
                  </a:solidFill>
                  <a:effectLst/>
                  <a:uLnTx/>
                  <a:uFillTx/>
                  <a:latin typeface="Arial Narrow" panose="020B0606020202030204" pitchFamily="34" charset="0"/>
                  <a:ea typeface="MS PGothic" panose="020B0600070205080204" pitchFamily="34" charset="-128"/>
                  <a:cs typeface="Arial" pitchFamily="34" charset="0"/>
                </a:rPr>
                <a:t>0</a:t>
              </a:r>
            </a:p>
          </p:txBody>
        </p:sp>
        <p:sp>
          <p:nvSpPr>
            <p:cNvPr id="42" name="TextBox 41">
              <a:extLst>
                <a:ext uri="{FF2B5EF4-FFF2-40B4-BE49-F238E27FC236}">
                  <a16:creationId xmlns:a16="http://schemas.microsoft.com/office/drawing/2014/main" id="{A5D78E55-87EF-E9CE-28CB-140D1039421E}"/>
                </a:ext>
              </a:extLst>
            </p:cNvPr>
            <p:cNvSpPr txBox="1"/>
            <p:nvPr/>
          </p:nvSpPr>
          <p:spPr>
            <a:xfrm>
              <a:off x="7020052" y="4659853"/>
              <a:ext cx="680001" cy="227215"/>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itchFamily="34" charset="0"/>
                </a:rPr>
                <a:t>8.3 / </a:t>
              </a:r>
              <a:r>
                <a:rPr kumimoji="0" lang="en-US" sz="1000" b="1" i="0" u="none" strike="noStrike" kern="0" cap="none" spc="0" normalizeH="0" baseline="0" noProof="0" dirty="0">
                  <a:ln>
                    <a:noFill/>
                  </a:ln>
                  <a:solidFill>
                    <a:srgbClr val="A4778B">
                      <a:lumMod val="75000"/>
                    </a:srgbClr>
                  </a:solidFill>
                  <a:effectLst/>
                  <a:uLnTx/>
                  <a:uFillTx/>
                  <a:latin typeface="Arial Narrow" panose="020B0606020202030204" pitchFamily="34" charset="0"/>
                  <a:ea typeface="MS PGothic" panose="020B0600070205080204" pitchFamily="34" charset="-128"/>
                  <a:cs typeface="Arial" pitchFamily="34" charset="0"/>
                </a:rPr>
                <a:t>2.8</a:t>
              </a:r>
            </a:p>
          </p:txBody>
        </p:sp>
        <p:sp>
          <p:nvSpPr>
            <p:cNvPr id="43" name="TextBox 42">
              <a:extLst>
                <a:ext uri="{FF2B5EF4-FFF2-40B4-BE49-F238E27FC236}">
                  <a16:creationId xmlns:a16="http://schemas.microsoft.com/office/drawing/2014/main" id="{B18A7869-6344-0062-C65C-46C797E07147}"/>
                </a:ext>
              </a:extLst>
            </p:cNvPr>
            <p:cNvSpPr txBox="1"/>
            <p:nvPr/>
          </p:nvSpPr>
          <p:spPr>
            <a:xfrm>
              <a:off x="7592302" y="4994555"/>
              <a:ext cx="893746" cy="306324"/>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itchFamily="34" charset="0"/>
                </a:rPr>
                <a:t>16.7 / </a:t>
              </a:r>
              <a:r>
                <a:rPr kumimoji="0" lang="en-US" sz="1000" b="1" i="0" u="none" strike="noStrike" kern="0" cap="none" spc="0" normalizeH="0" baseline="0" noProof="0" dirty="0">
                  <a:ln>
                    <a:noFill/>
                  </a:ln>
                  <a:solidFill>
                    <a:srgbClr val="A4778B">
                      <a:lumMod val="75000"/>
                    </a:srgbClr>
                  </a:solidFill>
                  <a:effectLst/>
                  <a:uLnTx/>
                  <a:uFillTx/>
                  <a:latin typeface="Arial Narrow" panose="020B0606020202030204" pitchFamily="34" charset="0"/>
                  <a:ea typeface="MS PGothic" panose="020B0600070205080204" pitchFamily="34" charset="-128"/>
                  <a:cs typeface="Arial" pitchFamily="34" charset="0"/>
                </a:rPr>
                <a:t>5.6</a:t>
              </a:r>
            </a:p>
          </p:txBody>
        </p:sp>
        <p:sp>
          <p:nvSpPr>
            <p:cNvPr id="48" name="TextBox 47">
              <a:extLst>
                <a:ext uri="{FF2B5EF4-FFF2-40B4-BE49-F238E27FC236}">
                  <a16:creationId xmlns:a16="http://schemas.microsoft.com/office/drawing/2014/main" id="{5E537C84-A632-EEA1-6274-8468413EB77A}"/>
                </a:ext>
              </a:extLst>
            </p:cNvPr>
            <p:cNvSpPr txBox="1"/>
            <p:nvPr/>
          </p:nvSpPr>
          <p:spPr>
            <a:xfrm>
              <a:off x="11027871" y="1662562"/>
              <a:ext cx="987945" cy="227215"/>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itchFamily="34" charset="0"/>
                </a:rPr>
                <a:t>66.7 / </a:t>
              </a:r>
              <a:r>
                <a:rPr kumimoji="0" lang="en-US" sz="1000" b="1" i="0" u="none" strike="noStrike" kern="0" cap="none" spc="0" normalizeH="0" baseline="0" noProof="0" dirty="0">
                  <a:ln>
                    <a:noFill/>
                  </a:ln>
                  <a:solidFill>
                    <a:srgbClr val="A4778B">
                      <a:lumMod val="75000"/>
                    </a:srgbClr>
                  </a:solidFill>
                  <a:effectLst/>
                  <a:uLnTx/>
                  <a:uFillTx/>
                  <a:latin typeface="Arial Narrow" panose="020B0606020202030204" pitchFamily="34" charset="0"/>
                  <a:ea typeface="MS PGothic" panose="020B0600070205080204" pitchFamily="34" charset="-128"/>
                  <a:cs typeface="Arial" pitchFamily="34" charset="0"/>
                </a:rPr>
                <a:t>2.8</a:t>
              </a:r>
            </a:p>
          </p:txBody>
        </p:sp>
        <p:sp>
          <p:nvSpPr>
            <p:cNvPr id="54" name="TextBox 53">
              <a:extLst>
                <a:ext uri="{FF2B5EF4-FFF2-40B4-BE49-F238E27FC236}">
                  <a16:creationId xmlns:a16="http://schemas.microsoft.com/office/drawing/2014/main" id="{3F451418-63B6-4B15-BB6C-E26D7EF3328B}"/>
                </a:ext>
              </a:extLst>
            </p:cNvPr>
            <p:cNvSpPr txBox="1"/>
            <p:nvPr/>
          </p:nvSpPr>
          <p:spPr>
            <a:xfrm>
              <a:off x="10081773" y="1997264"/>
              <a:ext cx="987945" cy="227215"/>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itchFamily="34" charset="0"/>
                </a:rPr>
                <a:t>52.8 / </a:t>
              </a:r>
              <a:r>
                <a:rPr kumimoji="0" lang="en-US" sz="1000" b="1" i="0" u="none" strike="noStrike" kern="0" cap="none" spc="0" normalizeH="0" baseline="0" noProof="0" dirty="0">
                  <a:ln>
                    <a:noFill/>
                  </a:ln>
                  <a:solidFill>
                    <a:srgbClr val="A4778B">
                      <a:lumMod val="75000"/>
                    </a:srgbClr>
                  </a:solidFill>
                  <a:effectLst/>
                  <a:uLnTx/>
                  <a:uFillTx/>
                  <a:latin typeface="Arial Narrow" panose="020B0606020202030204" pitchFamily="34" charset="0"/>
                  <a:ea typeface="MS PGothic" panose="020B0600070205080204" pitchFamily="34" charset="-128"/>
                  <a:cs typeface="Arial" pitchFamily="34" charset="0"/>
                </a:rPr>
                <a:t>19.4</a:t>
              </a:r>
            </a:p>
          </p:txBody>
        </p:sp>
        <p:sp>
          <p:nvSpPr>
            <p:cNvPr id="59" name="TextBox 58">
              <a:extLst>
                <a:ext uri="{FF2B5EF4-FFF2-40B4-BE49-F238E27FC236}">
                  <a16:creationId xmlns:a16="http://schemas.microsoft.com/office/drawing/2014/main" id="{3364F8FC-37DF-ACBE-0075-D0E70B71178B}"/>
                </a:ext>
              </a:extLst>
            </p:cNvPr>
            <p:cNvSpPr txBox="1"/>
            <p:nvPr/>
          </p:nvSpPr>
          <p:spPr>
            <a:xfrm>
              <a:off x="7761040" y="3975419"/>
              <a:ext cx="987945" cy="227215"/>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itchFamily="34" charset="0"/>
                </a:rPr>
                <a:t>19.4 / </a:t>
              </a:r>
              <a:r>
                <a:rPr kumimoji="0" lang="en-US" sz="1000" b="1" i="0" u="none" strike="noStrike" kern="0" cap="none" spc="0" normalizeH="0" baseline="0" noProof="0" dirty="0">
                  <a:ln>
                    <a:noFill/>
                  </a:ln>
                  <a:solidFill>
                    <a:srgbClr val="A4778B">
                      <a:lumMod val="75000"/>
                    </a:srgbClr>
                  </a:solidFill>
                  <a:effectLst/>
                  <a:uLnTx/>
                  <a:uFillTx/>
                  <a:latin typeface="Arial Narrow" panose="020B0606020202030204" pitchFamily="34" charset="0"/>
                  <a:ea typeface="MS PGothic" panose="020B0600070205080204" pitchFamily="34" charset="-128"/>
                  <a:cs typeface="Arial" pitchFamily="34" charset="0"/>
                </a:rPr>
                <a:t>0</a:t>
              </a:r>
            </a:p>
          </p:txBody>
        </p:sp>
        <p:sp>
          <p:nvSpPr>
            <p:cNvPr id="60" name="TextBox 59">
              <a:extLst>
                <a:ext uri="{FF2B5EF4-FFF2-40B4-BE49-F238E27FC236}">
                  <a16:creationId xmlns:a16="http://schemas.microsoft.com/office/drawing/2014/main" id="{F86A2045-C52A-24CE-8F24-CF9235586FCE}"/>
                </a:ext>
              </a:extLst>
            </p:cNvPr>
            <p:cNvSpPr txBox="1"/>
            <p:nvPr/>
          </p:nvSpPr>
          <p:spPr>
            <a:xfrm>
              <a:off x="7222420" y="4310121"/>
              <a:ext cx="987945" cy="227215"/>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itchFamily="34" charset="0"/>
                </a:rPr>
                <a:t>11.1 / </a:t>
              </a:r>
              <a:r>
                <a:rPr kumimoji="0" lang="en-US" sz="1000" b="1" i="0" u="none" strike="noStrike" kern="0" cap="none" spc="0" normalizeH="0" baseline="0" noProof="0" dirty="0">
                  <a:ln>
                    <a:noFill/>
                  </a:ln>
                  <a:solidFill>
                    <a:srgbClr val="A4778B">
                      <a:lumMod val="75000"/>
                    </a:srgbClr>
                  </a:solidFill>
                  <a:effectLst/>
                  <a:uLnTx/>
                  <a:uFillTx/>
                  <a:latin typeface="Arial Narrow" panose="020B0606020202030204" pitchFamily="34" charset="0"/>
                  <a:ea typeface="MS PGothic" panose="020B0600070205080204" pitchFamily="34" charset="-128"/>
                  <a:cs typeface="Arial" pitchFamily="34" charset="0"/>
                </a:rPr>
                <a:t>0</a:t>
              </a:r>
            </a:p>
          </p:txBody>
        </p:sp>
        <p:sp>
          <p:nvSpPr>
            <p:cNvPr id="61" name="TextBox 60">
              <a:extLst>
                <a:ext uri="{FF2B5EF4-FFF2-40B4-BE49-F238E27FC236}">
                  <a16:creationId xmlns:a16="http://schemas.microsoft.com/office/drawing/2014/main" id="{40708B73-72A9-F570-A749-DE25C2183445}"/>
                </a:ext>
              </a:extLst>
            </p:cNvPr>
            <p:cNvSpPr txBox="1"/>
            <p:nvPr/>
          </p:nvSpPr>
          <p:spPr>
            <a:xfrm>
              <a:off x="7772012" y="5314228"/>
              <a:ext cx="680001" cy="227215"/>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itchFamily="34" charset="0"/>
                </a:rPr>
                <a:t>19.4 / </a:t>
              </a:r>
              <a:r>
                <a:rPr kumimoji="0" lang="en-US" sz="1000" b="1" i="0" u="none" strike="noStrike" kern="0" cap="none" spc="0" normalizeH="0" baseline="0" noProof="0" dirty="0">
                  <a:ln>
                    <a:noFill/>
                  </a:ln>
                  <a:solidFill>
                    <a:srgbClr val="A4778B">
                      <a:lumMod val="75000"/>
                    </a:srgbClr>
                  </a:solidFill>
                  <a:effectLst/>
                  <a:uLnTx/>
                  <a:uFillTx/>
                  <a:latin typeface="Arial Narrow" panose="020B0606020202030204" pitchFamily="34" charset="0"/>
                  <a:ea typeface="MS PGothic" panose="020B0600070205080204" pitchFamily="34" charset="-128"/>
                  <a:cs typeface="Arial" pitchFamily="34" charset="0"/>
                </a:rPr>
                <a:t>0</a:t>
              </a:r>
            </a:p>
          </p:txBody>
        </p:sp>
        <p:sp>
          <p:nvSpPr>
            <p:cNvPr id="63" name="TextBox 62">
              <a:extLst>
                <a:ext uri="{FF2B5EF4-FFF2-40B4-BE49-F238E27FC236}">
                  <a16:creationId xmlns:a16="http://schemas.microsoft.com/office/drawing/2014/main" id="{9CC3FDBB-0419-20ED-8453-9851F5C57C41}"/>
                </a:ext>
              </a:extLst>
            </p:cNvPr>
            <p:cNvSpPr txBox="1"/>
            <p:nvPr/>
          </p:nvSpPr>
          <p:spPr>
            <a:xfrm>
              <a:off x="7412596" y="5663959"/>
              <a:ext cx="680001" cy="227215"/>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itchFamily="34" charset="0"/>
                </a:rPr>
                <a:t>13.9 / </a:t>
              </a:r>
              <a:r>
                <a:rPr kumimoji="0" lang="en-US" sz="1000" b="1" i="0" u="none" strike="noStrike" kern="0" cap="none" spc="0" normalizeH="0" baseline="0" noProof="0" dirty="0">
                  <a:ln>
                    <a:noFill/>
                  </a:ln>
                  <a:solidFill>
                    <a:srgbClr val="A4778B">
                      <a:lumMod val="75000"/>
                    </a:srgbClr>
                  </a:solidFill>
                  <a:effectLst/>
                  <a:uLnTx/>
                  <a:uFillTx/>
                  <a:latin typeface="Arial Narrow" panose="020B0606020202030204" pitchFamily="34" charset="0"/>
                  <a:ea typeface="MS PGothic" panose="020B0600070205080204" pitchFamily="34" charset="-128"/>
                  <a:cs typeface="Arial" pitchFamily="34" charset="0"/>
                </a:rPr>
                <a:t>0</a:t>
              </a:r>
            </a:p>
          </p:txBody>
        </p:sp>
        <p:sp>
          <p:nvSpPr>
            <p:cNvPr id="64" name="TextBox 63">
              <a:extLst>
                <a:ext uri="{FF2B5EF4-FFF2-40B4-BE49-F238E27FC236}">
                  <a16:creationId xmlns:a16="http://schemas.microsoft.com/office/drawing/2014/main" id="{E341F00E-E458-5907-0B09-1CEB1A4E96D5}"/>
                </a:ext>
              </a:extLst>
            </p:cNvPr>
            <p:cNvSpPr txBox="1"/>
            <p:nvPr/>
          </p:nvSpPr>
          <p:spPr>
            <a:xfrm>
              <a:off x="6824962" y="6653037"/>
              <a:ext cx="680001" cy="227215"/>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itchFamily="34" charset="0"/>
                </a:rPr>
                <a:t>5.6 / </a:t>
              </a:r>
              <a:r>
                <a:rPr kumimoji="0" lang="en-US" sz="1000" b="1" i="0" u="none" strike="noStrike" kern="0" cap="none" spc="0" normalizeH="0" baseline="0" noProof="0" dirty="0">
                  <a:ln>
                    <a:noFill/>
                  </a:ln>
                  <a:solidFill>
                    <a:srgbClr val="A4778B">
                      <a:lumMod val="75000"/>
                    </a:srgbClr>
                  </a:solidFill>
                  <a:effectLst/>
                  <a:uLnTx/>
                  <a:uFillTx/>
                  <a:latin typeface="Arial Narrow" panose="020B0606020202030204" pitchFamily="34" charset="0"/>
                  <a:ea typeface="MS PGothic" panose="020B0600070205080204" pitchFamily="34" charset="-128"/>
                  <a:cs typeface="Arial" pitchFamily="34" charset="0"/>
                </a:rPr>
                <a:t>0</a:t>
              </a:r>
            </a:p>
          </p:txBody>
        </p:sp>
        <p:sp>
          <p:nvSpPr>
            <p:cNvPr id="65" name="TextBox 64">
              <a:extLst>
                <a:ext uri="{FF2B5EF4-FFF2-40B4-BE49-F238E27FC236}">
                  <a16:creationId xmlns:a16="http://schemas.microsoft.com/office/drawing/2014/main" id="{562ED98A-861E-F5FE-5557-2B1736547DD3}"/>
                </a:ext>
              </a:extLst>
            </p:cNvPr>
            <p:cNvSpPr txBox="1"/>
            <p:nvPr/>
          </p:nvSpPr>
          <p:spPr>
            <a:xfrm>
              <a:off x="6824962" y="6987733"/>
              <a:ext cx="680001" cy="227215"/>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itchFamily="34" charset="0"/>
                </a:rPr>
                <a:t>5.6 / </a:t>
              </a:r>
              <a:r>
                <a:rPr kumimoji="0" lang="en-US" sz="1000" b="1" i="0" u="none" strike="noStrike" kern="0" cap="none" spc="0" normalizeH="0" baseline="0" noProof="0" dirty="0">
                  <a:ln>
                    <a:noFill/>
                  </a:ln>
                  <a:solidFill>
                    <a:srgbClr val="A4778B">
                      <a:lumMod val="75000"/>
                    </a:srgbClr>
                  </a:solidFill>
                  <a:effectLst/>
                  <a:uLnTx/>
                  <a:uFillTx/>
                  <a:latin typeface="Arial Narrow" panose="020B0606020202030204" pitchFamily="34" charset="0"/>
                  <a:ea typeface="MS PGothic" panose="020B0600070205080204" pitchFamily="34" charset="-128"/>
                  <a:cs typeface="Arial" pitchFamily="34" charset="0"/>
                </a:rPr>
                <a:t>0</a:t>
              </a:r>
            </a:p>
          </p:txBody>
        </p:sp>
        <p:sp>
          <p:nvSpPr>
            <p:cNvPr id="66" name="TextBox 65">
              <a:extLst>
                <a:ext uri="{FF2B5EF4-FFF2-40B4-BE49-F238E27FC236}">
                  <a16:creationId xmlns:a16="http://schemas.microsoft.com/office/drawing/2014/main" id="{830147B2-189E-2814-7FF7-91AC25C34AED}"/>
                </a:ext>
              </a:extLst>
            </p:cNvPr>
            <p:cNvSpPr txBox="1"/>
            <p:nvPr/>
          </p:nvSpPr>
          <p:spPr>
            <a:xfrm>
              <a:off x="6824962" y="5998662"/>
              <a:ext cx="680003" cy="227215"/>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itchFamily="34" charset="0"/>
                </a:rPr>
                <a:t>5.6 / </a:t>
              </a:r>
              <a:r>
                <a:rPr kumimoji="0" lang="en-US" sz="1000" b="1" i="0" u="none" strike="noStrike" kern="0" cap="none" spc="0" normalizeH="0" baseline="0" noProof="0" dirty="0">
                  <a:ln>
                    <a:noFill/>
                  </a:ln>
                  <a:solidFill>
                    <a:srgbClr val="A4778B">
                      <a:lumMod val="75000"/>
                    </a:srgbClr>
                  </a:solidFill>
                  <a:effectLst/>
                  <a:uLnTx/>
                  <a:uFillTx/>
                  <a:latin typeface="Arial Narrow" panose="020B0606020202030204" pitchFamily="34" charset="0"/>
                  <a:ea typeface="MS PGothic" panose="020B0600070205080204" pitchFamily="34" charset="-128"/>
                  <a:cs typeface="Arial" pitchFamily="34" charset="0"/>
                </a:rPr>
                <a:t>0</a:t>
              </a:r>
            </a:p>
          </p:txBody>
        </p:sp>
        <p:sp>
          <p:nvSpPr>
            <p:cNvPr id="67" name="TextBox 66">
              <a:extLst>
                <a:ext uri="{FF2B5EF4-FFF2-40B4-BE49-F238E27FC236}">
                  <a16:creationId xmlns:a16="http://schemas.microsoft.com/office/drawing/2014/main" id="{3C5C43B3-BA5C-930B-678C-0C07FC776D5F}"/>
                </a:ext>
              </a:extLst>
            </p:cNvPr>
            <p:cNvSpPr txBox="1"/>
            <p:nvPr/>
          </p:nvSpPr>
          <p:spPr>
            <a:xfrm>
              <a:off x="7004675" y="6353525"/>
              <a:ext cx="680001" cy="227215"/>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itchFamily="34" charset="0"/>
                </a:rPr>
                <a:t>8.3 / </a:t>
              </a:r>
              <a:r>
                <a:rPr kumimoji="0" lang="en-US" sz="1000" b="1" i="0" u="none" strike="noStrike" kern="0" cap="none" spc="0" normalizeH="0" baseline="0" noProof="0" dirty="0">
                  <a:ln>
                    <a:noFill/>
                  </a:ln>
                  <a:solidFill>
                    <a:srgbClr val="A4778B">
                      <a:lumMod val="75000"/>
                    </a:srgbClr>
                  </a:solidFill>
                  <a:effectLst/>
                  <a:uLnTx/>
                  <a:uFillTx/>
                  <a:latin typeface="Arial Narrow" panose="020B0606020202030204" pitchFamily="34" charset="0"/>
                  <a:ea typeface="MS PGothic" panose="020B0600070205080204" pitchFamily="34" charset="-128"/>
                  <a:cs typeface="Arial" pitchFamily="34" charset="0"/>
                </a:rPr>
                <a:t>2.8</a:t>
              </a:r>
            </a:p>
          </p:txBody>
        </p:sp>
      </p:grpSp>
      <p:sp>
        <p:nvSpPr>
          <p:cNvPr id="4" name="TextBox 3">
            <a:extLst>
              <a:ext uri="{FF2B5EF4-FFF2-40B4-BE49-F238E27FC236}">
                <a16:creationId xmlns:a16="http://schemas.microsoft.com/office/drawing/2014/main" id="{9D4B5587-D942-A1FB-E928-3D6394F7C21C}"/>
              </a:ext>
            </a:extLst>
          </p:cNvPr>
          <p:cNvSpPr txBox="1"/>
          <p:nvPr/>
        </p:nvSpPr>
        <p:spPr>
          <a:xfrm>
            <a:off x="735011" y="5582433"/>
            <a:ext cx="11049000"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4643"/>
                </a:solidFill>
                <a:effectLst/>
                <a:uLnTx/>
                <a:uFillTx/>
                <a:latin typeface="Arial Narrow" panose="020B0606020202030204" pitchFamily="34" charset="0"/>
                <a:ea typeface="MS PGothic" panose="020B0600070205080204" pitchFamily="34" charset="-128"/>
                <a:cs typeface="Arial" charset="0"/>
              </a:rPr>
              <a:t>Nausea, anemia, asthenia and neutropenia were the most common TEAEs across all doses </a:t>
            </a:r>
          </a:p>
        </p:txBody>
      </p:sp>
      <p:grpSp>
        <p:nvGrpSpPr>
          <p:cNvPr id="100" name="Group 99">
            <a:extLst>
              <a:ext uri="{FF2B5EF4-FFF2-40B4-BE49-F238E27FC236}">
                <a16:creationId xmlns:a16="http://schemas.microsoft.com/office/drawing/2014/main" id="{8A0DF752-EC48-E22D-9265-F240B781B1C7}"/>
              </a:ext>
            </a:extLst>
          </p:cNvPr>
          <p:cNvGrpSpPr/>
          <p:nvPr/>
        </p:nvGrpSpPr>
        <p:grpSpPr>
          <a:xfrm>
            <a:off x="8778776" y="1578739"/>
            <a:ext cx="3115490" cy="3560125"/>
            <a:chOff x="8664476" y="1684020"/>
            <a:chExt cx="3115490" cy="3560125"/>
          </a:xfrm>
        </p:grpSpPr>
        <p:sp>
          <p:nvSpPr>
            <p:cNvPr id="44" name="TextBox 43">
              <a:extLst>
                <a:ext uri="{FF2B5EF4-FFF2-40B4-BE49-F238E27FC236}">
                  <a16:creationId xmlns:a16="http://schemas.microsoft.com/office/drawing/2014/main" id="{52E23349-750F-D6D6-2265-243CABD367D2}"/>
                </a:ext>
              </a:extLst>
            </p:cNvPr>
            <p:cNvSpPr txBox="1"/>
            <p:nvPr/>
          </p:nvSpPr>
          <p:spPr>
            <a:xfrm>
              <a:off x="10515307" y="2106536"/>
              <a:ext cx="601484" cy="180000"/>
            </a:xfrm>
            <a:prstGeom prst="rect">
              <a:avLst/>
            </a:prstGeom>
          </p:spPr>
          <p:txBody>
            <a:bodyPr vert="horz" wrap="square" lIns="0" tIns="0" rIns="0" bIns="0" rtlCol="0" anchor="t" anchorCtr="0">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itchFamily="34" charset="0"/>
                </a:rPr>
                <a:t>54.3 / </a:t>
              </a:r>
              <a:r>
                <a:rPr kumimoji="0" lang="en-US" sz="1000" b="1" i="0" u="none" strike="noStrike" kern="0" cap="none" spc="0" normalizeH="0" baseline="0" noProof="0" dirty="0">
                  <a:ln>
                    <a:noFill/>
                  </a:ln>
                  <a:solidFill>
                    <a:srgbClr val="335A84"/>
                  </a:solidFill>
                  <a:effectLst/>
                  <a:uLnTx/>
                  <a:uFillTx/>
                  <a:latin typeface="Arial Narrow" panose="020B0606020202030204" pitchFamily="34" charset="0"/>
                  <a:ea typeface="MS PGothic" panose="020B0600070205080204" pitchFamily="34" charset="-128"/>
                  <a:cs typeface="Arial" pitchFamily="34" charset="0"/>
                </a:rPr>
                <a:t>5.7</a:t>
              </a:r>
            </a:p>
          </p:txBody>
        </p:sp>
        <p:sp>
          <p:nvSpPr>
            <p:cNvPr id="45" name="TextBox 44">
              <a:extLst>
                <a:ext uri="{FF2B5EF4-FFF2-40B4-BE49-F238E27FC236}">
                  <a16:creationId xmlns:a16="http://schemas.microsoft.com/office/drawing/2014/main" id="{829F38ED-73B5-8A82-BF47-ED4E9D380F09}"/>
                </a:ext>
              </a:extLst>
            </p:cNvPr>
            <p:cNvSpPr txBox="1"/>
            <p:nvPr/>
          </p:nvSpPr>
          <p:spPr>
            <a:xfrm>
              <a:off x="9541156" y="2529052"/>
              <a:ext cx="601484" cy="180000"/>
            </a:xfrm>
            <a:prstGeom prst="rect">
              <a:avLst/>
            </a:prstGeom>
          </p:spPr>
          <p:txBody>
            <a:bodyPr vert="horz" wrap="square" lIns="0" tIns="0" rIns="0" bIns="0" rtlCol="0" anchor="t" anchorCtr="0">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itchFamily="34" charset="0"/>
                </a:rPr>
                <a:t>28.6 / </a:t>
              </a:r>
              <a:r>
                <a:rPr kumimoji="0" lang="en-US" sz="1000" b="1" i="0" u="none" strike="noStrike" kern="0" cap="none" spc="0" normalizeH="0" baseline="0" noProof="0" dirty="0">
                  <a:ln>
                    <a:noFill/>
                  </a:ln>
                  <a:solidFill>
                    <a:srgbClr val="335A84"/>
                  </a:solidFill>
                  <a:effectLst/>
                  <a:uLnTx/>
                  <a:uFillTx/>
                  <a:latin typeface="Arial Narrow" panose="020B0606020202030204" pitchFamily="34" charset="0"/>
                  <a:ea typeface="MS PGothic" panose="020B0600070205080204" pitchFamily="34" charset="-128"/>
                  <a:cs typeface="Arial" pitchFamily="34" charset="0"/>
                </a:rPr>
                <a:t>0</a:t>
              </a:r>
            </a:p>
          </p:txBody>
        </p:sp>
        <p:sp>
          <p:nvSpPr>
            <p:cNvPr id="46" name="TextBox 45">
              <a:extLst>
                <a:ext uri="{FF2B5EF4-FFF2-40B4-BE49-F238E27FC236}">
                  <a16:creationId xmlns:a16="http://schemas.microsoft.com/office/drawing/2014/main" id="{BB43C885-4670-28ED-AC65-14B975062BA6}"/>
                </a:ext>
              </a:extLst>
            </p:cNvPr>
            <p:cNvSpPr txBox="1"/>
            <p:nvPr/>
          </p:nvSpPr>
          <p:spPr>
            <a:xfrm>
              <a:off x="9750706" y="2740310"/>
              <a:ext cx="601484" cy="180000"/>
            </a:xfrm>
            <a:prstGeom prst="rect">
              <a:avLst/>
            </a:prstGeom>
          </p:spPr>
          <p:txBody>
            <a:bodyPr vert="horz" wrap="square" lIns="0" tIns="0" rIns="0" bIns="0" rtlCol="0" anchor="t" anchorCtr="0">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itchFamily="34" charset="0"/>
                </a:rPr>
                <a:t>34.3 / </a:t>
              </a:r>
              <a:r>
                <a:rPr kumimoji="0" lang="en-US" sz="1000" b="1" i="0" u="none" strike="noStrike" kern="0" cap="none" spc="0" normalizeH="0" baseline="0" noProof="0" dirty="0">
                  <a:ln>
                    <a:noFill/>
                  </a:ln>
                  <a:solidFill>
                    <a:srgbClr val="335A84"/>
                  </a:solidFill>
                  <a:effectLst/>
                  <a:uLnTx/>
                  <a:uFillTx/>
                  <a:latin typeface="Arial Narrow" panose="020B0606020202030204" pitchFamily="34" charset="0"/>
                  <a:ea typeface="MS PGothic" panose="020B0600070205080204" pitchFamily="34" charset="-128"/>
                  <a:cs typeface="Arial" pitchFamily="34" charset="0"/>
                </a:rPr>
                <a:t>0</a:t>
              </a:r>
            </a:p>
          </p:txBody>
        </p:sp>
        <p:sp>
          <p:nvSpPr>
            <p:cNvPr id="49" name="TextBox 48">
              <a:extLst>
                <a:ext uri="{FF2B5EF4-FFF2-40B4-BE49-F238E27FC236}">
                  <a16:creationId xmlns:a16="http://schemas.microsoft.com/office/drawing/2014/main" id="{810E7748-25FC-2A91-9845-7AC4358C7F4A}"/>
                </a:ext>
              </a:extLst>
            </p:cNvPr>
            <p:cNvSpPr txBox="1"/>
            <p:nvPr/>
          </p:nvSpPr>
          <p:spPr>
            <a:xfrm>
              <a:off x="9407806" y="2951568"/>
              <a:ext cx="661633" cy="180000"/>
            </a:xfrm>
            <a:prstGeom prst="rect">
              <a:avLst/>
            </a:prstGeom>
          </p:spPr>
          <p:txBody>
            <a:bodyPr vert="horz" wrap="square" lIns="0" tIns="0" rIns="0" bIns="0" rtlCol="0" anchor="t" anchorCtr="0">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itchFamily="34" charset="0"/>
                </a:rPr>
                <a:t>25.7 / </a:t>
              </a:r>
              <a:r>
                <a:rPr kumimoji="0" lang="en-US" sz="1000" b="1" i="0" u="none" strike="noStrike" kern="0" cap="none" spc="0" normalizeH="0" baseline="0" noProof="0" dirty="0">
                  <a:ln>
                    <a:noFill/>
                  </a:ln>
                  <a:solidFill>
                    <a:srgbClr val="335A84"/>
                  </a:solidFill>
                  <a:effectLst/>
                  <a:uLnTx/>
                  <a:uFillTx/>
                  <a:latin typeface="Arial Narrow" panose="020B0606020202030204" pitchFamily="34" charset="0"/>
                  <a:ea typeface="MS PGothic" panose="020B0600070205080204" pitchFamily="34" charset="-128"/>
                  <a:cs typeface="Arial" pitchFamily="34" charset="0"/>
                </a:rPr>
                <a:t>0</a:t>
              </a:r>
            </a:p>
          </p:txBody>
        </p:sp>
        <p:sp>
          <p:nvSpPr>
            <p:cNvPr id="50" name="TextBox 49">
              <a:extLst>
                <a:ext uri="{FF2B5EF4-FFF2-40B4-BE49-F238E27FC236}">
                  <a16:creationId xmlns:a16="http://schemas.microsoft.com/office/drawing/2014/main" id="{3C8DB6AF-3586-8E9A-3960-D89496F0FD76}"/>
                </a:ext>
              </a:extLst>
            </p:cNvPr>
            <p:cNvSpPr txBox="1"/>
            <p:nvPr/>
          </p:nvSpPr>
          <p:spPr>
            <a:xfrm>
              <a:off x="10410532" y="2317794"/>
              <a:ext cx="661633" cy="180000"/>
            </a:xfrm>
            <a:prstGeom prst="rect">
              <a:avLst/>
            </a:prstGeom>
          </p:spPr>
          <p:txBody>
            <a:bodyPr vert="horz" wrap="square" lIns="0" tIns="0" rIns="0" bIns="0" rtlCol="0" anchor="t" anchorCtr="0">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itchFamily="34" charset="0"/>
                </a:rPr>
                <a:t>51.4 / </a:t>
              </a:r>
              <a:r>
                <a:rPr kumimoji="0" lang="en-US" sz="1000" b="1" i="0" u="none" strike="noStrike" kern="0" cap="none" spc="0" normalizeH="0" baseline="0" noProof="0" dirty="0">
                  <a:ln>
                    <a:noFill/>
                  </a:ln>
                  <a:solidFill>
                    <a:srgbClr val="335A84"/>
                  </a:solidFill>
                  <a:effectLst/>
                  <a:uLnTx/>
                  <a:uFillTx/>
                  <a:latin typeface="Arial Narrow" panose="020B0606020202030204" pitchFamily="34" charset="0"/>
                  <a:ea typeface="MS PGothic" panose="020B0600070205080204" pitchFamily="34" charset="-128"/>
                  <a:cs typeface="Arial" pitchFamily="34" charset="0"/>
                </a:rPr>
                <a:t>28.6</a:t>
              </a:r>
            </a:p>
          </p:txBody>
        </p:sp>
        <p:sp>
          <p:nvSpPr>
            <p:cNvPr id="51" name="TextBox 50">
              <a:extLst>
                <a:ext uri="{FF2B5EF4-FFF2-40B4-BE49-F238E27FC236}">
                  <a16:creationId xmlns:a16="http://schemas.microsoft.com/office/drawing/2014/main" id="{3B1BE68E-D472-BC39-D406-5D6773D19B4B}"/>
                </a:ext>
              </a:extLst>
            </p:cNvPr>
            <p:cNvSpPr txBox="1"/>
            <p:nvPr/>
          </p:nvSpPr>
          <p:spPr>
            <a:xfrm>
              <a:off x="9407806" y="3585342"/>
              <a:ext cx="661633" cy="180000"/>
            </a:xfrm>
            <a:prstGeom prst="rect">
              <a:avLst/>
            </a:prstGeom>
          </p:spPr>
          <p:txBody>
            <a:bodyPr vert="horz" wrap="square" lIns="0" tIns="0" rIns="0" bIns="0" rtlCol="0" anchor="t" anchorCtr="0">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itchFamily="34" charset="0"/>
                </a:rPr>
                <a:t>25.7 / </a:t>
              </a:r>
              <a:r>
                <a:rPr kumimoji="0" lang="en-US" sz="1000" b="1" i="0" u="none" strike="noStrike" kern="0" cap="none" spc="0" normalizeH="0" baseline="0" noProof="0" dirty="0">
                  <a:ln>
                    <a:noFill/>
                  </a:ln>
                  <a:solidFill>
                    <a:srgbClr val="335A84"/>
                  </a:solidFill>
                  <a:effectLst/>
                  <a:uLnTx/>
                  <a:uFillTx/>
                  <a:latin typeface="Arial Narrow" panose="020B0606020202030204" pitchFamily="34" charset="0"/>
                  <a:ea typeface="MS PGothic" panose="020B0600070205080204" pitchFamily="34" charset="-128"/>
                  <a:cs typeface="Arial" pitchFamily="34" charset="0"/>
                </a:rPr>
                <a:t>8.6</a:t>
              </a:r>
            </a:p>
          </p:txBody>
        </p:sp>
        <p:sp>
          <p:nvSpPr>
            <p:cNvPr id="52" name="TextBox 51">
              <a:extLst>
                <a:ext uri="{FF2B5EF4-FFF2-40B4-BE49-F238E27FC236}">
                  <a16:creationId xmlns:a16="http://schemas.microsoft.com/office/drawing/2014/main" id="{376A97A3-E01B-7838-C595-9CB1C0B5B296}"/>
                </a:ext>
              </a:extLst>
            </p:cNvPr>
            <p:cNvSpPr txBox="1"/>
            <p:nvPr/>
          </p:nvSpPr>
          <p:spPr>
            <a:xfrm>
              <a:off x="8664476" y="4641632"/>
              <a:ext cx="661633" cy="180000"/>
            </a:xfrm>
            <a:prstGeom prst="rect">
              <a:avLst/>
            </a:prstGeom>
          </p:spPr>
          <p:txBody>
            <a:bodyPr vert="horz" wrap="square" lIns="0" tIns="0" rIns="0" bIns="0" rtlCol="0" anchor="t" anchorCtr="0">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itchFamily="34" charset="0"/>
                </a:rPr>
                <a:t>5.7 / </a:t>
              </a:r>
              <a:r>
                <a:rPr kumimoji="0" lang="en-US" sz="1000" b="1" i="0" u="none" strike="noStrike" kern="0" cap="none" spc="0" normalizeH="0" baseline="0" noProof="0" dirty="0">
                  <a:ln>
                    <a:noFill/>
                  </a:ln>
                  <a:solidFill>
                    <a:srgbClr val="335A84"/>
                  </a:solidFill>
                  <a:effectLst/>
                  <a:uLnTx/>
                  <a:uFillTx/>
                  <a:latin typeface="Arial Narrow" panose="020B0606020202030204" pitchFamily="34" charset="0"/>
                  <a:ea typeface="MS PGothic" panose="020B0600070205080204" pitchFamily="34" charset="-128"/>
                  <a:cs typeface="Arial" pitchFamily="34" charset="0"/>
                </a:rPr>
                <a:t>2.9</a:t>
              </a:r>
            </a:p>
          </p:txBody>
        </p:sp>
        <p:sp>
          <p:nvSpPr>
            <p:cNvPr id="55" name="TextBox 54">
              <a:extLst>
                <a:ext uri="{FF2B5EF4-FFF2-40B4-BE49-F238E27FC236}">
                  <a16:creationId xmlns:a16="http://schemas.microsoft.com/office/drawing/2014/main" id="{3180214E-319D-826F-D5AB-6608997254D0}"/>
                </a:ext>
              </a:extLst>
            </p:cNvPr>
            <p:cNvSpPr txBox="1"/>
            <p:nvPr/>
          </p:nvSpPr>
          <p:spPr>
            <a:xfrm>
              <a:off x="11178482" y="1684020"/>
              <a:ext cx="601484" cy="180000"/>
            </a:xfrm>
            <a:prstGeom prst="rect">
              <a:avLst/>
            </a:prstGeom>
          </p:spPr>
          <p:txBody>
            <a:bodyPr vert="horz" wrap="square" lIns="0" tIns="0" rIns="0" bIns="0" rtlCol="0" anchor="t" anchorCtr="0">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itchFamily="34" charset="0"/>
                </a:rPr>
                <a:t>71.4 / </a:t>
              </a:r>
              <a:r>
                <a:rPr kumimoji="0" lang="en-US" sz="1000" b="1" i="0" u="none" strike="noStrike" kern="0" cap="none" spc="0" normalizeH="0" baseline="0" noProof="0" dirty="0">
                  <a:ln>
                    <a:noFill/>
                  </a:ln>
                  <a:solidFill>
                    <a:srgbClr val="335A84"/>
                  </a:solidFill>
                  <a:effectLst/>
                  <a:uLnTx/>
                  <a:uFillTx/>
                  <a:latin typeface="Arial Narrow" panose="020B0606020202030204" pitchFamily="34" charset="0"/>
                  <a:ea typeface="MS PGothic" panose="020B0600070205080204" pitchFamily="34" charset="-128"/>
                  <a:cs typeface="Arial" pitchFamily="34" charset="0"/>
                </a:rPr>
                <a:t>0</a:t>
              </a:r>
            </a:p>
          </p:txBody>
        </p:sp>
        <p:sp>
          <p:nvSpPr>
            <p:cNvPr id="56" name="TextBox 55">
              <a:extLst>
                <a:ext uri="{FF2B5EF4-FFF2-40B4-BE49-F238E27FC236}">
                  <a16:creationId xmlns:a16="http://schemas.microsoft.com/office/drawing/2014/main" id="{E22FCA4B-47C7-0B89-FBDD-20D7CC6A4236}"/>
                </a:ext>
              </a:extLst>
            </p:cNvPr>
            <p:cNvSpPr txBox="1"/>
            <p:nvPr/>
          </p:nvSpPr>
          <p:spPr>
            <a:xfrm>
              <a:off x="10734382" y="1895278"/>
              <a:ext cx="601484" cy="180000"/>
            </a:xfrm>
            <a:prstGeom prst="rect">
              <a:avLst/>
            </a:prstGeom>
          </p:spPr>
          <p:txBody>
            <a:bodyPr vert="horz" wrap="square" lIns="0" tIns="0" rIns="0" bIns="0" rtlCol="0" anchor="t" anchorCtr="0">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itchFamily="34" charset="0"/>
                </a:rPr>
                <a:t>60.0 / </a:t>
              </a:r>
              <a:r>
                <a:rPr kumimoji="0" lang="en-US" sz="1000" b="1" i="0" u="none" strike="noStrike" kern="0" cap="none" spc="0" normalizeH="0" baseline="0" noProof="0" dirty="0">
                  <a:ln>
                    <a:noFill/>
                  </a:ln>
                  <a:solidFill>
                    <a:srgbClr val="335A84"/>
                  </a:solidFill>
                  <a:effectLst/>
                  <a:uLnTx/>
                  <a:uFillTx/>
                  <a:latin typeface="Arial Narrow" panose="020B0606020202030204" pitchFamily="34" charset="0"/>
                  <a:ea typeface="MS PGothic" panose="020B0600070205080204" pitchFamily="34" charset="-128"/>
                  <a:cs typeface="Arial" pitchFamily="34" charset="0"/>
                </a:rPr>
                <a:t>17.1</a:t>
              </a:r>
            </a:p>
          </p:txBody>
        </p:sp>
        <p:sp>
          <p:nvSpPr>
            <p:cNvPr id="57" name="TextBox 56">
              <a:extLst>
                <a:ext uri="{FF2B5EF4-FFF2-40B4-BE49-F238E27FC236}">
                  <a16:creationId xmlns:a16="http://schemas.microsoft.com/office/drawing/2014/main" id="{AED4824B-062F-6BD3-C6F8-AEAC06C4B9F4}"/>
                </a:ext>
              </a:extLst>
            </p:cNvPr>
            <p:cNvSpPr txBox="1"/>
            <p:nvPr/>
          </p:nvSpPr>
          <p:spPr>
            <a:xfrm>
              <a:off x="9312556" y="3162826"/>
              <a:ext cx="661633" cy="180000"/>
            </a:xfrm>
            <a:prstGeom prst="rect">
              <a:avLst/>
            </a:prstGeom>
          </p:spPr>
          <p:txBody>
            <a:bodyPr vert="horz" wrap="square" lIns="0" tIns="0" rIns="0" bIns="0" rtlCol="0" anchor="t" anchorCtr="0">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itchFamily="34" charset="0"/>
                </a:rPr>
                <a:t>22.9 / </a:t>
              </a:r>
              <a:r>
                <a:rPr kumimoji="0" lang="en-US" sz="1000" b="1" i="0" u="none" strike="noStrike" kern="0" cap="none" spc="0" normalizeH="0" baseline="0" noProof="0" dirty="0">
                  <a:ln>
                    <a:noFill/>
                  </a:ln>
                  <a:solidFill>
                    <a:srgbClr val="335A84"/>
                  </a:solidFill>
                  <a:effectLst/>
                  <a:uLnTx/>
                  <a:uFillTx/>
                  <a:latin typeface="Arial Narrow" panose="020B0606020202030204" pitchFamily="34" charset="0"/>
                  <a:ea typeface="MS PGothic" panose="020B0600070205080204" pitchFamily="34" charset="-128"/>
                  <a:cs typeface="Arial" pitchFamily="34" charset="0"/>
                </a:rPr>
                <a:t>0</a:t>
              </a:r>
            </a:p>
          </p:txBody>
        </p:sp>
        <p:sp>
          <p:nvSpPr>
            <p:cNvPr id="58" name="TextBox 57">
              <a:extLst>
                <a:ext uri="{FF2B5EF4-FFF2-40B4-BE49-F238E27FC236}">
                  <a16:creationId xmlns:a16="http://schemas.microsoft.com/office/drawing/2014/main" id="{5A316FAF-3D3A-2BD0-FDFC-D6F7DCC15C24}"/>
                </a:ext>
              </a:extLst>
            </p:cNvPr>
            <p:cNvSpPr txBox="1"/>
            <p:nvPr/>
          </p:nvSpPr>
          <p:spPr>
            <a:xfrm>
              <a:off x="9531631" y="3374084"/>
              <a:ext cx="661633" cy="180000"/>
            </a:xfrm>
            <a:prstGeom prst="rect">
              <a:avLst/>
            </a:prstGeom>
          </p:spPr>
          <p:txBody>
            <a:bodyPr vert="horz" wrap="square" lIns="0" tIns="0" rIns="0" bIns="0" rtlCol="0" anchor="t" anchorCtr="0">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itchFamily="34" charset="0"/>
                </a:rPr>
                <a:t>28.6 / </a:t>
              </a:r>
              <a:r>
                <a:rPr kumimoji="0" lang="en-US" sz="1000" b="1" i="0" u="none" strike="noStrike" kern="0" cap="none" spc="0" normalizeH="0" baseline="0" noProof="0" dirty="0">
                  <a:ln>
                    <a:noFill/>
                  </a:ln>
                  <a:solidFill>
                    <a:srgbClr val="335A84"/>
                  </a:solidFill>
                  <a:effectLst/>
                  <a:uLnTx/>
                  <a:uFillTx/>
                  <a:latin typeface="Arial Narrow" panose="020B0606020202030204" pitchFamily="34" charset="0"/>
                  <a:ea typeface="MS PGothic" panose="020B0600070205080204" pitchFamily="34" charset="-128"/>
                  <a:cs typeface="Arial" pitchFamily="34" charset="0"/>
                </a:rPr>
                <a:t>2.9</a:t>
              </a:r>
            </a:p>
          </p:txBody>
        </p:sp>
        <p:sp>
          <p:nvSpPr>
            <p:cNvPr id="5" name="TextBox 4">
              <a:extLst>
                <a:ext uri="{FF2B5EF4-FFF2-40B4-BE49-F238E27FC236}">
                  <a16:creationId xmlns:a16="http://schemas.microsoft.com/office/drawing/2014/main" id="{09A92FE7-A5D3-43F1-F6C3-F527615022F8}"/>
                </a:ext>
              </a:extLst>
            </p:cNvPr>
            <p:cNvSpPr txBox="1"/>
            <p:nvPr/>
          </p:nvSpPr>
          <p:spPr>
            <a:xfrm>
              <a:off x="8785523" y="4219116"/>
              <a:ext cx="661633" cy="180000"/>
            </a:xfrm>
            <a:prstGeom prst="rect">
              <a:avLst/>
            </a:prstGeom>
          </p:spPr>
          <p:txBody>
            <a:bodyPr vert="horz" wrap="square" lIns="0" tIns="0" rIns="0" bIns="0" rtlCol="0" anchor="t" anchorCtr="0">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itchFamily="34" charset="0"/>
                </a:rPr>
                <a:t>8.6 / </a:t>
              </a:r>
              <a:r>
                <a:rPr kumimoji="0" lang="en-US" sz="1000" b="1" i="0" u="none" strike="noStrike" kern="0" cap="none" spc="0" normalizeH="0" baseline="0" noProof="0" dirty="0">
                  <a:ln>
                    <a:noFill/>
                  </a:ln>
                  <a:solidFill>
                    <a:srgbClr val="335A84"/>
                  </a:solidFill>
                  <a:effectLst/>
                  <a:uLnTx/>
                  <a:uFillTx/>
                  <a:latin typeface="Arial Narrow" panose="020B0606020202030204" pitchFamily="34" charset="0"/>
                  <a:ea typeface="MS PGothic" panose="020B0600070205080204" pitchFamily="34" charset="-128"/>
                  <a:cs typeface="Arial" pitchFamily="34" charset="0"/>
                </a:rPr>
                <a:t>0</a:t>
              </a:r>
            </a:p>
          </p:txBody>
        </p:sp>
        <p:sp>
          <p:nvSpPr>
            <p:cNvPr id="7" name="TextBox 6">
              <a:extLst>
                <a:ext uri="{FF2B5EF4-FFF2-40B4-BE49-F238E27FC236}">
                  <a16:creationId xmlns:a16="http://schemas.microsoft.com/office/drawing/2014/main" id="{55C778B5-4DF8-8177-9970-17C62E88F5C3}"/>
                </a:ext>
              </a:extLst>
            </p:cNvPr>
            <p:cNvSpPr txBox="1"/>
            <p:nvPr/>
          </p:nvSpPr>
          <p:spPr>
            <a:xfrm>
              <a:off x="8890298" y="5064145"/>
              <a:ext cx="661633" cy="180000"/>
            </a:xfrm>
            <a:prstGeom prst="rect">
              <a:avLst/>
            </a:prstGeom>
          </p:spPr>
          <p:txBody>
            <a:bodyPr vert="horz" wrap="square" lIns="0" tIns="0" rIns="0" bIns="0" rtlCol="0" anchor="t" anchorCtr="0">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itchFamily="34" charset="0"/>
                </a:rPr>
                <a:t>11.4 / </a:t>
              </a:r>
              <a:r>
                <a:rPr kumimoji="0" lang="en-US" sz="1000" b="1" i="0" u="none" strike="noStrike" kern="0" cap="none" spc="0" normalizeH="0" baseline="0" noProof="0" dirty="0">
                  <a:ln>
                    <a:noFill/>
                  </a:ln>
                  <a:solidFill>
                    <a:srgbClr val="335A84"/>
                  </a:solidFill>
                  <a:effectLst/>
                  <a:uLnTx/>
                  <a:uFillTx/>
                  <a:latin typeface="Arial Narrow" panose="020B0606020202030204" pitchFamily="34" charset="0"/>
                  <a:ea typeface="MS PGothic" panose="020B0600070205080204" pitchFamily="34" charset="-128"/>
                  <a:cs typeface="Arial" pitchFamily="34" charset="0"/>
                </a:rPr>
                <a:t>2.9</a:t>
              </a:r>
            </a:p>
          </p:txBody>
        </p:sp>
        <p:sp>
          <p:nvSpPr>
            <p:cNvPr id="19" name="TextBox 18">
              <a:extLst>
                <a:ext uri="{FF2B5EF4-FFF2-40B4-BE49-F238E27FC236}">
                  <a16:creationId xmlns:a16="http://schemas.microsoft.com/office/drawing/2014/main" id="{6FE36136-D711-ACC8-045E-901B0E86E4AF}"/>
                </a:ext>
              </a:extLst>
            </p:cNvPr>
            <p:cNvSpPr txBox="1"/>
            <p:nvPr/>
          </p:nvSpPr>
          <p:spPr>
            <a:xfrm>
              <a:off x="8890298" y="4007858"/>
              <a:ext cx="661633" cy="180000"/>
            </a:xfrm>
            <a:prstGeom prst="rect">
              <a:avLst/>
            </a:prstGeom>
          </p:spPr>
          <p:txBody>
            <a:bodyPr vert="horz" wrap="square" lIns="0" tIns="0" rIns="0" bIns="0" rtlCol="0" anchor="t" anchorCtr="0">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itchFamily="34" charset="0"/>
                </a:rPr>
                <a:t>11.4 / </a:t>
              </a:r>
              <a:r>
                <a:rPr kumimoji="0" lang="en-US" sz="1000" b="1" i="0" u="none" strike="noStrike" kern="0" cap="none" spc="0" normalizeH="0" baseline="0" noProof="0" dirty="0">
                  <a:ln>
                    <a:noFill/>
                  </a:ln>
                  <a:solidFill>
                    <a:srgbClr val="335A84"/>
                  </a:solidFill>
                  <a:effectLst/>
                  <a:uLnTx/>
                  <a:uFillTx/>
                  <a:latin typeface="Arial Narrow" panose="020B0606020202030204" pitchFamily="34" charset="0"/>
                  <a:ea typeface="MS PGothic" panose="020B0600070205080204" pitchFamily="34" charset="-128"/>
                  <a:cs typeface="Arial" pitchFamily="34" charset="0"/>
                </a:rPr>
                <a:t>2.9</a:t>
              </a:r>
            </a:p>
          </p:txBody>
        </p:sp>
        <p:sp>
          <p:nvSpPr>
            <p:cNvPr id="22" name="TextBox 21">
              <a:extLst>
                <a:ext uri="{FF2B5EF4-FFF2-40B4-BE49-F238E27FC236}">
                  <a16:creationId xmlns:a16="http://schemas.microsoft.com/office/drawing/2014/main" id="{9E0D7EFE-1C95-BDDA-DAA1-309E751038D0}"/>
                </a:ext>
              </a:extLst>
            </p:cNvPr>
            <p:cNvSpPr txBox="1"/>
            <p:nvPr/>
          </p:nvSpPr>
          <p:spPr>
            <a:xfrm>
              <a:off x="8976023" y="3796600"/>
              <a:ext cx="661633" cy="180000"/>
            </a:xfrm>
            <a:prstGeom prst="rect">
              <a:avLst/>
            </a:prstGeom>
          </p:spPr>
          <p:txBody>
            <a:bodyPr vert="horz" wrap="square" lIns="0" tIns="0" rIns="0" bIns="0" rtlCol="0" anchor="t" anchorCtr="0">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itchFamily="34" charset="0"/>
                </a:rPr>
                <a:t>14.3 / </a:t>
              </a:r>
              <a:r>
                <a:rPr kumimoji="0" lang="en-US" sz="1000" b="1" i="0" u="none" strike="noStrike" kern="0" cap="none" spc="0" normalizeH="0" baseline="0" noProof="0" dirty="0">
                  <a:ln>
                    <a:noFill/>
                  </a:ln>
                  <a:solidFill>
                    <a:srgbClr val="335A84"/>
                  </a:solidFill>
                  <a:effectLst/>
                  <a:uLnTx/>
                  <a:uFillTx/>
                  <a:latin typeface="Arial Narrow" panose="020B0606020202030204" pitchFamily="34" charset="0"/>
                  <a:ea typeface="MS PGothic" panose="020B0600070205080204" pitchFamily="34" charset="-128"/>
                  <a:cs typeface="Arial" pitchFamily="34" charset="0"/>
                </a:rPr>
                <a:t>8.6</a:t>
              </a:r>
            </a:p>
          </p:txBody>
        </p:sp>
        <p:sp>
          <p:nvSpPr>
            <p:cNvPr id="47" name="TextBox 46">
              <a:extLst>
                <a:ext uri="{FF2B5EF4-FFF2-40B4-BE49-F238E27FC236}">
                  <a16:creationId xmlns:a16="http://schemas.microsoft.com/office/drawing/2014/main" id="{921A20BE-C91F-B361-8420-F1391A3EF085}"/>
                </a:ext>
              </a:extLst>
            </p:cNvPr>
            <p:cNvSpPr txBox="1"/>
            <p:nvPr/>
          </p:nvSpPr>
          <p:spPr>
            <a:xfrm>
              <a:off x="8874026" y="4430374"/>
              <a:ext cx="661633" cy="180000"/>
            </a:xfrm>
            <a:prstGeom prst="rect">
              <a:avLst/>
            </a:prstGeom>
          </p:spPr>
          <p:txBody>
            <a:bodyPr vert="horz" wrap="square" lIns="0" tIns="0" rIns="0" bIns="0" rtlCol="0" anchor="t" anchorCtr="0">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itchFamily="34" charset="0"/>
                </a:rPr>
                <a:t>11.4 / </a:t>
              </a:r>
              <a:r>
                <a:rPr kumimoji="0" lang="en-US" sz="1000" b="1" i="0" u="none" strike="noStrike" kern="0" cap="none" spc="0" normalizeH="0" baseline="0" noProof="0" dirty="0">
                  <a:ln>
                    <a:noFill/>
                  </a:ln>
                  <a:solidFill>
                    <a:srgbClr val="335A84"/>
                  </a:solidFill>
                  <a:effectLst/>
                  <a:uLnTx/>
                  <a:uFillTx/>
                  <a:latin typeface="Arial Narrow" panose="020B0606020202030204" pitchFamily="34" charset="0"/>
                  <a:ea typeface="MS PGothic" panose="020B0600070205080204" pitchFamily="34" charset="-128"/>
                  <a:cs typeface="Arial" pitchFamily="34" charset="0"/>
                </a:rPr>
                <a:t>5.7</a:t>
              </a:r>
            </a:p>
          </p:txBody>
        </p:sp>
        <p:sp>
          <p:nvSpPr>
            <p:cNvPr id="53" name="TextBox 52">
              <a:extLst>
                <a:ext uri="{FF2B5EF4-FFF2-40B4-BE49-F238E27FC236}">
                  <a16:creationId xmlns:a16="http://schemas.microsoft.com/office/drawing/2014/main" id="{A9913AF2-B73F-1379-AE39-FB2BD1E349F6}"/>
                </a:ext>
              </a:extLst>
            </p:cNvPr>
            <p:cNvSpPr txBox="1"/>
            <p:nvPr/>
          </p:nvSpPr>
          <p:spPr>
            <a:xfrm>
              <a:off x="8985548" y="4852890"/>
              <a:ext cx="661633" cy="180000"/>
            </a:xfrm>
            <a:prstGeom prst="rect">
              <a:avLst/>
            </a:prstGeom>
          </p:spPr>
          <p:txBody>
            <a:bodyPr vert="horz" wrap="square" lIns="0" tIns="0" rIns="0" bIns="0" rtlCol="0" anchor="t" anchorCtr="0">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itchFamily="34" charset="0"/>
                </a:rPr>
                <a:t>14.3 / </a:t>
              </a:r>
              <a:r>
                <a:rPr kumimoji="0" lang="en-US" sz="1000" b="1" i="0" u="none" strike="noStrike" kern="0" cap="none" spc="0" normalizeH="0" baseline="0" noProof="0" dirty="0">
                  <a:ln>
                    <a:noFill/>
                  </a:ln>
                  <a:solidFill>
                    <a:srgbClr val="335A84"/>
                  </a:solidFill>
                  <a:effectLst/>
                  <a:uLnTx/>
                  <a:uFillTx/>
                  <a:latin typeface="Arial Narrow" panose="020B0606020202030204" pitchFamily="34" charset="0"/>
                  <a:ea typeface="MS PGothic" panose="020B0600070205080204" pitchFamily="34" charset="-128"/>
                  <a:cs typeface="Arial" pitchFamily="34" charset="0"/>
                </a:rPr>
                <a:t>0</a:t>
              </a:r>
            </a:p>
          </p:txBody>
        </p:sp>
      </p:grpSp>
      <p:graphicFrame>
        <p:nvGraphicFramePr>
          <p:cNvPr id="69" name="Chart 68">
            <a:extLst>
              <a:ext uri="{FF2B5EF4-FFF2-40B4-BE49-F238E27FC236}">
                <a16:creationId xmlns:a16="http://schemas.microsoft.com/office/drawing/2014/main" id="{B4380B3D-5982-DCDB-3528-235FDA46FCBA}"/>
              </a:ext>
            </a:extLst>
          </p:cNvPr>
          <p:cNvGraphicFramePr>
            <a:graphicFrameLocks/>
          </p:cNvGraphicFramePr>
          <p:nvPr/>
        </p:nvGraphicFramePr>
        <p:xfrm>
          <a:off x="398509" y="1404410"/>
          <a:ext cx="4612467" cy="4075674"/>
        </p:xfrm>
        <a:graphic>
          <a:graphicData uri="http://schemas.openxmlformats.org/drawingml/2006/chart">
            <c:chart xmlns:c="http://schemas.openxmlformats.org/drawingml/2006/chart" xmlns:r="http://schemas.openxmlformats.org/officeDocument/2006/relationships" r:id="rId5"/>
          </a:graphicData>
        </a:graphic>
      </p:graphicFrame>
      <p:grpSp>
        <p:nvGrpSpPr>
          <p:cNvPr id="99" name="Group 98">
            <a:extLst>
              <a:ext uri="{FF2B5EF4-FFF2-40B4-BE49-F238E27FC236}">
                <a16:creationId xmlns:a16="http://schemas.microsoft.com/office/drawing/2014/main" id="{ED4920D7-2BDF-CE53-8435-2EE5BF9348C7}"/>
              </a:ext>
            </a:extLst>
          </p:cNvPr>
          <p:cNvGrpSpPr/>
          <p:nvPr/>
        </p:nvGrpSpPr>
        <p:grpSpPr>
          <a:xfrm>
            <a:off x="5476101" y="1588090"/>
            <a:ext cx="2903862" cy="3518882"/>
            <a:chOff x="5476101" y="1693371"/>
            <a:chExt cx="2903862" cy="3518882"/>
          </a:xfrm>
        </p:grpSpPr>
        <p:sp>
          <p:nvSpPr>
            <p:cNvPr id="71" name="TextBox 70">
              <a:extLst>
                <a:ext uri="{FF2B5EF4-FFF2-40B4-BE49-F238E27FC236}">
                  <a16:creationId xmlns:a16="http://schemas.microsoft.com/office/drawing/2014/main" id="{C239B0A0-9006-11AC-2095-E5B17713AD9D}"/>
                </a:ext>
              </a:extLst>
            </p:cNvPr>
            <p:cNvSpPr txBox="1"/>
            <p:nvPr/>
          </p:nvSpPr>
          <p:spPr>
            <a:xfrm>
              <a:off x="7090377" y="2117613"/>
              <a:ext cx="576000" cy="144000"/>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itchFamily="34" charset="0"/>
                </a:rPr>
                <a:t>50.0 / </a:t>
              </a:r>
              <a:r>
                <a:rPr kumimoji="0" lang="en-US" sz="1000" b="1" i="0" u="none" strike="noStrike" kern="0" cap="none" spc="0" normalizeH="0" baseline="0" noProof="0" dirty="0">
                  <a:ln>
                    <a:noFill/>
                  </a:ln>
                  <a:solidFill>
                    <a:srgbClr val="56A3A6"/>
                  </a:solidFill>
                  <a:effectLst/>
                  <a:uLnTx/>
                  <a:uFillTx/>
                  <a:latin typeface="Arial Narrow" panose="020B0606020202030204" pitchFamily="34" charset="0"/>
                  <a:ea typeface="MS PGothic" panose="020B0600070205080204" pitchFamily="34" charset="-128"/>
                  <a:cs typeface="Arial" pitchFamily="34" charset="0"/>
                </a:rPr>
                <a:t>11.1</a:t>
              </a:r>
            </a:p>
          </p:txBody>
        </p:sp>
        <p:sp>
          <p:nvSpPr>
            <p:cNvPr id="72" name="TextBox 71">
              <a:extLst>
                <a:ext uri="{FF2B5EF4-FFF2-40B4-BE49-F238E27FC236}">
                  <a16:creationId xmlns:a16="http://schemas.microsoft.com/office/drawing/2014/main" id="{69F0A031-0981-798D-8082-5D40FCDBE17D}"/>
                </a:ext>
              </a:extLst>
            </p:cNvPr>
            <p:cNvSpPr txBox="1"/>
            <p:nvPr/>
          </p:nvSpPr>
          <p:spPr>
            <a:xfrm>
              <a:off x="6441426" y="2532330"/>
              <a:ext cx="576000" cy="144000"/>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itchFamily="34" charset="0"/>
                </a:rPr>
                <a:t>33.3 / </a:t>
              </a:r>
              <a:r>
                <a:rPr kumimoji="0" lang="en-US" sz="1000" b="1" i="0" u="none" strike="noStrike" kern="0" cap="none" spc="0" normalizeH="0" baseline="0" noProof="0" dirty="0">
                  <a:ln>
                    <a:noFill/>
                  </a:ln>
                  <a:solidFill>
                    <a:srgbClr val="56A3A6"/>
                  </a:solidFill>
                  <a:effectLst/>
                  <a:uLnTx/>
                  <a:uFillTx/>
                  <a:latin typeface="Arial Narrow" panose="020B0606020202030204" pitchFamily="34" charset="0"/>
                  <a:ea typeface="MS PGothic" panose="020B0600070205080204" pitchFamily="34" charset="-128"/>
                  <a:cs typeface="Arial" pitchFamily="34" charset="0"/>
                </a:rPr>
                <a:t>0</a:t>
              </a:r>
            </a:p>
          </p:txBody>
        </p:sp>
        <p:sp>
          <p:nvSpPr>
            <p:cNvPr id="73" name="TextBox 72">
              <a:extLst>
                <a:ext uri="{FF2B5EF4-FFF2-40B4-BE49-F238E27FC236}">
                  <a16:creationId xmlns:a16="http://schemas.microsoft.com/office/drawing/2014/main" id="{E18F0EFD-FA3F-FE87-8C94-7424C01192AB}"/>
                </a:ext>
              </a:extLst>
            </p:cNvPr>
            <p:cNvSpPr txBox="1"/>
            <p:nvPr/>
          </p:nvSpPr>
          <p:spPr>
            <a:xfrm>
              <a:off x="6215820" y="2744451"/>
              <a:ext cx="576000" cy="144000"/>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itchFamily="34" charset="0"/>
                </a:rPr>
                <a:t>27.8 / </a:t>
              </a:r>
              <a:r>
                <a:rPr kumimoji="0" lang="en-US" sz="1000" b="1" i="0" u="none" strike="noStrike" kern="0" cap="none" spc="0" normalizeH="0" baseline="0" noProof="0" dirty="0">
                  <a:ln>
                    <a:noFill/>
                  </a:ln>
                  <a:solidFill>
                    <a:srgbClr val="56A3A6"/>
                  </a:solidFill>
                  <a:effectLst/>
                  <a:uLnTx/>
                  <a:uFillTx/>
                  <a:latin typeface="Arial Narrow" panose="020B0606020202030204" pitchFamily="34" charset="0"/>
                  <a:ea typeface="MS PGothic" panose="020B0600070205080204" pitchFamily="34" charset="-128"/>
                  <a:cs typeface="Arial" pitchFamily="34" charset="0"/>
                </a:rPr>
                <a:t>0</a:t>
              </a:r>
            </a:p>
          </p:txBody>
        </p:sp>
        <p:sp>
          <p:nvSpPr>
            <p:cNvPr id="74" name="TextBox 73">
              <a:extLst>
                <a:ext uri="{FF2B5EF4-FFF2-40B4-BE49-F238E27FC236}">
                  <a16:creationId xmlns:a16="http://schemas.microsoft.com/office/drawing/2014/main" id="{D119350E-ED40-91BB-3DC1-C8C453C91106}"/>
                </a:ext>
              </a:extLst>
            </p:cNvPr>
            <p:cNvSpPr txBox="1"/>
            <p:nvPr/>
          </p:nvSpPr>
          <p:spPr>
            <a:xfrm>
              <a:off x="6864429" y="2320210"/>
              <a:ext cx="576000" cy="144000"/>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itchFamily="34" charset="0"/>
                </a:rPr>
                <a:t>44.4 / </a:t>
              </a:r>
              <a:r>
                <a:rPr kumimoji="0" lang="en-US" sz="1000" b="1" i="0" u="none" strike="noStrike" kern="0" cap="none" spc="0" normalizeH="0" baseline="0" noProof="0" dirty="0">
                  <a:ln>
                    <a:noFill/>
                  </a:ln>
                  <a:solidFill>
                    <a:srgbClr val="56A3A6"/>
                  </a:solidFill>
                  <a:effectLst/>
                  <a:uLnTx/>
                  <a:uFillTx/>
                  <a:latin typeface="Arial Narrow" panose="020B0606020202030204" pitchFamily="34" charset="0"/>
                  <a:ea typeface="MS PGothic" panose="020B0600070205080204" pitchFamily="34" charset="-128"/>
                  <a:cs typeface="Arial" pitchFamily="34" charset="0"/>
                </a:rPr>
                <a:t>16.7</a:t>
              </a:r>
            </a:p>
          </p:txBody>
        </p:sp>
        <p:sp>
          <p:nvSpPr>
            <p:cNvPr id="75" name="TextBox 74">
              <a:extLst>
                <a:ext uri="{FF2B5EF4-FFF2-40B4-BE49-F238E27FC236}">
                  <a16:creationId xmlns:a16="http://schemas.microsoft.com/office/drawing/2014/main" id="{4996A438-990F-8AC9-A933-D9F92A5FA702}"/>
                </a:ext>
              </a:extLst>
            </p:cNvPr>
            <p:cNvSpPr txBox="1"/>
            <p:nvPr/>
          </p:nvSpPr>
          <p:spPr>
            <a:xfrm>
              <a:off x="6112305" y="2966097"/>
              <a:ext cx="576000" cy="144000"/>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itchFamily="34" charset="0"/>
                </a:rPr>
                <a:t>25.0 / </a:t>
              </a:r>
              <a:r>
                <a:rPr kumimoji="0" lang="en-US" sz="1000" b="1" i="0" u="none" strike="noStrike" kern="0" cap="none" spc="0" normalizeH="0" baseline="0" noProof="0" dirty="0">
                  <a:ln>
                    <a:noFill/>
                  </a:ln>
                  <a:solidFill>
                    <a:srgbClr val="56A3A6"/>
                  </a:solidFill>
                  <a:effectLst/>
                  <a:uLnTx/>
                  <a:uFillTx/>
                  <a:latin typeface="Arial Narrow" panose="020B0606020202030204" pitchFamily="34" charset="0"/>
                  <a:ea typeface="MS PGothic" panose="020B0600070205080204" pitchFamily="34" charset="-128"/>
                  <a:cs typeface="Arial" pitchFamily="34" charset="0"/>
                </a:rPr>
                <a:t>5.6</a:t>
              </a:r>
            </a:p>
          </p:txBody>
        </p:sp>
        <p:sp>
          <p:nvSpPr>
            <p:cNvPr id="76" name="TextBox 75">
              <a:extLst>
                <a:ext uri="{FF2B5EF4-FFF2-40B4-BE49-F238E27FC236}">
                  <a16:creationId xmlns:a16="http://schemas.microsoft.com/office/drawing/2014/main" id="{17A7567B-6EBC-C2C1-F921-BC21E267D473}"/>
                </a:ext>
              </a:extLst>
            </p:cNvPr>
            <p:cNvSpPr txBox="1"/>
            <p:nvPr/>
          </p:nvSpPr>
          <p:spPr>
            <a:xfrm>
              <a:off x="5891932" y="3592935"/>
              <a:ext cx="468000" cy="144000"/>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itchFamily="34" charset="0"/>
                </a:rPr>
                <a:t>19.4 / </a:t>
              </a:r>
              <a:r>
                <a:rPr kumimoji="0" lang="en-US" sz="1000" b="1" i="0" u="none" strike="noStrike" kern="0" cap="none" spc="0" normalizeH="0" baseline="0" noProof="0" dirty="0">
                  <a:ln>
                    <a:noFill/>
                  </a:ln>
                  <a:solidFill>
                    <a:srgbClr val="56A3A6"/>
                  </a:solidFill>
                  <a:effectLst/>
                  <a:uLnTx/>
                  <a:uFillTx/>
                  <a:latin typeface="Arial Narrow" panose="020B0606020202030204" pitchFamily="34" charset="0"/>
                  <a:ea typeface="MS PGothic" panose="020B0600070205080204" pitchFamily="34" charset="-128"/>
                  <a:cs typeface="Arial" pitchFamily="34" charset="0"/>
                </a:rPr>
                <a:t>5.6</a:t>
              </a:r>
            </a:p>
          </p:txBody>
        </p:sp>
        <p:sp>
          <p:nvSpPr>
            <p:cNvPr id="77" name="TextBox 76">
              <a:extLst>
                <a:ext uri="{FF2B5EF4-FFF2-40B4-BE49-F238E27FC236}">
                  <a16:creationId xmlns:a16="http://schemas.microsoft.com/office/drawing/2014/main" id="{200B21F9-D952-2C73-B34C-F949A0369EC3}"/>
                </a:ext>
              </a:extLst>
            </p:cNvPr>
            <p:cNvSpPr txBox="1"/>
            <p:nvPr/>
          </p:nvSpPr>
          <p:spPr>
            <a:xfrm>
              <a:off x="5685651" y="3805056"/>
              <a:ext cx="468000" cy="144000"/>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itchFamily="34" charset="0"/>
                </a:rPr>
                <a:t>13.9 / </a:t>
              </a:r>
              <a:r>
                <a:rPr kumimoji="0" lang="en-US" sz="1000" b="1" i="0" u="none" strike="noStrike" kern="0" cap="none" spc="0" normalizeH="0" baseline="0" noProof="0" dirty="0">
                  <a:ln>
                    <a:noFill/>
                  </a:ln>
                  <a:solidFill>
                    <a:srgbClr val="56A3A6"/>
                  </a:solidFill>
                  <a:effectLst/>
                  <a:uLnTx/>
                  <a:uFillTx/>
                  <a:latin typeface="Arial Narrow" panose="020B0606020202030204" pitchFamily="34" charset="0"/>
                  <a:ea typeface="MS PGothic" panose="020B0600070205080204" pitchFamily="34" charset="-128"/>
                  <a:cs typeface="Arial" pitchFamily="34" charset="0"/>
                </a:rPr>
                <a:t>2.8</a:t>
              </a:r>
            </a:p>
          </p:txBody>
        </p:sp>
        <p:sp>
          <p:nvSpPr>
            <p:cNvPr id="78" name="TextBox 77">
              <a:extLst>
                <a:ext uri="{FF2B5EF4-FFF2-40B4-BE49-F238E27FC236}">
                  <a16:creationId xmlns:a16="http://schemas.microsoft.com/office/drawing/2014/main" id="{5AED36D9-987B-960F-B713-DB15FBEEF2D5}"/>
                </a:ext>
              </a:extLst>
            </p:cNvPr>
            <p:cNvSpPr txBox="1"/>
            <p:nvPr/>
          </p:nvSpPr>
          <p:spPr>
            <a:xfrm>
              <a:off x="7803963" y="1693371"/>
              <a:ext cx="576000" cy="144000"/>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itchFamily="34" charset="0"/>
                </a:rPr>
                <a:t>69.4 / </a:t>
              </a:r>
              <a:r>
                <a:rPr kumimoji="0" lang="en-US" sz="1000" b="1" i="0" u="none" strike="noStrike" kern="0" cap="none" spc="0" normalizeH="0" baseline="0" noProof="0" dirty="0">
                  <a:ln>
                    <a:noFill/>
                  </a:ln>
                  <a:solidFill>
                    <a:srgbClr val="56A3A6"/>
                  </a:solidFill>
                  <a:effectLst/>
                  <a:uLnTx/>
                  <a:uFillTx/>
                  <a:latin typeface="Arial Narrow" panose="020B0606020202030204" pitchFamily="34" charset="0"/>
                  <a:ea typeface="MS PGothic" panose="020B0600070205080204" pitchFamily="34" charset="-128"/>
                  <a:cs typeface="Arial" pitchFamily="34" charset="0"/>
                </a:rPr>
                <a:t>5.6</a:t>
              </a:r>
            </a:p>
          </p:txBody>
        </p:sp>
        <p:sp>
          <p:nvSpPr>
            <p:cNvPr id="79" name="TextBox 78">
              <a:extLst>
                <a:ext uri="{FF2B5EF4-FFF2-40B4-BE49-F238E27FC236}">
                  <a16:creationId xmlns:a16="http://schemas.microsoft.com/office/drawing/2014/main" id="{3DB92306-89BB-13AB-F58F-AAD080D497E5}"/>
                </a:ext>
              </a:extLst>
            </p:cNvPr>
            <p:cNvSpPr txBox="1"/>
            <p:nvPr/>
          </p:nvSpPr>
          <p:spPr>
            <a:xfrm>
              <a:off x="7395040" y="1905492"/>
              <a:ext cx="576000" cy="144000"/>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itchFamily="34" charset="0"/>
                </a:rPr>
                <a:t>58.3 / </a:t>
              </a:r>
              <a:r>
                <a:rPr kumimoji="0" lang="en-US" sz="1000" b="1" i="0" u="none" strike="noStrike" kern="0" cap="none" spc="0" normalizeH="0" baseline="0" noProof="0" dirty="0">
                  <a:ln>
                    <a:noFill/>
                  </a:ln>
                  <a:solidFill>
                    <a:srgbClr val="56A3A6"/>
                  </a:solidFill>
                  <a:effectLst/>
                  <a:uLnTx/>
                  <a:uFillTx/>
                  <a:latin typeface="Arial Narrow" panose="020B0606020202030204" pitchFamily="34" charset="0"/>
                  <a:ea typeface="MS PGothic" panose="020B0600070205080204" pitchFamily="34" charset="-128"/>
                  <a:cs typeface="Arial" pitchFamily="34" charset="0"/>
                </a:rPr>
                <a:t>13.9</a:t>
              </a:r>
            </a:p>
          </p:txBody>
        </p:sp>
        <p:sp>
          <p:nvSpPr>
            <p:cNvPr id="80" name="TextBox 79">
              <a:extLst>
                <a:ext uri="{FF2B5EF4-FFF2-40B4-BE49-F238E27FC236}">
                  <a16:creationId xmlns:a16="http://schemas.microsoft.com/office/drawing/2014/main" id="{40FDCD34-17FA-6E96-3608-E1A2434E62E4}"/>
                </a:ext>
              </a:extLst>
            </p:cNvPr>
            <p:cNvSpPr txBox="1"/>
            <p:nvPr/>
          </p:nvSpPr>
          <p:spPr>
            <a:xfrm>
              <a:off x="5793554" y="3159168"/>
              <a:ext cx="576000" cy="144000"/>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itchFamily="34" charset="0"/>
                </a:rPr>
                <a:t>16.7 / </a:t>
              </a:r>
              <a:r>
                <a:rPr kumimoji="0" lang="en-US" sz="1000" b="1" i="0" u="none" strike="noStrike" kern="0" cap="none" spc="0" normalizeH="0" baseline="0" noProof="0" dirty="0">
                  <a:ln>
                    <a:noFill/>
                  </a:ln>
                  <a:solidFill>
                    <a:srgbClr val="56A3A6"/>
                  </a:solidFill>
                  <a:effectLst/>
                  <a:uLnTx/>
                  <a:uFillTx/>
                  <a:latin typeface="Arial Narrow" panose="020B0606020202030204" pitchFamily="34" charset="0"/>
                  <a:ea typeface="MS PGothic" panose="020B0600070205080204" pitchFamily="34" charset="-128"/>
                  <a:cs typeface="Arial" pitchFamily="34" charset="0"/>
                </a:rPr>
                <a:t>0</a:t>
              </a:r>
            </a:p>
          </p:txBody>
        </p:sp>
        <p:sp>
          <p:nvSpPr>
            <p:cNvPr id="81" name="TextBox 80">
              <a:extLst>
                <a:ext uri="{FF2B5EF4-FFF2-40B4-BE49-F238E27FC236}">
                  <a16:creationId xmlns:a16="http://schemas.microsoft.com/office/drawing/2014/main" id="{042DCEDE-706A-8517-CBBC-396CED58F836}"/>
                </a:ext>
              </a:extLst>
            </p:cNvPr>
            <p:cNvSpPr txBox="1"/>
            <p:nvPr/>
          </p:nvSpPr>
          <p:spPr>
            <a:xfrm>
              <a:off x="5793554" y="3371290"/>
              <a:ext cx="576000" cy="144000"/>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itchFamily="34" charset="0"/>
                </a:rPr>
                <a:t>16.7/</a:t>
              </a:r>
              <a:r>
                <a:rPr kumimoji="0" lang="en-US" sz="1000" b="1" i="0" u="none" strike="noStrike" kern="0" cap="none" spc="0" normalizeH="0" baseline="0" noProof="0" dirty="0">
                  <a:ln>
                    <a:noFill/>
                  </a:ln>
                  <a:solidFill>
                    <a:srgbClr val="56A3A6"/>
                  </a:solidFill>
                  <a:effectLst/>
                  <a:uLnTx/>
                  <a:uFillTx/>
                  <a:latin typeface="Arial Narrow" panose="020B0606020202030204" pitchFamily="34" charset="0"/>
                  <a:ea typeface="MS PGothic" panose="020B0600070205080204" pitchFamily="34" charset="-128"/>
                  <a:cs typeface="Arial" pitchFamily="34" charset="0"/>
                </a:rPr>
                <a:t>0</a:t>
              </a:r>
            </a:p>
          </p:txBody>
        </p:sp>
        <p:sp>
          <p:nvSpPr>
            <p:cNvPr id="82" name="TextBox 81">
              <a:extLst>
                <a:ext uri="{FF2B5EF4-FFF2-40B4-BE49-F238E27FC236}">
                  <a16:creationId xmlns:a16="http://schemas.microsoft.com/office/drawing/2014/main" id="{58A7CB19-47D5-CFE4-E325-FB463FEFCD2C}"/>
                </a:ext>
              </a:extLst>
            </p:cNvPr>
            <p:cNvSpPr txBox="1"/>
            <p:nvPr/>
          </p:nvSpPr>
          <p:spPr>
            <a:xfrm>
              <a:off x="5476101" y="4007652"/>
              <a:ext cx="396460" cy="144000"/>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itchFamily="34" charset="0"/>
                </a:rPr>
                <a:t>8.3 / </a:t>
              </a:r>
              <a:r>
                <a:rPr kumimoji="0" lang="en-US" sz="1000" b="1" i="0" u="none" strike="noStrike" kern="0" cap="none" spc="0" normalizeH="0" baseline="0" noProof="0" dirty="0">
                  <a:ln>
                    <a:noFill/>
                  </a:ln>
                  <a:solidFill>
                    <a:srgbClr val="56A3A6"/>
                  </a:solidFill>
                  <a:effectLst/>
                  <a:uLnTx/>
                  <a:uFillTx/>
                  <a:latin typeface="Arial Narrow" panose="020B0606020202030204" pitchFamily="34" charset="0"/>
                  <a:ea typeface="MS PGothic" panose="020B0600070205080204" pitchFamily="34" charset="-128"/>
                  <a:cs typeface="Arial" pitchFamily="34" charset="0"/>
                </a:rPr>
                <a:t>0</a:t>
              </a:r>
            </a:p>
          </p:txBody>
        </p:sp>
        <p:sp>
          <p:nvSpPr>
            <p:cNvPr id="83" name="TextBox 82">
              <a:extLst>
                <a:ext uri="{FF2B5EF4-FFF2-40B4-BE49-F238E27FC236}">
                  <a16:creationId xmlns:a16="http://schemas.microsoft.com/office/drawing/2014/main" id="{980DF048-E8DA-9371-0832-AA2ACFAC9125}"/>
                </a:ext>
              </a:extLst>
            </p:cNvPr>
            <p:cNvSpPr txBox="1"/>
            <p:nvPr/>
          </p:nvSpPr>
          <p:spPr>
            <a:xfrm>
              <a:off x="5695176" y="4219773"/>
              <a:ext cx="396460" cy="144000"/>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itchFamily="34" charset="0"/>
                </a:rPr>
                <a:t>13.9 / </a:t>
              </a:r>
              <a:r>
                <a:rPr kumimoji="0" lang="en-US" sz="1000" b="1" i="0" u="none" strike="noStrike" kern="0" cap="none" spc="0" normalizeH="0" baseline="0" noProof="0" dirty="0">
                  <a:ln>
                    <a:noFill/>
                  </a:ln>
                  <a:solidFill>
                    <a:srgbClr val="56A3A6"/>
                  </a:solidFill>
                  <a:effectLst/>
                  <a:uLnTx/>
                  <a:uFillTx/>
                  <a:latin typeface="Arial Narrow" panose="020B0606020202030204" pitchFamily="34" charset="0"/>
                  <a:ea typeface="MS PGothic" panose="020B0600070205080204" pitchFamily="34" charset="-128"/>
                  <a:cs typeface="Arial" pitchFamily="34" charset="0"/>
                </a:rPr>
                <a:t>0</a:t>
              </a:r>
            </a:p>
          </p:txBody>
        </p:sp>
        <p:sp>
          <p:nvSpPr>
            <p:cNvPr id="84" name="TextBox 83">
              <a:extLst>
                <a:ext uri="{FF2B5EF4-FFF2-40B4-BE49-F238E27FC236}">
                  <a16:creationId xmlns:a16="http://schemas.microsoft.com/office/drawing/2014/main" id="{C97258E6-0D8F-D89F-7AF0-4595FAA57DD1}"/>
                </a:ext>
              </a:extLst>
            </p:cNvPr>
            <p:cNvSpPr txBox="1"/>
            <p:nvPr/>
          </p:nvSpPr>
          <p:spPr>
            <a:xfrm>
              <a:off x="5580876" y="4856136"/>
              <a:ext cx="396460" cy="144000"/>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itchFamily="34" charset="0"/>
                </a:rPr>
                <a:t>11.1 / </a:t>
              </a:r>
              <a:r>
                <a:rPr kumimoji="0" lang="en-US" sz="1000" b="1" i="0" u="none" strike="noStrike" kern="0" cap="none" spc="0" normalizeH="0" baseline="0" noProof="0" dirty="0">
                  <a:ln>
                    <a:noFill/>
                  </a:ln>
                  <a:solidFill>
                    <a:srgbClr val="56A3A6"/>
                  </a:solidFill>
                  <a:effectLst/>
                  <a:uLnTx/>
                  <a:uFillTx/>
                  <a:latin typeface="Arial Narrow" panose="020B0606020202030204" pitchFamily="34" charset="0"/>
                  <a:ea typeface="MS PGothic" panose="020B0600070205080204" pitchFamily="34" charset="-128"/>
                  <a:cs typeface="Arial" pitchFamily="34" charset="0"/>
                </a:rPr>
                <a:t>0</a:t>
              </a:r>
            </a:p>
          </p:txBody>
        </p:sp>
        <p:sp>
          <p:nvSpPr>
            <p:cNvPr id="85" name="TextBox 84">
              <a:extLst>
                <a:ext uri="{FF2B5EF4-FFF2-40B4-BE49-F238E27FC236}">
                  <a16:creationId xmlns:a16="http://schemas.microsoft.com/office/drawing/2014/main" id="{D5E9B55C-B9E8-B766-7BE1-426969329587}"/>
                </a:ext>
              </a:extLst>
            </p:cNvPr>
            <p:cNvSpPr txBox="1"/>
            <p:nvPr/>
          </p:nvSpPr>
          <p:spPr>
            <a:xfrm>
              <a:off x="5695176" y="5068253"/>
              <a:ext cx="432000" cy="144000"/>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itchFamily="34" charset="0"/>
                </a:rPr>
                <a:t>13.9 / </a:t>
              </a:r>
              <a:r>
                <a:rPr kumimoji="0" lang="en-US" sz="1000" b="1" i="0" u="none" strike="noStrike" kern="0" cap="none" spc="0" normalizeH="0" baseline="0" noProof="0" dirty="0">
                  <a:ln>
                    <a:noFill/>
                  </a:ln>
                  <a:solidFill>
                    <a:srgbClr val="56A3A6"/>
                  </a:solidFill>
                  <a:effectLst/>
                  <a:uLnTx/>
                  <a:uFillTx/>
                  <a:latin typeface="Arial Narrow" panose="020B0606020202030204" pitchFamily="34" charset="0"/>
                  <a:ea typeface="MS PGothic" panose="020B0600070205080204" pitchFamily="34" charset="-128"/>
                  <a:cs typeface="Arial" pitchFamily="34" charset="0"/>
                </a:rPr>
                <a:t>2.8</a:t>
              </a:r>
            </a:p>
          </p:txBody>
        </p:sp>
        <p:sp>
          <p:nvSpPr>
            <p:cNvPr id="86" name="TextBox 85">
              <a:extLst>
                <a:ext uri="{FF2B5EF4-FFF2-40B4-BE49-F238E27FC236}">
                  <a16:creationId xmlns:a16="http://schemas.microsoft.com/office/drawing/2014/main" id="{676D2AF2-5DD7-D243-C0DD-5F5C5DED694F}"/>
                </a:ext>
              </a:extLst>
            </p:cNvPr>
            <p:cNvSpPr txBox="1"/>
            <p:nvPr/>
          </p:nvSpPr>
          <p:spPr>
            <a:xfrm>
              <a:off x="5790426" y="4431894"/>
              <a:ext cx="468000" cy="144000"/>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itchFamily="34" charset="0"/>
                </a:rPr>
                <a:t>16.7 / </a:t>
              </a:r>
              <a:r>
                <a:rPr kumimoji="0" lang="en-US" sz="1000" b="1" i="0" u="none" strike="noStrike" kern="0" cap="none" spc="0" normalizeH="0" baseline="0" noProof="0" dirty="0">
                  <a:ln>
                    <a:noFill/>
                  </a:ln>
                  <a:solidFill>
                    <a:srgbClr val="56A3A6"/>
                  </a:solidFill>
                  <a:effectLst/>
                  <a:uLnTx/>
                  <a:uFillTx/>
                  <a:latin typeface="Arial Narrow" panose="020B0606020202030204" pitchFamily="34" charset="0"/>
                  <a:ea typeface="MS PGothic" panose="020B0600070205080204" pitchFamily="34" charset="-128"/>
                  <a:cs typeface="Arial" pitchFamily="34" charset="0"/>
                </a:rPr>
                <a:t>2.8</a:t>
              </a:r>
            </a:p>
          </p:txBody>
        </p:sp>
        <p:sp>
          <p:nvSpPr>
            <p:cNvPr id="87" name="TextBox 86">
              <a:extLst>
                <a:ext uri="{FF2B5EF4-FFF2-40B4-BE49-F238E27FC236}">
                  <a16:creationId xmlns:a16="http://schemas.microsoft.com/office/drawing/2014/main" id="{BAE0E321-DBA8-A93E-B8B9-FCEB47B811F8}"/>
                </a:ext>
              </a:extLst>
            </p:cNvPr>
            <p:cNvSpPr txBox="1"/>
            <p:nvPr/>
          </p:nvSpPr>
          <p:spPr>
            <a:xfrm>
              <a:off x="5790426" y="4644015"/>
              <a:ext cx="432000" cy="144000"/>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itchFamily="34" charset="0"/>
                </a:rPr>
                <a:t>16.7 / </a:t>
              </a:r>
              <a:r>
                <a:rPr kumimoji="0" lang="en-US" sz="1000" b="1" i="0" u="none" strike="noStrike" kern="0" cap="none" spc="0" normalizeH="0" baseline="0" noProof="0" dirty="0">
                  <a:ln>
                    <a:noFill/>
                  </a:ln>
                  <a:solidFill>
                    <a:srgbClr val="56A3A6"/>
                  </a:solidFill>
                  <a:effectLst/>
                  <a:uLnTx/>
                  <a:uFillTx/>
                  <a:latin typeface="Arial Narrow" panose="020B0606020202030204" pitchFamily="34" charset="0"/>
                  <a:ea typeface="MS PGothic" panose="020B0600070205080204" pitchFamily="34" charset="-128"/>
                  <a:cs typeface="Arial" pitchFamily="34" charset="0"/>
                </a:rPr>
                <a:t>2.8</a:t>
              </a:r>
            </a:p>
          </p:txBody>
        </p:sp>
      </p:grpSp>
      <p:grpSp>
        <p:nvGrpSpPr>
          <p:cNvPr id="88" name="Group 87">
            <a:extLst>
              <a:ext uri="{FF2B5EF4-FFF2-40B4-BE49-F238E27FC236}">
                <a16:creationId xmlns:a16="http://schemas.microsoft.com/office/drawing/2014/main" id="{24B83AE1-074D-FF89-B2F2-E55FF79452D1}"/>
              </a:ext>
            </a:extLst>
          </p:cNvPr>
          <p:cNvGrpSpPr/>
          <p:nvPr/>
        </p:nvGrpSpPr>
        <p:grpSpPr>
          <a:xfrm>
            <a:off x="5121932" y="1271462"/>
            <a:ext cx="3145412" cy="247379"/>
            <a:chOff x="5050477" y="5334664"/>
            <a:chExt cx="3145412" cy="247379"/>
          </a:xfrm>
        </p:grpSpPr>
        <p:sp>
          <p:nvSpPr>
            <p:cNvPr id="89" name="Rectangle 88">
              <a:extLst>
                <a:ext uri="{FF2B5EF4-FFF2-40B4-BE49-F238E27FC236}">
                  <a16:creationId xmlns:a16="http://schemas.microsoft.com/office/drawing/2014/main" id="{CD0E5FC2-69CD-DB21-EF1B-B6EF9F728E6F}"/>
                </a:ext>
              </a:extLst>
            </p:cNvPr>
            <p:cNvSpPr/>
            <p:nvPr/>
          </p:nvSpPr>
          <p:spPr>
            <a:xfrm>
              <a:off x="5050477" y="5346442"/>
              <a:ext cx="1008000" cy="216000"/>
            </a:xfrm>
            <a:prstGeom prst="rect">
              <a:avLst/>
            </a:prstGeom>
            <a:solidFill>
              <a:schemeClr val="accent4">
                <a:lumMod val="60000"/>
                <a:lumOff val="40000"/>
                <a:alpha val="30000"/>
              </a:schemeClr>
            </a:solidFill>
            <a:ln w="9525">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0C1618"/>
                  </a:solidFill>
                  <a:effectLst/>
                  <a:uLnTx/>
                  <a:uFillTx/>
                  <a:latin typeface="Arial Narrow" panose="020B0606020202030204" pitchFamily="34" charset="0"/>
                  <a:ea typeface="+mn-ea"/>
                  <a:cs typeface="Arial" panose="020B0604020202020204" pitchFamily="34" charset="0"/>
                </a:rPr>
                <a:t>CTCAE gr 1–2</a:t>
              </a:r>
            </a:p>
          </p:txBody>
        </p:sp>
        <p:sp>
          <p:nvSpPr>
            <p:cNvPr id="90" name="Rectangle 89">
              <a:extLst>
                <a:ext uri="{FF2B5EF4-FFF2-40B4-BE49-F238E27FC236}">
                  <a16:creationId xmlns:a16="http://schemas.microsoft.com/office/drawing/2014/main" id="{508E54B0-CCCB-1A5E-30CF-05C6E209827C}"/>
                </a:ext>
              </a:extLst>
            </p:cNvPr>
            <p:cNvSpPr/>
            <p:nvPr/>
          </p:nvSpPr>
          <p:spPr>
            <a:xfrm>
              <a:off x="6096587" y="5346441"/>
              <a:ext cx="1008000" cy="216000"/>
            </a:xfrm>
            <a:prstGeom prst="rect">
              <a:avLst/>
            </a:prstGeom>
            <a:solidFill>
              <a:schemeClr val="accent4"/>
            </a:solidFill>
            <a:ln w="9525">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prstClr val="white"/>
                  </a:solidFill>
                  <a:effectLst/>
                  <a:uLnTx/>
                  <a:uFillTx/>
                  <a:latin typeface="Arial Narrow" panose="020B0606020202030204" pitchFamily="34" charset="0"/>
                  <a:ea typeface="+mn-ea"/>
                  <a:cs typeface="Arial" panose="020B0604020202020204" pitchFamily="34" charset="0"/>
                </a:rPr>
                <a:t>CTCAE gr ≥3</a:t>
              </a:r>
            </a:p>
          </p:txBody>
        </p:sp>
        <p:sp>
          <p:nvSpPr>
            <p:cNvPr id="91" name="TextBox 90">
              <a:extLst>
                <a:ext uri="{FF2B5EF4-FFF2-40B4-BE49-F238E27FC236}">
                  <a16:creationId xmlns:a16="http://schemas.microsoft.com/office/drawing/2014/main" id="{12DD326D-C5D8-97CB-AAC1-4ECB6276AE66}"/>
                </a:ext>
              </a:extLst>
            </p:cNvPr>
            <p:cNvSpPr txBox="1"/>
            <p:nvPr/>
          </p:nvSpPr>
          <p:spPr>
            <a:xfrm>
              <a:off x="7136785" y="5334664"/>
              <a:ext cx="1059104" cy="247379"/>
            </a:xfrm>
            <a:prstGeom prst="rect">
              <a:avLst/>
            </a:prstGeom>
          </p:spPr>
          <p:txBody>
            <a:bodyPr vert="horz" wrap="square" lIns="0" tIns="0" rIns="0" bIns="0" rtlCol="0" anchor="ctr" anchorCtr="0">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50" b="1" i="0" u="none" strike="noStrike" kern="1200" cap="none" spc="0" normalizeH="0" baseline="0" noProof="0" dirty="0">
                  <a:ln>
                    <a:noFill/>
                  </a:ln>
                  <a:solidFill>
                    <a:srgbClr val="0C1618"/>
                  </a:solidFill>
                  <a:effectLst/>
                  <a:uLnTx/>
                  <a:uFillTx/>
                  <a:latin typeface="Arial Narrow" panose="020B0606020202030204" pitchFamily="34" charset="0"/>
                  <a:ea typeface="MS PGothic" panose="020B0600070205080204" pitchFamily="34" charset="-128"/>
                  <a:cs typeface="Arial" pitchFamily="34" charset="0"/>
                </a:rPr>
                <a:t>Total (%) / </a:t>
              </a:r>
              <a:r>
                <a:rPr kumimoji="0" lang="en-US" sz="1050" b="1" i="0" u="none" strike="noStrike" kern="1200" cap="none" spc="0" normalizeH="0" baseline="0" noProof="0" dirty="0">
                  <a:ln>
                    <a:noFill/>
                  </a:ln>
                  <a:solidFill>
                    <a:srgbClr val="56A3A6"/>
                  </a:solidFill>
                  <a:effectLst/>
                  <a:uLnTx/>
                  <a:uFillTx/>
                  <a:latin typeface="Arial Narrow" panose="020B0606020202030204" pitchFamily="34" charset="0"/>
                  <a:ea typeface="MS PGothic" panose="020B0600070205080204" pitchFamily="34" charset="-128"/>
                  <a:cs typeface="Arial" pitchFamily="34" charset="0"/>
                </a:rPr>
                <a:t>gr ≥3 (%) </a:t>
              </a:r>
            </a:p>
          </p:txBody>
        </p:sp>
      </p:grpSp>
      <p:sp>
        <p:nvSpPr>
          <p:cNvPr id="92" name="Rectangle: Rounded Corners 26">
            <a:extLst>
              <a:ext uri="{FF2B5EF4-FFF2-40B4-BE49-F238E27FC236}">
                <a16:creationId xmlns:a16="http://schemas.microsoft.com/office/drawing/2014/main" id="{7B66D032-CFD6-BD5F-583D-668727C50D94}"/>
              </a:ext>
            </a:extLst>
          </p:cNvPr>
          <p:cNvSpPr/>
          <p:nvPr/>
        </p:nvSpPr>
        <p:spPr>
          <a:xfrm>
            <a:off x="5121932" y="1024619"/>
            <a:ext cx="3145412" cy="216000"/>
          </a:xfrm>
          <a:prstGeom prst="snip1Rect">
            <a:avLst/>
          </a:prstGeom>
          <a:solidFill>
            <a:schemeClr val="accent4"/>
          </a:solidFill>
          <a:ln w="9525">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tIns="36000" bIns="7200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R-DXd 5.6 mg/kg (n=36)</a:t>
            </a:r>
            <a:r>
              <a:rPr kumimoji="0" lang="en-US" sz="1200" b="1" i="0" u="none" strike="noStrike" kern="1200" cap="none" spc="0" normalizeH="0" baseline="30000" noProof="0" dirty="0">
                <a:ln>
                  <a:noFill/>
                </a:ln>
                <a:solidFill>
                  <a:prstClr val="white"/>
                </a:solidFill>
                <a:effectLst/>
                <a:uLnTx/>
                <a:uFillTx/>
                <a:latin typeface="Arial Narrow" panose="020B0606020202030204" pitchFamily="34" charset="0"/>
                <a:ea typeface="+mn-ea"/>
                <a:cs typeface="+mn-cs"/>
              </a:rPr>
              <a:t>b</a:t>
            </a:r>
            <a:endParaRPr kumimoji="0" lang="en-US" sz="12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grpSp>
        <p:nvGrpSpPr>
          <p:cNvPr id="94" name="Group 93">
            <a:extLst>
              <a:ext uri="{FF2B5EF4-FFF2-40B4-BE49-F238E27FC236}">
                <a16:creationId xmlns:a16="http://schemas.microsoft.com/office/drawing/2014/main" id="{0C4C4FE2-EF67-229A-2017-6FCFAE1EC3EC}"/>
              </a:ext>
            </a:extLst>
          </p:cNvPr>
          <p:cNvGrpSpPr/>
          <p:nvPr/>
        </p:nvGrpSpPr>
        <p:grpSpPr>
          <a:xfrm>
            <a:off x="8542618" y="1271462"/>
            <a:ext cx="3145412" cy="247379"/>
            <a:chOff x="5050477" y="5334664"/>
            <a:chExt cx="3145412" cy="247379"/>
          </a:xfrm>
        </p:grpSpPr>
        <p:sp>
          <p:nvSpPr>
            <p:cNvPr id="95" name="Rectangle 94">
              <a:extLst>
                <a:ext uri="{FF2B5EF4-FFF2-40B4-BE49-F238E27FC236}">
                  <a16:creationId xmlns:a16="http://schemas.microsoft.com/office/drawing/2014/main" id="{763247E7-3290-3FD5-6E80-DC24FA4075F3}"/>
                </a:ext>
              </a:extLst>
            </p:cNvPr>
            <p:cNvSpPr/>
            <p:nvPr/>
          </p:nvSpPr>
          <p:spPr>
            <a:xfrm>
              <a:off x="5050477" y="5346442"/>
              <a:ext cx="1008000" cy="216000"/>
            </a:xfrm>
            <a:prstGeom prst="rect">
              <a:avLst/>
            </a:prstGeom>
            <a:solidFill>
              <a:srgbClr val="EEF6F6">
                <a:alpha val="69804"/>
              </a:srgbClr>
            </a:solidFill>
            <a:ln w="9525">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0C1618"/>
                  </a:solidFill>
                  <a:effectLst/>
                  <a:uLnTx/>
                  <a:uFillTx/>
                  <a:latin typeface="Arial Narrow" panose="020B0606020202030204" pitchFamily="34" charset="0"/>
                  <a:ea typeface="+mn-ea"/>
                  <a:cs typeface="Arial" panose="020B0604020202020204" pitchFamily="34" charset="0"/>
                </a:rPr>
                <a:t>CTCAE gr 1–2</a:t>
              </a:r>
            </a:p>
          </p:txBody>
        </p:sp>
        <p:sp>
          <p:nvSpPr>
            <p:cNvPr id="96" name="Rectangle 95">
              <a:extLst>
                <a:ext uri="{FF2B5EF4-FFF2-40B4-BE49-F238E27FC236}">
                  <a16:creationId xmlns:a16="http://schemas.microsoft.com/office/drawing/2014/main" id="{554A122E-7A1A-CDA7-61E9-F956FA2CF59E}"/>
                </a:ext>
              </a:extLst>
            </p:cNvPr>
            <p:cNvSpPr/>
            <p:nvPr/>
          </p:nvSpPr>
          <p:spPr>
            <a:xfrm>
              <a:off x="6096587" y="5346441"/>
              <a:ext cx="1008000" cy="216000"/>
            </a:xfrm>
            <a:prstGeom prst="rect">
              <a:avLst/>
            </a:prstGeom>
            <a:solidFill>
              <a:schemeClr val="accent1"/>
            </a:solidFill>
            <a:ln w="952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prstClr val="white"/>
                  </a:solidFill>
                  <a:effectLst/>
                  <a:uLnTx/>
                  <a:uFillTx/>
                  <a:latin typeface="Arial Narrow" panose="020B0606020202030204" pitchFamily="34" charset="0"/>
                  <a:ea typeface="+mn-ea"/>
                  <a:cs typeface="Arial" panose="020B0604020202020204" pitchFamily="34" charset="0"/>
                </a:rPr>
                <a:t>CTCAE gr ≥3</a:t>
              </a:r>
            </a:p>
          </p:txBody>
        </p:sp>
        <p:sp>
          <p:nvSpPr>
            <p:cNvPr id="97" name="TextBox 96">
              <a:extLst>
                <a:ext uri="{FF2B5EF4-FFF2-40B4-BE49-F238E27FC236}">
                  <a16:creationId xmlns:a16="http://schemas.microsoft.com/office/drawing/2014/main" id="{139AE724-2EA5-9A0A-D003-6955ADE29216}"/>
                </a:ext>
              </a:extLst>
            </p:cNvPr>
            <p:cNvSpPr txBox="1"/>
            <p:nvPr/>
          </p:nvSpPr>
          <p:spPr>
            <a:xfrm>
              <a:off x="7136785" y="5334664"/>
              <a:ext cx="1059104" cy="247379"/>
            </a:xfrm>
            <a:prstGeom prst="rect">
              <a:avLst/>
            </a:prstGeom>
          </p:spPr>
          <p:txBody>
            <a:bodyPr vert="horz" wrap="square" lIns="0" tIns="0" rIns="0" bIns="0" rtlCol="0" anchor="ctr" anchorCtr="0">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50" b="1" i="0" u="none" strike="noStrike" kern="1200" cap="none" spc="0" normalizeH="0" baseline="0" noProof="0" dirty="0">
                  <a:ln>
                    <a:noFill/>
                  </a:ln>
                  <a:solidFill>
                    <a:srgbClr val="0C1618"/>
                  </a:solidFill>
                  <a:effectLst/>
                  <a:uLnTx/>
                  <a:uFillTx/>
                  <a:latin typeface="Arial Narrow" panose="020B0606020202030204" pitchFamily="34" charset="0"/>
                  <a:ea typeface="MS PGothic" panose="020B0600070205080204" pitchFamily="34" charset="-128"/>
                  <a:cs typeface="Arial" pitchFamily="34" charset="0"/>
                </a:rPr>
                <a:t>Total (%) / </a:t>
              </a:r>
              <a:r>
                <a:rPr kumimoji="0" lang="en-US" sz="1050" b="1" i="0" u="none" strike="noStrike" kern="1200" cap="none" spc="0" normalizeH="0" baseline="0" noProof="0" dirty="0">
                  <a:ln>
                    <a:noFill/>
                  </a:ln>
                  <a:solidFill>
                    <a:srgbClr val="3F6FA7"/>
                  </a:solidFill>
                  <a:effectLst/>
                  <a:uLnTx/>
                  <a:uFillTx/>
                  <a:latin typeface="Arial Narrow" panose="020B0606020202030204" pitchFamily="34" charset="0"/>
                  <a:ea typeface="MS PGothic" panose="020B0600070205080204" pitchFamily="34" charset="-128"/>
                  <a:cs typeface="Arial" pitchFamily="34" charset="0"/>
                </a:rPr>
                <a:t>gr ≥3 (%) </a:t>
              </a:r>
            </a:p>
          </p:txBody>
        </p:sp>
      </p:grpSp>
      <p:sp>
        <p:nvSpPr>
          <p:cNvPr id="98" name="Rectangle: Rounded Corners 26">
            <a:extLst>
              <a:ext uri="{FF2B5EF4-FFF2-40B4-BE49-F238E27FC236}">
                <a16:creationId xmlns:a16="http://schemas.microsoft.com/office/drawing/2014/main" id="{6A998A3D-EF08-C207-1E9F-8451103C0599}"/>
              </a:ext>
            </a:extLst>
          </p:cNvPr>
          <p:cNvSpPr/>
          <p:nvPr/>
        </p:nvSpPr>
        <p:spPr>
          <a:xfrm>
            <a:off x="8542618" y="1024619"/>
            <a:ext cx="3145412" cy="216000"/>
          </a:xfrm>
          <a:prstGeom prst="snip1Rect">
            <a:avLst/>
          </a:prstGeom>
          <a:solidFill>
            <a:schemeClr val="accent1"/>
          </a:solidFill>
          <a:ln w="952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tIns="36000" bIns="7200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R-DXd 6.4 mg/kg (n=35)</a:t>
            </a:r>
            <a:r>
              <a:rPr kumimoji="0" lang="en-US" sz="1200" b="1" i="0" u="none" strike="noStrike" kern="1200" cap="none" spc="0" normalizeH="0" baseline="30000" noProof="0" dirty="0">
                <a:ln>
                  <a:noFill/>
                </a:ln>
                <a:solidFill>
                  <a:prstClr val="white"/>
                </a:solidFill>
                <a:effectLst/>
                <a:uLnTx/>
                <a:uFillTx/>
                <a:latin typeface="Arial Narrow" panose="020B0606020202030204" pitchFamily="34" charset="0"/>
                <a:ea typeface="+mn-ea"/>
                <a:cs typeface="+mn-cs"/>
              </a:rPr>
              <a:t>b</a:t>
            </a:r>
            <a:endParaRPr kumimoji="0" lang="en-US" sz="12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sp>
        <p:nvSpPr>
          <p:cNvPr id="101" name="TextBox 100">
            <a:extLst>
              <a:ext uri="{FF2B5EF4-FFF2-40B4-BE49-F238E27FC236}">
                <a16:creationId xmlns:a16="http://schemas.microsoft.com/office/drawing/2014/main" id="{281FF345-6100-E473-21C1-493B6FC742D9}"/>
              </a:ext>
            </a:extLst>
          </p:cNvPr>
          <p:cNvSpPr txBox="1"/>
          <p:nvPr/>
        </p:nvSpPr>
        <p:spPr>
          <a:xfrm>
            <a:off x="1891478" y="5388296"/>
            <a:ext cx="2882900" cy="194137"/>
          </a:xfrm>
          <a:prstGeom prst="rect">
            <a:avLst/>
          </a:prstGeom>
        </p:spPr>
        <p:txBody>
          <a:bodyPr vert="horz" wrap="square" lIns="0" tIns="0" rIns="0" bIns="0" rtlCol="0" anchor="t" anchorCtr="0">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100" b="1" i="0" u="none" strike="noStrike" kern="1200" cap="none" spc="0" normalizeH="0" baseline="0" noProof="0" dirty="0">
                <a:ln>
                  <a:noFill/>
                </a:ln>
                <a:solidFill>
                  <a:srgbClr val="0C1618"/>
                </a:solidFill>
                <a:effectLst/>
                <a:uLnTx/>
                <a:uFillTx/>
                <a:latin typeface="Arial Narrow" panose="020B0606020202030204" pitchFamily="34" charset="0"/>
                <a:ea typeface="MS PGothic" panose="020B0600070205080204" pitchFamily="34" charset="-128"/>
                <a:cs typeface="Arial" pitchFamily="34" charset="0"/>
              </a:rPr>
              <a:t>Patients (%)</a:t>
            </a:r>
          </a:p>
        </p:txBody>
      </p:sp>
      <p:sp>
        <p:nvSpPr>
          <p:cNvPr id="104" name="TextBox 103">
            <a:extLst>
              <a:ext uri="{FF2B5EF4-FFF2-40B4-BE49-F238E27FC236}">
                <a16:creationId xmlns:a16="http://schemas.microsoft.com/office/drawing/2014/main" id="{EECE7FE0-B36A-FE3F-95A8-2CE5107E12BB}"/>
              </a:ext>
            </a:extLst>
          </p:cNvPr>
          <p:cNvSpPr txBox="1"/>
          <p:nvPr/>
        </p:nvSpPr>
        <p:spPr>
          <a:xfrm>
            <a:off x="8901113" y="5388296"/>
            <a:ext cx="2882900" cy="194137"/>
          </a:xfrm>
          <a:prstGeom prst="rect">
            <a:avLst/>
          </a:prstGeom>
        </p:spPr>
        <p:txBody>
          <a:bodyPr vert="horz" wrap="square" lIns="0" tIns="0" rIns="0" bIns="0" rtlCol="0" anchor="t" anchorCtr="0">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100" b="1" i="0" u="none" strike="noStrike" kern="1200" cap="none" spc="0" normalizeH="0" baseline="0" noProof="0" dirty="0">
                <a:ln>
                  <a:noFill/>
                </a:ln>
                <a:solidFill>
                  <a:srgbClr val="0C1618"/>
                </a:solidFill>
                <a:effectLst/>
                <a:uLnTx/>
                <a:uFillTx/>
                <a:latin typeface="Arial Narrow" panose="020B0606020202030204" pitchFamily="34" charset="0"/>
                <a:ea typeface="MS PGothic" panose="020B0600070205080204" pitchFamily="34" charset="-128"/>
                <a:cs typeface="Arial" pitchFamily="34" charset="0"/>
              </a:rPr>
              <a:t>Patients (%)</a:t>
            </a:r>
          </a:p>
        </p:txBody>
      </p:sp>
      <p:graphicFrame>
        <p:nvGraphicFramePr>
          <p:cNvPr id="10" name="Table 9">
            <a:extLst>
              <a:ext uri="{FF2B5EF4-FFF2-40B4-BE49-F238E27FC236}">
                <a16:creationId xmlns:a16="http://schemas.microsoft.com/office/drawing/2014/main" id="{D2A3B4B1-1CB0-3D54-3858-3DFE5515897B}"/>
              </a:ext>
            </a:extLst>
          </p:cNvPr>
          <p:cNvGraphicFramePr>
            <a:graphicFrameLocks noGrp="1"/>
          </p:cNvGraphicFramePr>
          <p:nvPr/>
        </p:nvGraphicFramePr>
        <p:xfrm>
          <a:off x="238271" y="1543729"/>
          <a:ext cx="1317278" cy="3599767"/>
        </p:xfrm>
        <a:graphic>
          <a:graphicData uri="http://schemas.openxmlformats.org/drawingml/2006/table">
            <a:tbl>
              <a:tblPr>
                <a:tableStyleId>{5C22544A-7EE6-4342-B048-85BDC9FD1C3A}</a:tableStyleId>
              </a:tblPr>
              <a:tblGrid>
                <a:gridCol w="1317278">
                  <a:extLst>
                    <a:ext uri="{9D8B030D-6E8A-4147-A177-3AD203B41FA5}">
                      <a16:colId xmlns:a16="http://schemas.microsoft.com/office/drawing/2014/main" val="4223862474"/>
                    </a:ext>
                  </a:extLst>
                </a:gridCol>
              </a:tblGrid>
              <a:tr h="211751">
                <a:tc>
                  <a:txBody>
                    <a:bodyPr/>
                    <a:lstStyle/>
                    <a:p>
                      <a:pPr algn="r" fontAlgn="b">
                        <a:buNone/>
                      </a:pPr>
                      <a:r>
                        <a:rPr lang="en-US" sz="1050" u="none" strike="noStrike" dirty="0">
                          <a:effectLst/>
                          <a:latin typeface="Arial Narrow" panose="020B0606020202030204" pitchFamily="34" charset="0"/>
                        </a:rPr>
                        <a:t>Nausea</a:t>
                      </a:r>
                      <a:endParaRPr lang="en-US" sz="1050" b="0" i="0" u="none" strike="noStrike" dirty="0">
                        <a:solidFill>
                          <a:srgbClr val="000000"/>
                        </a:solidFill>
                        <a:effectLst/>
                        <a:latin typeface="Arial Narrow" panose="020B0606020202030204" pitchFamily="34" charset="0"/>
                      </a:endParaRPr>
                    </a:p>
                  </a:txBody>
                  <a:tcPr marL="5770" marR="5770" marT="5770" marB="0" anchor="ctr">
                    <a:noFill/>
                  </a:tcPr>
                </a:tc>
                <a:extLst>
                  <a:ext uri="{0D108BD9-81ED-4DB2-BD59-A6C34878D82A}">
                    <a16:rowId xmlns:a16="http://schemas.microsoft.com/office/drawing/2014/main" val="3441210682"/>
                  </a:ext>
                </a:extLst>
              </a:tr>
              <a:tr h="211751">
                <a:tc>
                  <a:txBody>
                    <a:bodyPr/>
                    <a:lstStyle/>
                    <a:p>
                      <a:pPr algn="r" fontAlgn="b">
                        <a:buNone/>
                      </a:pPr>
                      <a:r>
                        <a:rPr lang="en-US" sz="1050" u="none" strike="noStrike" dirty="0">
                          <a:effectLst/>
                          <a:latin typeface="Arial Narrow" panose="020B0606020202030204" pitchFamily="34" charset="0"/>
                        </a:rPr>
                        <a:t>Anemia</a:t>
                      </a:r>
                      <a:endParaRPr lang="en-US" sz="1050" b="0" i="0" u="none" strike="noStrike" dirty="0">
                        <a:solidFill>
                          <a:srgbClr val="000000"/>
                        </a:solidFill>
                        <a:effectLst/>
                        <a:latin typeface="Arial Narrow" panose="020B0606020202030204" pitchFamily="34" charset="0"/>
                      </a:endParaRPr>
                    </a:p>
                  </a:txBody>
                  <a:tcPr marL="5770" marR="5770" marT="5770" marB="0" anchor="ctr">
                    <a:noFill/>
                  </a:tcPr>
                </a:tc>
                <a:extLst>
                  <a:ext uri="{0D108BD9-81ED-4DB2-BD59-A6C34878D82A}">
                    <a16:rowId xmlns:a16="http://schemas.microsoft.com/office/drawing/2014/main" val="308026871"/>
                  </a:ext>
                </a:extLst>
              </a:tr>
              <a:tr h="211751">
                <a:tc>
                  <a:txBody>
                    <a:bodyPr/>
                    <a:lstStyle/>
                    <a:p>
                      <a:pPr algn="r" fontAlgn="b">
                        <a:buNone/>
                      </a:pPr>
                      <a:r>
                        <a:rPr lang="en-US" sz="1050" u="none" strike="noStrike" dirty="0">
                          <a:effectLst/>
                          <a:latin typeface="Arial Narrow" panose="020B0606020202030204" pitchFamily="34" charset="0"/>
                        </a:rPr>
                        <a:t>Asthenia</a:t>
                      </a:r>
                      <a:endParaRPr lang="en-US" sz="1050" b="0" i="0" u="none" strike="noStrike" dirty="0">
                        <a:solidFill>
                          <a:srgbClr val="000000"/>
                        </a:solidFill>
                        <a:effectLst/>
                        <a:latin typeface="Arial Narrow" panose="020B0606020202030204" pitchFamily="34" charset="0"/>
                      </a:endParaRPr>
                    </a:p>
                  </a:txBody>
                  <a:tcPr marL="5770" marR="5770" marT="5770" marB="0" anchor="ctr">
                    <a:noFill/>
                  </a:tcPr>
                </a:tc>
                <a:extLst>
                  <a:ext uri="{0D108BD9-81ED-4DB2-BD59-A6C34878D82A}">
                    <a16:rowId xmlns:a16="http://schemas.microsoft.com/office/drawing/2014/main" val="3620360477"/>
                  </a:ext>
                </a:extLst>
              </a:tr>
              <a:tr h="211751">
                <a:tc>
                  <a:txBody>
                    <a:bodyPr/>
                    <a:lstStyle/>
                    <a:p>
                      <a:pPr algn="r" fontAlgn="b">
                        <a:buNone/>
                      </a:pPr>
                      <a:r>
                        <a:rPr lang="en-US" sz="1050" u="none" strike="noStrike" dirty="0" err="1">
                          <a:effectLst/>
                          <a:latin typeface="Arial Narrow" panose="020B0606020202030204" pitchFamily="34" charset="0"/>
                        </a:rPr>
                        <a:t>Neutropenia</a:t>
                      </a:r>
                      <a:r>
                        <a:rPr lang="en-US" sz="1050" u="none" strike="noStrike" baseline="30000" dirty="0" err="1">
                          <a:effectLst/>
                          <a:latin typeface="Arial Narrow" panose="020B0606020202030204" pitchFamily="34" charset="0"/>
                        </a:rPr>
                        <a:t>c</a:t>
                      </a:r>
                      <a:endParaRPr lang="en-US" sz="1050" b="0" i="0" u="none" strike="noStrike" dirty="0">
                        <a:solidFill>
                          <a:srgbClr val="000000"/>
                        </a:solidFill>
                        <a:effectLst/>
                        <a:latin typeface="Arial Narrow" panose="020B0606020202030204" pitchFamily="34" charset="0"/>
                      </a:endParaRPr>
                    </a:p>
                  </a:txBody>
                  <a:tcPr marL="5770" marR="5770" marT="5770" marB="0" anchor="ctr">
                    <a:noFill/>
                  </a:tcPr>
                </a:tc>
                <a:extLst>
                  <a:ext uri="{0D108BD9-81ED-4DB2-BD59-A6C34878D82A}">
                    <a16:rowId xmlns:a16="http://schemas.microsoft.com/office/drawing/2014/main" val="3393299983"/>
                  </a:ext>
                </a:extLst>
              </a:tr>
              <a:tr h="211751">
                <a:tc>
                  <a:txBody>
                    <a:bodyPr/>
                    <a:lstStyle/>
                    <a:p>
                      <a:pPr algn="r" fontAlgn="b">
                        <a:buNone/>
                      </a:pPr>
                      <a:r>
                        <a:rPr lang="en-US" sz="1050" u="none" strike="noStrike" dirty="0">
                          <a:effectLst/>
                          <a:latin typeface="Arial Narrow" panose="020B0606020202030204" pitchFamily="34" charset="0"/>
                        </a:rPr>
                        <a:t>Vomiting</a:t>
                      </a:r>
                      <a:endParaRPr lang="en-US" sz="1050" b="0" i="0" u="none" strike="noStrike" dirty="0">
                        <a:solidFill>
                          <a:srgbClr val="000000"/>
                        </a:solidFill>
                        <a:effectLst/>
                        <a:latin typeface="Arial Narrow" panose="020B0606020202030204" pitchFamily="34" charset="0"/>
                      </a:endParaRPr>
                    </a:p>
                  </a:txBody>
                  <a:tcPr marL="5770" marR="5770" marT="5770" marB="0" anchor="ctr">
                    <a:noFill/>
                  </a:tcPr>
                </a:tc>
                <a:extLst>
                  <a:ext uri="{0D108BD9-81ED-4DB2-BD59-A6C34878D82A}">
                    <a16:rowId xmlns:a16="http://schemas.microsoft.com/office/drawing/2014/main" val="2965066196"/>
                  </a:ext>
                </a:extLst>
              </a:tr>
              <a:tr h="211751">
                <a:tc>
                  <a:txBody>
                    <a:bodyPr/>
                    <a:lstStyle/>
                    <a:p>
                      <a:pPr algn="r" fontAlgn="b">
                        <a:buNone/>
                      </a:pPr>
                      <a:r>
                        <a:rPr lang="en-US" sz="1050" u="none" strike="noStrike" dirty="0">
                          <a:effectLst/>
                          <a:latin typeface="Arial Narrow" panose="020B0606020202030204" pitchFamily="34" charset="0"/>
                        </a:rPr>
                        <a:t>Constipation</a:t>
                      </a:r>
                      <a:endParaRPr lang="en-US" sz="1050" b="0" i="0" u="none" strike="noStrike" dirty="0">
                        <a:solidFill>
                          <a:srgbClr val="000000"/>
                        </a:solidFill>
                        <a:effectLst/>
                        <a:latin typeface="Arial Narrow" panose="020B0606020202030204" pitchFamily="34" charset="0"/>
                      </a:endParaRPr>
                    </a:p>
                  </a:txBody>
                  <a:tcPr marL="5770" marR="5770" marT="5770" marB="0" anchor="ctr">
                    <a:noFill/>
                  </a:tcPr>
                </a:tc>
                <a:extLst>
                  <a:ext uri="{0D108BD9-81ED-4DB2-BD59-A6C34878D82A}">
                    <a16:rowId xmlns:a16="http://schemas.microsoft.com/office/drawing/2014/main" val="153320965"/>
                  </a:ext>
                </a:extLst>
              </a:tr>
              <a:tr h="211751">
                <a:tc>
                  <a:txBody>
                    <a:bodyPr/>
                    <a:lstStyle/>
                    <a:p>
                      <a:pPr algn="r" fontAlgn="b">
                        <a:buNone/>
                      </a:pPr>
                      <a:r>
                        <a:rPr lang="en-US" sz="1050" u="none" strike="noStrike" dirty="0">
                          <a:effectLst/>
                          <a:latin typeface="Arial Narrow" panose="020B0606020202030204" pitchFamily="34" charset="0"/>
                        </a:rPr>
                        <a:t>Decreased appetite</a:t>
                      </a:r>
                      <a:endParaRPr lang="en-US" sz="1050" b="0" i="0" u="none" strike="noStrike" dirty="0">
                        <a:solidFill>
                          <a:srgbClr val="000000"/>
                        </a:solidFill>
                        <a:effectLst/>
                        <a:latin typeface="Arial Narrow" panose="020B0606020202030204" pitchFamily="34" charset="0"/>
                      </a:endParaRPr>
                    </a:p>
                  </a:txBody>
                  <a:tcPr marL="5770" marR="5770" marT="5770" marB="0" anchor="ctr">
                    <a:noFill/>
                  </a:tcPr>
                </a:tc>
                <a:extLst>
                  <a:ext uri="{0D108BD9-81ED-4DB2-BD59-A6C34878D82A}">
                    <a16:rowId xmlns:a16="http://schemas.microsoft.com/office/drawing/2014/main" val="2812202486"/>
                  </a:ext>
                </a:extLst>
              </a:tr>
              <a:tr h="211751">
                <a:tc>
                  <a:txBody>
                    <a:bodyPr/>
                    <a:lstStyle/>
                    <a:p>
                      <a:pPr algn="r" fontAlgn="b">
                        <a:buNone/>
                      </a:pPr>
                      <a:r>
                        <a:rPr lang="en-US" sz="1050" u="none" strike="noStrike" dirty="0">
                          <a:effectLst/>
                          <a:latin typeface="Arial Narrow" panose="020B0606020202030204" pitchFamily="34" charset="0"/>
                        </a:rPr>
                        <a:t>AST increased</a:t>
                      </a:r>
                      <a:endParaRPr lang="en-US" sz="1050" b="0" i="0" u="none" strike="noStrike" dirty="0">
                        <a:solidFill>
                          <a:srgbClr val="000000"/>
                        </a:solidFill>
                        <a:effectLst/>
                        <a:latin typeface="Arial Narrow" panose="020B0606020202030204" pitchFamily="34" charset="0"/>
                      </a:endParaRPr>
                    </a:p>
                  </a:txBody>
                  <a:tcPr marL="5770" marR="5770" marT="5770" marB="0" anchor="ctr">
                    <a:noFill/>
                  </a:tcPr>
                </a:tc>
                <a:extLst>
                  <a:ext uri="{0D108BD9-81ED-4DB2-BD59-A6C34878D82A}">
                    <a16:rowId xmlns:a16="http://schemas.microsoft.com/office/drawing/2014/main" val="1561283843"/>
                  </a:ext>
                </a:extLst>
              </a:tr>
              <a:tr h="211751">
                <a:tc>
                  <a:txBody>
                    <a:bodyPr/>
                    <a:lstStyle/>
                    <a:p>
                      <a:pPr algn="r" fontAlgn="b">
                        <a:buNone/>
                      </a:pPr>
                      <a:r>
                        <a:rPr lang="en-US" sz="1050" u="none" strike="noStrike" dirty="0">
                          <a:effectLst/>
                          <a:latin typeface="Arial Narrow" panose="020B0606020202030204" pitchFamily="34" charset="0"/>
                        </a:rPr>
                        <a:t>Diarrhea</a:t>
                      </a:r>
                      <a:endParaRPr lang="en-US" sz="1050" b="0" i="0" u="none" strike="noStrike" dirty="0">
                        <a:solidFill>
                          <a:srgbClr val="000000"/>
                        </a:solidFill>
                        <a:effectLst/>
                        <a:latin typeface="Arial Narrow" panose="020B0606020202030204" pitchFamily="34" charset="0"/>
                      </a:endParaRPr>
                    </a:p>
                  </a:txBody>
                  <a:tcPr marL="5770" marR="5770" marT="5770" marB="0" anchor="ctr">
                    <a:noFill/>
                  </a:tcPr>
                </a:tc>
                <a:extLst>
                  <a:ext uri="{0D108BD9-81ED-4DB2-BD59-A6C34878D82A}">
                    <a16:rowId xmlns:a16="http://schemas.microsoft.com/office/drawing/2014/main" val="1868051373"/>
                  </a:ext>
                </a:extLst>
              </a:tr>
              <a:tr h="211751">
                <a:tc>
                  <a:txBody>
                    <a:bodyPr/>
                    <a:lstStyle/>
                    <a:p>
                      <a:pPr algn="r" fontAlgn="b">
                        <a:buNone/>
                      </a:pPr>
                      <a:r>
                        <a:rPr lang="en-US" sz="1050" u="none" strike="noStrike" dirty="0" err="1">
                          <a:effectLst/>
                          <a:latin typeface="Arial Narrow" panose="020B0606020202030204" pitchFamily="34" charset="0"/>
                        </a:rPr>
                        <a:t>Thrombocytopenia</a:t>
                      </a:r>
                      <a:r>
                        <a:rPr lang="en-US" sz="1050" u="none" strike="noStrike" baseline="30000" dirty="0" err="1">
                          <a:effectLst/>
                          <a:latin typeface="Arial Narrow" panose="020B0606020202030204" pitchFamily="34" charset="0"/>
                        </a:rPr>
                        <a:t>d</a:t>
                      </a:r>
                      <a:endParaRPr lang="en-US" sz="1050" b="0" i="0" u="none" strike="noStrike" dirty="0">
                        <a:solidFill>
                          <a:srgbClr val="000000"/>
                        </a:solidFill>
                        <a:effectLst/>
                        <a:latin typeface="Arial Narrow" panose="020B0606020202030204" pitchFamily="34" charset="0"/>
                      </a:endParaRPr>
                    </a:p>
                  </a:txBody>
                  <a:tcPr marL="5770" marR="5770" marT="5770" marB="0" anchor="ctr">
                    <a:noFill/>
                  </a:tcPr>
                </a:tc>
                <a:extLst>
                  <a:ext uri="{0D108BD9-81ED-4DB2-BD59-A6C34878D82A}">
                    <a16:rowId xmlns:a16="http://schemas.microsoft.com/office/drawing/2014/main" val="1485120242"/>
                  </a:ext>
                </a:extLst>
              </a:tr>
              <a:tr h="211751">
                <a:tc>
                  <a:txBody>
                    <a:bodyPr/>
                    <a:lstStyle/>
                    <a:p>
                      <a:pPr algn="r" fontAlgn="b">
                        <a:buNone/>
                      </a:pPr>
                      <a:r>
                        <a:rPr lang="en-US" sz="1050" u="none" strike="noStrike" dirty="0" err="1">
                          <a:effectLst/>
                          <a:latin typeface="Arial Narrow" panose="020B0606020202030204" pitchFamily="34" charset="0"/>
                        </a:rPr>
                        <a:t>Leukopenia</a:t>
                      </a:r>
                      <a:r>
                        <a:rPr lang="en-US" sz="1050" u="none" strike="noStrike" baseline="30000" dirty="0" err="1">
                          <a:effectLst/>
                          <a:latin typeface="Arial Narrow" panose="020B0606020202030204" pitchFamily="34" charset="0"/>
                        </a:rPr>
                        <a:t>e</a:t>
                      </a:r>
                      <a:endParaRPr lang="en-US" sz="1050" b="0" i="0" u="none" strike="noStrike" dirty="0">
                        <a:solidFill>
                          <a:srgbClr val="000000"/>
                        </a:solidFill>
                        <a:effectLst/>
                        <a:latin typeface="Arial Narrow" panose="020B0606020202030204" pitchFamily="34" charset="0"/>
                      </a:endParaRPr>
                    </a:p>
                  </a:txBody>
                  <a:tcPr marL="5770" marR="5770" marT="5770" marB="0" anchor="ctr">
                    <a:noFill/>
                  </a:tcPr>
                </a:tc>
                <a:extLst>
                  <a:ext uri="{0D108BD9-81ED-4DB2-BD59-A6C34878D82A}">
                    <a16:rowId xmlns:a16="http://schemas.microsoft.com/office/drawing/2014/main" val="2128714637"/>
                  </a:ext>
                </a:extLst>
              </a:tr>
              <a:tr h="211751">
                <a:tc>
                  <a:txBody>
                    <a:bodyPr/>
                    <a:lstStyle/>
                    <a:p>
                      <a:pPr algn="r" fontAlgn="b">
                        <a:buNone/>
                      </a:pPr>
                      <a:r>
                        <a:rPr lang="en-US" sz="1050" u="none" strike="noStrike" dirty="0">
                          <a:effectLst/>
                          <a:latin typeface="Arial Narrow" panose="020B0606020202030204" pitchFamily="34" charset="0"/>
                        </a:rPr>
                        <a:t>ALT increased</a:t>
                      </a:r>
                      <a:endParaRPr lang="en-US" sz="1050" b="0" i="0" u="none" strike="noStrike" dirty="0">
                        <a:solidFill>
                          <a:srgbClr val="000000"/>
                        </a:solidFill>
                        <a:effectLst/>
                        <a:latin typeface="Arial Narrow" panose="020B0606020202030204" pitchFamily="34" charset="0"/>
                      </a:endParaRPr>
                    </a:p>
                  </a:txBody>
                  <a:tcPr marL="5770" marR="5770" marT="5770" marB="0" anchor="ctr">
                    <a:noFill/>
                  </a:tcPr>
                </a:tc>
                <a:extLst>
                  <a:ext uri="{0D108BD9-81ED-4DB2-BD59-A6C34878D82A}">
                    <a16:rowId xmlns:a16="http://schemas.microsoft.com/office/drawing/2014/main" val="1036545000"/>
                  </a:ext>
                </a:extLst>
              </a:tr>
              <a:tr h="211751">
                <a:tc>
                  <a:txBody>
                    <a:bodyPr/>
                    <a:lstStyle/>
                    <a:p>
                      <a:pPr algn="r" fontAlgn="b">
                        <a:buNone/>
                      </a:pPr>
                      <a:r>
                        <a:rPr lang="en-US" sz="1050" u="none" strike="noStrike" dirty="0">
                          <a:effectLst/>
                          <a:latin typeface="Arial Narrow" panose="020B0606020202030204" pitchFamily="34" charset="0"/>
                        </a:rPr>
                        <a:t>Pyrexia</a:t>
                      </a:r>
                      <a:endParaRPr lang="en-US" sz="1050" b="0" i="0" u="none" strike="noStrike" dirty="0">
                        <a:solidFill>
                          <a:srgbClr val="000000"/>
                        </a:solidFill>
                        <a:effectLst/>
                        <a:latin typeface="Arial Narrow" panose="020B0606020202030204" pitchFamily="34" charset="0"/>
                      </a:endParaRPr>
                    </a:p>
                  </a:txBody>
                  <a:tcPr marL="5770" marR="5770" marT="5770" marB="0" anchor="ctr">
                    <a:noFill/>
                  </a:tcPr>
                </a:tc>
                <a:extLst>
                  <a:ext uri="{0D108BD9-81ED-4DB2-BD59-A6C34878D82A}">
                    <a16:rowId xmlns:a16="http://schemas.microsoft.com/office/drawing/2014/main" val="16528926"/>
                  </a:ext>
                </a:extLst>
              </a:tr>
              <a:tr h="211751">
                <a:tc>
                  <a:txBody>
                    <a:bodyPr/>
                    <a:lstStyle/>
                    <a:p>
                      <a:pPr algn="r" fontAlgn="b">
                        <a:buNone/>
                      </a:pPr>
                      <a:r>
                        <a:rPr lang="en-US" sz="1050" u="none" strike="noStrike" dirty="0">
                          <a:effectLst/>
                          <a:latin typeface="Arial Narrow" panose="020B0606020202030204" pitchFamily="34" charset="0"/>
                        </a:rPr>
                        <a:t>GGT increased</a:t>
                      </a:r>
                      <a:endParaRPr lang="en-US" sz="1050" b="0" i="0" u="none" strike="noStrike" dirty="0">
                        <a:solidFill>
                          <a:srgbClr val="000000"/>
                        </a:solidFill>
                        <a:effectLst/>
                        <a:latin typeface="Arial Narrow" panose="020B0606020202030204" pitchFamily="34" charset="0"/>
                      </a:endParaRPr>
                    </a:p>
                  </a:txBody>
                  <a:tcPr marL="5770" marR="5770" marT="5770" marB="0" anchor="ctr">
                    <a:noFill/>
                  </a:tcPr>
                </a:tc>
                <a:extLst>
                  <a:ext uri="{0D108BD9-81ED-4DB2-BD59-A6C34878D82A}">
                    <a16:rowId xmlns:a16="http://schemas.microsoft.com/office/drawing/2014/main" val="940771169"/>
                  </a:ext>
                </a:extLst>
              </a:tr>
              <a:tr h="211751">
                <a:tc>
                  <a:txBody>
                    <a:bodyPr/>
                    <a:lstStyle/>
                    <a:p>
                      <a:pPr algn="r" fontAlgn="b">
                        <a:buNone/>
                      </a:pPr>
                      <a:r>
                        <a:rPr lang="en-US" sz="1050" u="none" strike="noStrike" dirty="0">
                          <a:effectLst/>
                          <a:latin typeface="Arial Narrow" panose="020B0606020202030204" pitchFamily="34" charset="0"/>
                        </a:rPr>
                        <a:t>Fatigue</a:t>
                      </a:r>
                      <a:endParaRPr lang="en-US" sz="1050" b="0" i="0" u="none" strike="noStrike" dirty="0">
                        <a:solidFill>
                          <a:srgbClr val="000000"/>
                        </a:solidFill>
                        <a:effectLst/>
                        <a:latin typeface="Arial Narrow" panose="020B0606020202030204" pitchFamily="34" charset="0"/>
                      </a:endParaRPr>
                    </a:p>
                  </a:txBody>
                  <a:tcPr marL="5770" marR="5770" marT="5770" marB="0" anchor="ctr">
                    <a:noFill/>
                  </a:tcPr>
                </a:tc>
                <a:extLst>
                  <a:ext uri="{0D108BD9-81ED-4DB2-BD59-A6C34878D82A}">
                    <a16:rowId xmlns:a16="http://schemas.microsoft.com/office/drawing/2014/main" val="3964313778"/>
                  </a:ext>
                </a:extLst>
              </a:tr>
              <a:tr h="211751">
                <a:tc>
                  <a:txBody>
                    <a:bodyPr/>
                    <a:lstStyle/>
                    <a:p>
                      <a:pPr algn="r" fontAlgn="b">
                        <a:buNone/>
                      </a:pPr>
                      <a:r>
                        <a:rPr lang="en-US" sz="1050" u="none" strike="noStrike" dirty="0">
                          <a:effectLst/>
                          <a:latin typeface="Arial Narrow" panose="020B0606020202030204" pitchFamily="34" charset="0"/>
                        </a:rPr>
                        <a:t>Cough</a:t>
                      </a:r>
                      <a:endParaRPr lang="en-US" sz="1050" b="0" i="0" u="none" strike="noStrike" dirty="0">
                        <a:solidFill>
                          <a:srgbClr val="000000"/>
                        </a:solidFill>
                        <a:effectLst/>
                        <a:latin typeface="Arial Narrow" panose="020B0606020202030204" pitchFamily="34" charset="0"/>
                      </a:endParaRPr>
                    </a:p>
                  </a:txBody>
                  <a:tcPr marL="5770" marR="5770" marT="5770" marB="0" anchor="ctr">
                    <a:noFill/>
                  </a:tcPr>
                </a:tc>
                <a:extLst>
                  <a:ext uri="{0D108BD9-81ED-4DB2-BD59-A6C34878D82A}">
                    <a16:rowId xmlns:a16="http://schemas.microsoft.com/office/drawing/2014/main" val="2158763009"/>
                  </a:ext>
                </a:extLst>
              </a:tr>
              <a:tr h="211751">
                <a:tc>
                  <a:txBody>
                    <a:bodyPr/>
                    <a:lstStyle/>
                    <a:p>
                      <a:pPr algn="r" fontAlgn="b">
                        <a:buNone/>
                      </a:pPr>
                      <a:r>
                        <a:rPr lang="en-US" sz="1050" u="none" strike="noStrike" dirty="0">
                          <a:effectLst/>
                          <a:latin typeface="Arial Narrow" panose="020B0606020202030204" pitchFamily="34" charset="0"/>
                        </a:rPr>
                        <a:t>Abdominal pain</a:t>
                      </a:r>
                      <a:endParaRPr lang="en-US" sz="1050" b="0" i="0" u="none" strike="noStrike" dirty="0">
                        <a:solidFill>
                          <a:srgbClr val="000000"/>
                        </a:solidFill>
                        <a:effectLst/>
                        <a:latin typeface="Arial Narrow" panose="020B0606020202030204" pitchFamily="34" charset="0"/>
                      </a:endParaRPr>
                    </a:p>
                  </a:txBody>
                  <a:tcPr marL="5770" marR="5770" marT="5770" marB="0" anchor="ctr">
                    <a:noFill/>
                  </a:tcPr>
                </a:tc>
                <a:extLst>
                  <a:ext uri="{0D108BD9-81ED-4DB2-BD59-A6C34878D82A}">
                    <a16:rowId xmlns:a16="http://schemas.microsoft.com/office/drawing/2014/main" val="1501293275"/>
                  </a:ext>
                </a:extLst>
              </a:tr>
            </a:tbl>
          </a:graphicData>
        </a:graphic>
      </p:graphicFrame>
      <p:sp>
        <p:nvSpPr>
          <p:cNvPr id="93" name="Title 5">
            <a:extLst>
              <a:ext uri="{FF2B5EF4-FFF2-40B4-BE49-F238E27FC236}">
                <a16:creationId xmlns:a16="http://schemas.microsoft.com/office/drawing/2014/main" id="{97F27309-0639-4583-A65F-8F7536434B6E}"/>
              </a:ext>
            </a:extLst>
          </p:cNvPr>
          <p:cNvSpPr txBox="1">
            <a:spLocks/>
          </p:cNvSpPr>
          <p:nvPr/>
        </p:nvSpPr>
        <p:spPr>
          <a:xfrm>
            <a:off x="376143" y="-11204"/>
            <a:ext cx="11376024" cy="941832"/>
          </a:xfrm>
          <a:prstGeom prst="rect">
            <a:avLst/>
          </a:prstGeom>
        </p:spPr>
        <p:txBody>
          <a:bodyPr vert="horz" lIns="0" tIns="0" rIns="0" bIns="0" rtlCol="0" anchor="t">
            <a:noAutofit/>
          </a:bodyPr>
          <a:lstStyle>
            <a:lvl1pPr algn="l" defTabSz="609630" rtl="0" eaLnBrk="1" latinLnBrk="0" hangingPunct="1">
              <a:spcBef>
                <a:spcPct val="0"/>
              </a:spcBef>
              <a:buNone/>
              <a:defRPr sz="3200" b="1" kern="1200">
                <a:solidFill>
                  <a:schemeClr val="tx1"/>
                </a:solidFill>
                <a:latin typeface="Arial Narrow" panose="020B0606020202030204" pitchFamily="34" charset="0"/>
                <a:ea typeface="+mj-ea"/>
                <a:cs typeface="+mj-cs"/>
              </a:defRPr>
            </a:lvl1pPr>
          </a:lstStyle>
          <a:p>
            <a:pPr marL="0" marR="0" lvl="0" indent="0" algn="l" defTabSz="60963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0C1618"/>
                </a:solidFill>
                <a:effectLst/>
                <a:uLnTx/>
                <a:uFillTx/>
                <a:latin typeface="Arial Narrow" panose="020B0606020202030204" pitchFamily="34" charset="0"/>
                <a:ea typeface="+mj-ea"/>
                <a:cs typeface="+mj-cs"/>
              </a:rPr>
              <a:t>The 5.6-mg/kg dose provided the optimal benefit–risk profile</a:t>
            </a:r>
            <a:br>
              <a:rPr kumimoji="0" lang="en-US" sz="3200" b="1" i="0" u="none" strike="noStrike" kern="1200" cap="none" spc="0" normalizeH="0" baseline="0" noProof="0" dirty="0">
                <a:ln>
                  <a:noFill/>
                </a:ln>
                <a:solidFill>
                  <a:srgbClr val="0C1618"/>
                </a:solidFill>
                <a:effectLst/>
                <a:uLnTx/>
                <a:uFillTx/>
                <a:latin typeface="Arial Narrow" panose="020B0606020202030204" pitchFamily="34" charset="0"/>
                <a:ea typeface="+mj-ea"/>
                <a:cs typeface="+mj-cs"/>
              </a:rPr>
            </a:br>
            <a:endParaRPr kumimoji="0" lang="en-US" sz="3200" b="1" i="0" u="none" strike="noStrike" kern="1200" cap="none" spc="0" normalizeH="0" baseline="0" noProof="0" dirty="0">
              <a:ln>
                <a:noFill/>
              </a:ln>
              <a:solidFill>
                <a:srgbClr val="0C1618"/>
              </a:solidFill>
              <a:effectLst/>
              <a:uLnTx/>
              <a:uFillTx/>
              <a:latin typeface="Arial Narrow" panose="020B0606020202030204" pitchFamily="34" charset="0"/>
              <a:ea typeface="+mj-ea"/>
              <a:cs typeface="+mj-cs"/>
            </a:endParaRPr>
          </a:p>
        </p:txBody>
      </p:sp>
      <p:sp>
        <p:nvSpPr>
          <p:cNvPr id="102" name="CasellaDiTesto 101">
            <a:extLst>
              <a:ext uri="{FF2B5EF4-FFF2-40B4-BE49-F238E27FC236}">
                <a16:creationId xmlns:a16="http://schemas.microsoft.com/office/drawing/2014/main" id="{A400FD07-F926-48AD-90D6-9A0695BCE2C0}"/>
              </a:ext>
            </a:extLst>
          </p:cNvPr>
          <p:cNvSpPr txBox="1"/>
          <p:nvPr/>
        </p:nvSpPr>
        <p:spPr>
          <a:xfrm>
            <a:off x="9865006" y="6563763"/>
            <a:ext cx="2319289" cy="338554"/>
          </a:xfrm>
          <a:prstGeom prst="rect">
            <a:avLst/>
          </a:prstGeom>
          <a:noFill/>
        </p:spPr>
        <p:txBody>
          <a:bodyPr wrap="non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C1618"/>
                </a:solidFill>
                <a:effectLst/>
                <a:uLnTx/>
                <a:uFillTx/>
                <a:latin typeface="Calibri" panose="020F0502020204030204" pitchFamily="34" charset="0"/>
                <a:ea typeface="MS PGothic" panose="020B0600070205080204" pitchFamily="34" charset="-128"/>
                <a:cs typeface="+mn-cs"/>
              </a:rPr>
              <a:t>Ray-Coquard, ESMO 2025</a:t>
            </a:r>
          </a:p>
        </p:txBody>
      </p:sp>
      <p:sp>
        <p:nvSpPr>
          <p:cNvPr id="2" name="TextBox 1">
            <a:extLst>
              <a:ext uri="{FF2B5EF4-FFF2-40B4-BE49-F238E27FC236}">
                <a16:creationId xmlns:a16="http://schemas.microsoft.com/office/drawing/2014/main" id="{B970E601-65D4-9442-7799-6395C8F1A771}"/>
              </a:ext>
            </a:extLst>
          </p:cNvPr>
          <p:cNvSpPr txBox="1"/>
          <p:nvPr/>
        </p:nvSpPr>
        <p:spPr>
          <a:xfrm>
            <a:off x="8901113" y="626426"/>
            <a:ext cx="3132396"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C1618"/>
                </a:solidFill>
                <a:effectLst/>
                <a:uLnTx/>
                <a:uFillTx/>
                <a:latin typeface="Calibri" panose="020F0502020204030204" pitchFamily="34" charset="0"/>
                <a:ea typeface="MS PGothic" panose="020B0600070205080204" pitchFamily="34" charset="-128"/>
                <a:cs typeface="Calibri" panose="020F0502020204030204" pitchFamily="34" charset="0"/>
              </a:rPr>
              <a:t>Courtesy of Nicoletta Colombo, MD</a:t>
            </a:r>
          </a:p>
        </p:txBody>
      </p:sp>
    </p:spTree>
    <p:extLst>
      <p:ext uri="{BB962C8B-B14F-4D97-AF65-F5344CB8AC3E}">
        <p14:creationId xmlns:p14="http://schemas.microsoft.com/office/powerpoint/2010/main" val="2594006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84CAD-1E8A-17C4-8907-1D5B304D73DE}"/>
              </a:ext>
            </a:extLst>
          </p:cNvPr>
          <p:cNvSpPr>
            <a:spLocks noGrp="1"/>
          </p:cNvSpPr>
          <p:nvPr>
            <p:ph type="title"/>
          </p:nvPr>
        </p:nvSpPr>
        <p:spPr/>
        <p:txBody>
          <a:bodyPr/>
          <a:lstStyle/>
          <a:p>
            <a:r>
              <a:rPr lang="en-US" dirty="0"/>
              <a:t>REJOICE-Ovarian01: Efficacy of R-</a:t>
            </a:r>
            <a:r>
              <a:rPr lang="en-US" dirty="0" err="1"/>
              <a:t>DXd</a:t>
            </a:r>
            <a:r>
              <a:rPr lang="en-US" dirty="0"/>
              <a:t> in PROC</a:t>
            </a:r>
          </a:p>
        </p:txBody>
      </p:sp>
      <p:sp>
        <p:nvSpPr>
          <p:cNvPr id="83" name="Rectangle: Single Corner Rounded 72">
            <a:extLst>
              <a:ext uri="{FF2B5EF4-FFF2-40B4-BE49-F238E27FC236}">
                <a16:creationId xmlns:a16="http://schemas.microsoft.com/office/drawing/2014/main" id="{508C58CA-BCAA-6104-794A-99B7174C0AD2}"/>
              </a:ext>
            </a:extLst>
          </p:cNvPr>
          <p:cNvSpPr/>
          <p:nvPr/>
        </p:nvSpPr>
        <p:spPr>
          <a:xfrm>
            <a:off x="7655862" y="1405707"/>
            <a:ext cx="4210317" cy="3015508"/>
          </a:xfrm>
          <a:prstGeom prst="round1Rect">
            <a:avLst>
              <a:gd name="adj" fmla="val 7360"/>
            </a:avLst>
          </a:prstGeom>
          <a:solidFill>
            <a:sysClr val="window" lastClr="FFFFFF">
              <a:lumMod val="85000"/>
            </a:sysClr>
          </a:soli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Arial"/>
              <a:ea typeface="MS PGothic" panose="020B0600070205080204" pitchFamily="34" charset="-128"/>
              <a:cs typeface="+mn-cs"/>
              <a:sym typeface="Arial"/>
            </a:endParaRPr>
          </a:p>
        </p:txBody>
      </p:sp>
      <p:sp>
        <p:nvSpPr>
          <p:cNvPr id="84" name="Rectangle: Single Corner Rounded 40">
            <a:extLst>
              <a:ext uri="{FF2B5EF4-FFF2-40B4-BE49-F238E27FC236}">
                <a16:creationId xmlns:a16="http://schemas.microsoft.com/office/drawing/2014/main" id="{4FECFCEC-8E9C-EBE4-99C0-5730F676CB4D}"/>
              </a:ext>
            </a:extLst>
          </p:cNvPr>
          <p:cNvSpPr/>
          <p:nvPr/>
        </p:nvSpPr>
        <p:spPr>
          <a:xfrm>
            <a:off x="3304496" y="1405707"/>
            <a:ext cx="4111611" cy="3015508"/>
          </a:xfrm>
          <a:prstGeom prst="round1Rect">
            <a:avLst>
              <a:gd name="adj" fmla="val 7821"/>
            </a:avLst>
          </a:prstGeom>
          <a:solidFill>
            <a:sysClr val="window" lastClr="FFFFFF">
              <a:lumMod val="95000"/>
            </a:sysClr>
          </a:solidFill>
          <a:ln w="25400" cap="flat" cmpd="sng" algn="ctr">
            <a:noFill/>
            <a:prstDash val="solid"/>
          </a:ln>
          <a:effectLst/>
        </p:spPr>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Arial"/>
              <a:ea typeface="MS PGothic" panose="020B0600070205080204" pitchFamily="34" charset="-128"/>
              <a:cs typeface="+mn-cs"/>
              <a:sym typeface="Arial"/>
            </a:endParaRPr>
          </a:p>
        </p:txBody>
      </p:sp>
      <p:grpSp>
        <p:nvGrpSpPr>
          <p:cNvPr id="85" name="Group 84">
            <a:extLst>
              <a:ext uri="{FF2B5EF4-FFF2-40B4-BE49-F238E27FC236}">
                <a16:creationId xmlns:a16="http://schemas.microsoft.com/office/drawing/2014/main" id="{54AD58C1-7DB3-7439-4EAF-2670DBE6FED8}"/>
              </a:ext>
            </a:extLst>
          </p:cNvPr>
          <p:cNvGrpSpPr/>
          <p:nvPr/>
        </p:nvGrpSpPr>
        <p:grpSpPr>
          <a:xfrm>
            <a:off x="3120158" y="2430431"/>
            <a:ext cx="1127777" cy="1254205"/>
            <a:chOff x="7465411" y="750790"/>
            <a:chExt cx="1127777" cy="1254205"/>
          </a:xfrm>
        </p:grpSpPr>
        <p:cxnSp>
          <p:nvCxnSpPr>
            <p:cNvPr id="86" name="Connector: Elbow 45">
              <a:extLst>
                <a:ext uri="{FF2B5EF4-FFF2-40B4-BE49-F238E27FC236}">
                  <a16:creationId xmlns:a16="http://schemas.microsoft.com/office/drawing/2014/main" id="{4D2E4EAB-958C-2DF8-2E9A-B6A3A367E361}"/>
                </a:ext>
              </a:extLst>
            </p:cNvPr>
            <p:cNvCxnSpPr>
              <a:cxnSpLocks/>
              <a:stCxn id="103" idx="3"/>
              <a:endCxn id="96" idx="1"/>
            </p:cNvCxnSpPr>
            <p:nvPr/>
          </p:nvCxnSpPr>
          <p:spPr>
            <a:xfrm>
              <a:off x="7465411" y="1371895"/>
              <a:ext cx="1127774" cy="633100"/>
            </a:xfrm>
            <a:prstGeom prst="bentConnector3">
              <a:avLst>
                <a:gd name="adj1" fmla="val 50000"/>
              </a:avLst>
            </a:prstGeom>
            <a:noFill/>
            <a:ln w="19050" cap="flat" cmpd="sng" algn="ctr">
              <a:solidFill>
                <a:srgbClr val="000000">
                  <a:shade val="95000"/>
                  <a:satMod val="105000"/>
                </a:srgbClr>
              </a:solidFill>
              <a:prstDash val="solid"/>
              <a:tailEnd type="triangle"/>
            </a:ln>
            <a:effectLst/>
          </p:spPr>
        </p:cxnSp>
        <p:cxnSp>
          <p:nvCxnSpPr>
            <p:cNvPr id="87" name="Straight Arrow Connector 86">
              <a:extLst>
                <a:ext uri="{FF2B5EF4-FFF2-40B4-BE49-F238E27FC236}">
                  <a16:creationId xmlns:a16="http://schemas.microsoft.com/office/drawing/2014/main" id="{190F2EA2-96E7-DEB1-257C-7CCBF1ED9D4C}"/>
                </a:ext>
              </a:extLst>
            </p:cNvPr>
            <p:cNvCxnSpPr>
              <a:cxnSpLocks/>
              <a:stCxn id="103" idx="3"/>
              <a:endCxn id="95" idx="1"/>
            </p:cNvCxnSpPr>
            <p:nvPr/>
          </p:nvCxnSpPr>
          <p:spPr>
            <a:xfrm>
              <a:off x="7465414" y="1371895"/>
              <a:ext cx="1127774" cy="0"/>
            </a:xfrm>
            <a:prstGeom prst="straightConnector1">
              <a:avLst/>
            </a:prstGeom>
            <a:noFill/>
            <a:ln w="19050" cap="flat" cmpd="sng" algn="ctr">
              <a:solidFill>
                <a:srgbClr val="000000">
                  <a:shade val="95000"/>
                  <a:satMod val="105000"/>
                </a:srgbClr>
              </a:solidFill>
              <a:prstDash val="solid"/>
              <a:tailEnd type="triangle"/>
            </a:ln>
            <a:effectLst/>
          </p:spPr>
        </p:cxnSp>
        <p:cxnSp>
          <p:nvCxnSpPr>
            <p:cNvPr id="88" name="Connector: Elbow 36">
              <a:extLst>
                <a:ext uri="{FF2B5EF4-FFF2-40B4-BE49-F238E27FC236}">
                  <a16:creationId xmlns:a16="http://schemas.microsoft.com/office/drawing/2014/main" id="{C1017A36-1114-653E-A8D0-7AD3F6A253F4}"/>
                </a:ext>
              </a:extLst>
            </p:cNvPr>
            <p:cNvCxnSpPr>
              <a:cxnSpLocks/>
              <a:stCxn id="103" idx="3"/>
              <a:endCxn id="94" idx="1"/>
            </p:cNvCxnSpPr>
            <p:nvPr/>
          </p:nvCxnSpPr>
          <p:spPr>
            <a:xfrm flipV="1">
              <a:off x="7465414" y="750790"/>
              <a:ext cx="1127774" cy="621105"/>
            </a:xfrm>
            <a:prstGeom prst="bentConnector3">
              <a:avLst>
                <a:gd name="adj1" fmla="val 50000"/>
              </a:avLst>
            </a:prstGeom>
            <a:noFill/>
            <a:ln w="19050" cap="flat" cmpd="sng" algn="ctr">
              <a:solidFill>
                <a:srgbClr val="000000">
                  <a:shade val="95000"/>
                  <a:satMod val="105000"/>
                </a:srgbClr>
              </a:solidFill>
              <a:prstDash val="solid"/>
              <a:tailEnd type="triangle"/>
            </a:ln>
            <a:effectLst/>
          </p:spPr>
        </p:cxnSp>
      </p:grpSp>
      <p:cxnSp>
        <p:nvCxnSpPr>
          <p:cNvPr id="89" name="Connector: Elbow 58">
            <a:extLst>
              <a:ext uri="{FF2B5EF4-FFF2-40B4-BE49-F238E27FC236}">
                <a16:creationId xmlns:a16="http://schemas.microsoft.com/office/drawing/2014/main" id="{0E0BFD8C-CB7A-39C0-AA66-AFE8BF071D64}"/>
              </a:ext>
            </a:extLst>
          </p:cNvPr>
          <p:cNvCxnSpPr>
            <a:cxnSpLocks/>
            <a:endCxn id="98" idx="1"/>
          </p:cNvCxnSpPr>
          <p:nvPr/>
        </p:nvCxnSpPr>
        <p:spPr>
          <a:xfrm rot="5400000" flipH="1" flipV="1">
            <a:off x="8147756" y="2650711"/>
            <a:ext cx="486221" cy="477083"/>
          </a:xfrm>
          <a:prstGeom prst="bentConnector2">
            <a:avLst/>
          </a:prstGeom>
          <a:noFill/>
          <a:ln w="19050" cap="flat" cmpd="sng" algn="ctr">
            <a:solidFill>
              <a:srgbClr val="000000">
                <a:shade val="95000"/>
                <a:satMod val="105000"/>
              </a:srgbClr>
            </a:solidFill>
            <a:prstDash val="solid"/>
            <a:tailEnd type="triangle"/>
          </a:ln>
          <a:effectLst/>
        </p:spPr>
      </p:cxnSp>
      <p:grpSp>
        <p:nvGrpSpPr>
          <p:cNvPr id="90" name="Group 89">
            <a:extLst>
              <a:ext uri="{FF2B5EF4-FFF2-40B4-BE49-F238E27FC236}">
                <a16:creationId xmlns:a16="http://schemas.microsoft.com/office/drawing/2014/main" id="{12A5B2B6-0879-A0F4-56DA-92F3E0424817}"/>
              </a:ext>
            </a:extLst>
          </p:cNvPr>
          <p:cNvGrpSpPr/>
          <p:nvPr/>
        </p:nvGrpSpPr>
        <p:grpSpPr>
          <a:xfrm>
            <a:off x="3494041" y="2814510"/>
            <a:ext cx="471563" cy="457769"/>
            <a:chOff x="2342320" y="1670357"/>
            <a:chExt cx="471562" cy="457769"/>
          </a:xfrm>
        </p:grpSpPr>
        <p:sp>
          <p:nvSpPr>
            <p:cNvPr id="91" name="Oval 90">
              <a:extLst>
                <a:ext uri="{FF2B5EF4-FFF2-40B4-BE49-F238E27FC236}">
                  <a16:creationId xmlns:a16="http://schemas.microsoft.com/office/drawing/2014/main" id="{B06A83D4-4360-F087-8CF8-91AEE3DE559D}"/>
                </a:ext>
              </a:extLst>
            </p:cNvPr>
            <p:cNvSpPr/>
            <p:nvPr/>
          </p:nvSpPr>
          <p:spPr>
            <a:xfrm>
              <a:off x="2342320" y="1670357"/>
              <a:ext cx="471562" cy="457769"/>
            </a:xfrm>
            <a:prstGeom prst="ellipse">
              <a:avLst/>
            </a:prstGeom>
            <a:solidFill>
              <a:srgbClr val="000000"/>
            </a:solidFill>
            <a:ln>
              <a:noFill/>
            </a:ln>
            <a:effectLst/>
          </p:spPr>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Arial"/>
                <a:ea typeface="MS PGothic" panose="020B0600070205080204" pitchFamily="34" charset="-128"/>
                <a:cs typeface="+mn-cs"/>
                <a:sym typeface="Arial"/>
              </a:endParaRPr>
            </a:p>
          </p:txBody>
        </p:sp>
        <p:sp>
          <p:nvSpPr>
            <p:cNvPr id="92" name="TextBox 91">
              <a:extLst>
                <a:ext uri="{FF2B5EF4-FFF2-40B4-BE49-F238E27FC236}">
                  <a16:creationId xmlns:a16="http://schemas.microsoft.com/office/drawing/2014/main" id="{D1689CFF-CA6D-84A4-A356-6B362D11088C}"/>
                </a:ext>
              </a:extLst>
            </p:cNvPr>
            <p:cNvSpPr txBox="1"/>
            <p:nvPr/>
          </p:nvSpPr>
          <p:spPr>
            <a:xfrm>
              <a:off x="2354639" y="1694369"/>
              <a:ext cx="446924" cy="419190"/>
            </a:xfrm>
            <a:prstGeom prst="rect">
              <a:avLst/>
            </a:prstGeom>
          </p:spPr>
          <p:txBody>
            <a:bodyPr vert="horz" wrap="square" lIns="0" tIns="0" rIns="0" bIns="0" rtlCol="0" anchor="t" anchorCtr="0">
              <a:normAutofit/>
            </a:body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1200" b="1" i="0" u="none" strike="noStrike" kern="0" cap="none" spc="0" normalizeH="0" baseline="0" noProof="0" dirty="0">
                  <a:ln>
                    <a:noFill/>
                  </a:ln>
                  <a:solidFill>
                    <a:srgbClr val="FFFFFF"/>
                  </a:solidFill>
                  <a:effectLst/>
                  <a:uLnTx/>
                  <a:uFillTx/>
                  <a:latin typeface="Arial" panose="020B0604020202020204"/>
                  <a:ea typeface="MS PGothic" panose="020B0600070205080204" pitchFamily="34" charset="-128"/>
                  <a:cs typeface="Arial" pitchFamily="34" charset="0"/>
                  <a:sym typeface="Arial"/>
                </a:rPr>
                <a:t>R</a:t>
              </a:r>
            </a:p>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1200" b="1" i="0" u="none" strike="noStrike" kern="0" cap="none" spc="0" normalizeH="0" baseline="0" noProof="0" dirty="0">
                  <a:ln>
                    <a:noFill/>
                  </a:ln>
                  <a:solidFill>
                    <a:srgbClr val="FFFFFF"/>
                  </a:solidFill>
                  <a:effectLst/>
                  <a:uLnTx/>
                  <a:uFillTx/>
                  <a:latin typeface="Arial" panose="020B0604020202020204"/>
                  <a:ea typeface="MS PGothic" panose="020B0600070205080204" pitchFamily="34" charset="-128"/>
                  <a:cs typeface="Arial" pitchFamily="34" charset="0"/>
                  <a:sym typeface="Arial"/>
                </a:rPr>
                <a:t>1:1:1</a:t>
              </a:r>
            </a:p>
          </p:txBody>
        </p:sp>
      </p:grpSp>
      <p:grpSp>
        <p:nvGrpSpPr>
          <p:cNvPr id="93" name="Group 92">
            <a:extLst>
              <a:ext uri="{FF2B5EF4-FFF2-40B4-BE49-F238E27FC236}">
                <a16:creationId xmlns:a16="http://schemas.microsoft.com/office/drawing/2014/main" id="{DD13B4D7-90E7-98A7-6F91-8DE1D539A30B}"/>
              </a:ext>
            </a:extLst>
          </p:cNvPr>
          <p:cNvGrpSpPr/>
          <p:nvPr/>
        </p:nvGrpSpPr>
        <p:grpSpPr>
          <a:xfrm>
            <a:off x="4247937" y="2253462"/>
            <a:ext cx="1588339" cy="1608143"/>
            <a:chOff x="-261594" y="1831727"/>
            <a:chExt cx="2757610" cy="856805"/>
          </a:xfrm>
          <a:solidFill>
            <a:srgbClr val="09345A"/>
          </a:solidFill>
        </p:grpSpPr>
        <p:sp>
          <p:nvSpPr>
            <p:cNvPr id="94" name="Rectangle: Rounded Corners 52">
              <a:extLst>
                <a:ext uri="{FF2B5EF4-FFF2-40B4-BE49-F238E27FC236}">
                  <a16:creationId xmlns:a16="http://schemas.microsoft.com/office/drawing/2014/main" id="{D96FD963-36BF-0A72-9731-B85BAB191F75}"/>
                </a:ext>
              </a:extLst>
            </p:cNvPr>
            <p:cNvSpPr/>
            <p:nvPr/>
          </p:nvSpPr>
          <p:spPr>
            <a:xfrm>
              <a:off x="-261594" y="1831727"/>
              <a:ext cx="2757610" cy="188575"/>
            </a:xfrm>
            <a:prstGeom prst="rect">
              <a:avLst/>
            </a:prstGeom>
            <a:solidFill>
              <a:srgbClr val="09345A">
                <a:lumMod val="10000"/>
                <a:lumOff val="90000"/>
              </a:srgbClr>
            </a:solidFill>
            <a:ln w="25400" cap="flat" cmpd="sng" algn="ctr">
              <a:noFill/>
              <a:prstDash val="solid"/>
            </a:ln>
            <a:effectLst/>
          </p:spPr>
          <p:txBody>
            <a:bodyPr rtlCol="0" anchor="ctr"/>
            <a:lstStyle/>
            <a:p>
              <a:pPr marL="0" marR="0" lvl="0" indent="0" algn="ctr" defTabSz="1219170" rtl="0" eaLnBrk="1" fontAlgn="auto" latinLnBrk="0" hangingPunct="1">
                <a:lnSpc>
                  <a:spcPct val="85000"/>
                </a:lnSpc>
                <a:spcBef>
                  <a:spcPts val="0"/>
                </a:spcBef>
                <a:spcAft>
                  <a:spcPts val="0"/>
                </a:spcAft>
                <a:buClr>
                  <a:srgbClr val="000000"/>
                </a:buClr>
                <a:buSzTx/>
                <a:buFontTx/>
                <a:buNone/>
                <a:tabLst/>
                <a:defRPr/>
              </a:pPr>
              <a:r>
                <a:rPr kumimoji="0" lang="en-US" sz="1333" b="1" i="0" u="none" strike="noStrike" kern="0" cap="none" spc="0" normalizeH="0" baseline="0" noProof="0" dirty="0">
                  <a:ln>
                    <a:noFill/>
                  </a:ln>
                  <a:solidFill>
                    <a:srgbClr val="000000"/>
                  </a:solidFill>
                  <a:effectLst/>
                  <a:uLnTx/>
                  <a:uFillTx/>
                  <a:latin typeface="Arial"/>
                  <a:ea typeface="MS PGothic" panose="020B0600070205080204" pitchFamily="34" charset="-128"/>
                  <a:cs typeface="+mn-cs"/>
                  <a:sym typeface="Arial"/>
                </a:rPr>
                <a:t>4.8 mg/kg</a:t>
              </a:r>
              <a:endParaRPr kumimoji="0" lang="en-US" sz="1333"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pitchFamily="34" charset="0"/>
                <a:sym typeface="Arial"/>
              </a:endParaRPr>
            </a:p>
          </p:txBody>
        </p:sp>
        <p:sp>
          <p:nvSpPr>
            <p:cNvPr id="95" name="Rectangle: Rounded Corners 53">
              <a:extLst>
                <a:ext uri="{FF2B5EF4-FFF2-40B4-BE49-F238E27FC236}">
                  <a16:creationId xmlns:a16="http://schemas.microsoft.com/office/drawing/2014/main" id="{947FF196-467F-C79B-AE0A-8FA507AA1CDD}"/>
                </a:ext>
              </a:extLst>
            </p:cNvPr>
            <p:cNvSpPr/>
            <p:nvPr/>
          </p:nvSpPr>
          <p:spPr>
            <a:xfrm>
              <a:off x="-261594" y="2162647"/>
              <a:ext cx="2757610" cy="188575"/>
            </a:xfrm>
            <a:prstGeom prst="rect">
              <a:avLst/>
            </a:prstGeom>
            <a:solidFill>
              <a:srgbClr val="09345A">
                <a:lumMod val="50000"/>
                <a:lumOff val="50000"/>
              </a:srgbClr>
            </a:solidFill>
            <a:ln w="25400" cap="flat" cmpd="sng" algn="ctr">
              <a:noFill/>
              <a:prstDash val="solid"/>
            </a:ln>
            <a:effectLst/>
          </p:spPr>
          <p:txBody>
            <a:bodyPr rtlCol="0" anchor="ctr"/>
            <a:lstStyle/>
            <a:p>
              <a:pPr marL="0" marR="0" lvl="0" indent="0" algn="ctr" defTabSz="1219170" rtl="0" eaLnBrk="1" fontAlgn="auto" latinLnBrk="0" hangingPunct="1">
                <a:lnSpc>
                  <a:spcPct val="85000"/>
                </a:lnSpc>
                <a:spcBef>
                  <a:spcPts val="0"/>
                </a:spcBef>
                <a:spcAft>
                  <a:spcPts val="0"/>
                </a:spcAft>
                <a:buClr>
                  <a:srgbClr val="000000"/>
                </a:buClr>
                <a:buSzTx/>
                <a:buFontTx/>
                <a:buNone/>
                <a:tabLst/>
                <a:defRPr/>
              </a:pPr>
              <a:r>
                <a:rPr kumimoji="0" lang="en-US" sz="1333" b="1" i="0" u="none" strike="noStrike" kern="0" cap="none" spc="0" normalizeH="0" baseline="0" noProof="0" dirty="0">
                  <a:ln>
                    <a:noFill/>
                  </a:ln>
                  <a:solidFill>
                    <a:srgbClr val="FFFFFF"/>
                  </a:solidFill>
                  <a:effectLst/>
                  <a:uLnTx/>
                  <a:uFillTx/>
                  <a:latin typeface="Arial"/>
                  <a:ea typeface="MS PGothic" panose="020B0600070205080204" pitchFamily="34" charset="-128"/>
                  <a:cs typeface="+mn-cs"/>
                  <a:sym typeface="Arial"/>
                </a:rPr>
                <a:t>5.6 mg/kg </a:t>
              </a:r>
              <a:endParaRPr kumimoji="0" lang="en-US" sz="1333" b="0" i="0" u="none" strike="noStrike" kern="0" cap="none" spc="0" normalizeH="0" baseline="0" noProof="0" dirty="0">
                <a:ln>
                  <a:noFill/>
                </a:ln>
                <a:solidFill>
                  <a:srgbClr val="FFFFFF"/>
                </a:solidFill>
                <a:effectLst/>
                <a:uLnTx/>
                <a:uFillTx/>
                <a:latin typeface="Arial"/>
                <a:ea typeface="MS PGothic" panose="020B0600070205080204" pitchFamily="34" charset="-128"/>
                <a:cs typeface="Arial" pitchFamily="34" charset="0"/>
                <a:sym typeface="Arial"/>
              </a:endParaRPr>
            </a:p>
          </p:txBody>
        </p:sp>
        <p:sp>
          <p:nvSpPr>
            <p:cNvPr id="96" name="Rectangle: Rounded Corners 54">
              <a:extLst>
                <a:ext uri="{FF2B5EF4-FFF2-40B4-BE49-F238E27FC236}">
                  <a16:creationId xmlns:a16="http://schemas.microsoft.com/office/drawing/2014/main" id="{5BB88289-B1B6-7431-8AF1-AD972F32D442}"/>
                </a:ext>
              </a:extLst>
            </p:cNvPr>
            <p:cNvSpPr/>
            <p:nvPr/>
          </p:nvSpPr>
          <p:spPr>
            <a:xfrm>
              <a:off x="-261594" y="2499957"/>
              <a:ext cx="2757610" cy="188575"/>
            </a:xfrm>
            <a:prstGeom prst="rect">
              <a:avLst/>
            </a:prstGeom>
            <a:solidFill>
              <a:srgbClr val="09345A">
                <a:lumMod val="90000"/>
                <a:lumOff val="10000"/>
              </a:srgbClr>
            </a:solidFill>
            <a:ln w="25400" cap="flat" cmpd="sng" algn="ctr">
              <a:noFill/>
              <a:prstDash val="solid"/>
            </a:ln>
            <a:effectLst/>
          </p:spPr>
          <p:txBody>
            <a:bodyPr rtlCol="0" anchor="ctr"/>
            <a:lstStyle/>
            <a:p>
              <a:pPr marL="0" marR="0" lvl="0" indent="0" algn="ctr" defTabSz="1219170" rtl="0" eaLnBrk="1" fontAlgn="auto" latinLnBrk="0" hangingPunct="1">
                <a:lnSpc>
                  <a:spcPct val="85000"/>
                </a:lnSpc>
                <a:spcBef>
                  <a:spcPts val="0"/>
                </a:spcBef>
                <a:spcAft>
                  <a:spcPts val="0"/>
                </a:spcAft>
                <a:buClr>
                  <a:srgbClr val="000000"/>
                </a:buClr>
                <a:buSzTx/>
                <a:buFontTx/>
                <a:buNone/>
                <a:tabLst/>
                <a:defRPr/>
              </a:pPr>
              <a:r>
                <a:rPr kumimoji="0" lang="en-US" sz="1333" b="1" i="0" u="none" strike="noStrike" kern="0" cap="none" spc="0" normalizeH="0" baseline="0" noProof="0" dirty="0">
                  <a:ln>
                    <a:noFill/>
                  </a:ln>
                  <a:solidFill>
                    <a:srgbClr val="FFFFFF"/>
                  </a:solidFill>
                  <a:effectLst/>
                  <a:uLnTx/>
                  <a:uFillTx/>
                  <a:latin typeface="Arial"/>
                  <a:ea typeface="MS PGothic" panose="020B0600070205080204" pitchFamily="34" charset="-128"/>
                  <a:cs typeface="+mn-cs"/>
                  <a:sym typeface="Arial"/>
                </a:rPr>
                <a:t>6.4 mg/kg</a:t>
              </a:r>
              <a:endParaRPr kumimoji="0" lang="en-US" sz="1333" b="0" i="0" u="none" strike="noStrike" kern="0" cap="none" spc="0" normalizeH="0" baseline="0" noProof="0" dirty="0">
                <a:ln>
                  <a:noFill/>
                </a:ln>
                <a:solidFill>
                  <a:srgbClr val="FFFFFF"/>
                </a:solidFill>
                <a:effectLst/>
                <a:uLnTx/>
                <a:uFillTx/>
                <a:latin typeface="Arial"/>
                <a:ea typeface="MS PGothic" panose="020B0600070205080204" pitchFamily="34" charset="-128"/>
                <a:cs typeface="Arial" pitchFamily="34" charset="0"/>
                <a:sym typeface="Arial"/>
              </a:endParaRPr>
            </a:p>
          </p:txBody>
        </p:sp>
      </p:grpSp>
      <p:grpSp>
        <p:nvGrpSpPr>
          <p:cNvPr id="97" name="Group 96">
            <a:extLst>
              <a:ext uri="{FF2B5EF4-FFF2-40B4-BE49-F238E27FC236}">
                <a16:creationId xmlns:a16="http://schemas.microsoft.com/office/drawing/2014/main" id="{3A4217BE-52EB-FCB8-2FB2-831ADDF76120}"/>
              </a:ext>
            </a:extLst>
          </p:cNvPr>
          <p:cNvGrpSpPr/>
          <p:nvPr/>
        </p:nvGrpSpPr>
        <p:grpSpPr>
          <a:xfrm>
            <a:off x="8629407" y="2297905"/>
            <a:ext cx="1775975" cy="1555503"/>
            <a:chOff x="8629404" y="2297905"/>
            <a:chExt cx="1775974" cy="1555503"/>
          </a:xfrm>
        </p:grpSpPr>
        <p:sp>
          <p:nvSpPr>
            <p:cNvPr id="98" name="Rectangle: Rounded Corners 52">
              <a:extLst>
                <a:ext uri="{FF2B5EF4-FFF2-40B4-BE49-F238E27FC236}">
                  <a16:creationId xmlns:a16="http://schemas.microsoft.com/office/drawing/2014/main" id="{9189CCA5-213C-4761-22D4-C26029A6E3FA}"/>
                </a:ext>
              </a:extLst>
            </p:cNvPr>
            <p:cNvSpPr/>
            <p:nvPr/>
          </p:nvSpPr>
          <p:spPr>
            <a:xfrm>
              <a:off x="8629405" y="2297905"/>
              <a:ext cx="1762825" cy="696475"/>
            </a:xfrm>
            <a:prstGeom prst="rect">
              <a:avLst/>
            </a:prstGeom>
            <a:gradFill rotWithShape="1">
              <a:gsLst>
                <a:gs pos="0">
                  <a:srgbClr val="09345A">
                    <a:shade val="51000"/>
                    <a:satMod val="130000"/>
                  </a:srgbClr>
                </a:gs>
                <a:gs pos="80000">
                  <a:srgbClr val="09345A">
                    <a:shade val="93000"/>
                    <a:satMod val="130000"/>
                  </a:srgbClr>
                </a:gs>
                <a:gs pos="100000">
                  <a:srgbClr val="09345A">
                    <a:shade val="94000"/>
                    <a:satMod val="135000"/>
                  </a:srgbClr>
                </a:gs>
              </a:gsLst>
              <a:lin ang="16200000" scaled="0"/>
            </a:gradFill>
            <a:ln w="9525" cap="flat" cmpd="sng" algn="ctr">
              <a:solidFill>
                <a:srgbClr val="09345A">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1219170" rtl="0" eaLnBrk="1" fontAlgn="auto" latinLnBrk="0" hangingPunct="1">
                <a:lnSpc>
                  <a:spcPct val="85000"/>
                </a:lnSpc>
                <a:spcBef>
                  <a:spcPts val="0"/>
                </a:spcBef>
                <a:spcAft>
                  <a:spcPts val="0"/>
                </a:spcAft>
                <a:buClr>
                  <a:srgbClr val="000000"/>
                </a:buClr>
                <a:buSzTx/>
                <a:buFontTx/>
                <a:buNone/>
                <a:tabLst/>
                <a:defRPr/>
              </a:pPr>
              <a:r>
                <a:rPr kumimoji="0" lang="en-US" sz="1333" b="1" i="0" u="none" strike="noStrike" kern="0" cap="none" spc="0" normalizeH="0" baseline="0" noProof="0" dirty="0">
                  <a:ln>
                    <a:noFill/>
                  </a:ln>
                  <a:solidFill>
                    <a:srgbClr val="FFFFFF"/>
                  </a:solidFill>
                  <a:effectLst/>
                  <a:uLnTx/>
                  <a:uFillTx/>
                  <a:latin typeface="Arial"/>
                  <a:ea typeface="MS PGothic" panose="020B0600070205080204" pitchFamily="34" charset="-128"/>
                  <a:cs typeface="+mn-cs"/>
                  <a:sym typeface="Arial"/>
                </a:rPr>
                <a:t>R-DXd at RP3D</a:t>
              </a:r>
              <a:endParaRPr kumimoji="0" lang="en-US" sz="1333" b="0" i="0" u="none" strike="noStrike" kern="0" cap="none" spc="0" normalizeH="0" baseline="0" noProof="0" dirty="0">
                <a:ln>
                  <a:noFill/>
                </a:ln>
                <a:solidFill>
                  <a:srgbClr val="FFFFFF"/>
                </a:solidFill>
                <a:effectLst/>
                <a:uLnTx/>
                <a:uFillTx/>
                <a:latin typeface="Arial"/>
                <a:ea typeface="MS PGothic" panose="020B0600070205080204" pitchFamily="34" charset="-128"/>
                <a:cs typeface="Arial" pitchFamily="34" charset="0"/>
                <a:sym typeface="Arial"/>
              </a:endParaRPr>
            </a:p>
          </p:txBody>
        </p:sp>
        <p:sp>
          <p:nvSpPr>
            <p:cNvPr id="99" name="Rectangle: Rounded Corners 53">
              <a:extLst>
                <a:ext uri="{FF2B5EF4-FFF2-40B4-BE49-F238E27FC236}">
                  <a16:creationId xmlns:a16="http://schemas.microsoft.com/office/drawing/2014/main" id="{A6FF8E3B-3ABB-83E9-8C3A-12E3A4068121}"/>
                </a:ext>
              </a:extLst>
            </p:cNvPr>
            <p:cNvSpPr/>
            <p:nvPr/>
          </p:nvSpPr>
          <p:spPr>
            <a:xfrm>
              <a:off x="8629402" y="3121754"/>
              <a:ext cx="1775974" cy="731652"/>
            </a:xfrm>
            <a:prstGeom prst="rect">
              <a:avLst/>
            </a:prstGeom>
            <a:gradFill rotWithShape="1">
              <a:gsLst>
                <a:gs pos="0">
                  <a:srgbClr val="D77624">
                    <a:shade val="51000"/>
                    <a:satMod val="130000"/>
                  </a:srgbClr>
                </a:gs>
                <a:gs pos="80000">
                  <a:srgbClr val="D77624">
                    <a:shade val="93000"/>
                    <a:satMod val="130000"/>
                  </a:srgbClr>
                </a:gs>
                <a:gs pos="100000">
                  <a:srgbClr val="D77624">
                    <a:shade val="94000"/>
                    <a:satMod val="135000"/>
                  </a:srgbClr>
                </a:gs>
              </a:gsLst>
              <a:lin ang="16200000" scaled="0"/>
            </a:gradFill>
            <a:ln w="9525" cap="flat" cmpd="sng" algn="ctr">
              <a:solidFill>
                <a:srgbClr val="D77624">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1219170" rtl="0" eaLnBrk="1" fontAlgn="auto" latinLnBrk="0" hangingPunct="1">
                <a:lnSpc>
                  <a:spcPct val="85000"/>
                </a:lnSpc>
                <a:spcBef>
                  <a:spcPts val="0"/>
                </a:spcBef>
                <a:spcAft>
                  <a:spcPts val="0"/>
                </a:spcAft>
                <a:buClr>
                  <a:srgbClr val="000000"/>
                </a:buClr>
                <a:buSzTx/>
                <a:buFontTx/>
                <a:buNone/>
                <a:tabLst/>
                <a:defRPr/>
              </a:pPr>
              <a:r>
                <a:rPr kumimoji="0" lang="en-US" sz="1333" b="1" i="0" u="none" strike="noStrike" kern="0" cap="none" spc="0" normalizeH="0" baseline="0" noProof="0" dirty="0">
                  <a:ln>
                    <a:noFill/>
                  </a:ln>
                  <a:solidFill>
                    <a:srgbClr val="FFFFFF"/>
                  </a:solidFill>
                  <a:effectLst/>
                  <a:uLnTx/>
                  <a:uFillTx/>
                  <a:latin typeface="Arial"/>
                  <a:ea typeface="MS PGothic" panose="020B0600070205080204" pitchFamily="34" charset="-128"/>
                  <a:cs typeface="+mn-cs"/>
                  <a:sym typeface="Arial"/>
                </a:rPr>
                <a:t>TPC </a:t>
              </a:r>
              <a:r>
                <a:rPr kumimoji="0" lang="en-US" sz="1333" b="0" i="0" u="none" strike="noStrike" kern="0" cap="none" spc="0" normalizeH="0" baseline="0" noProof="0" dirty="0">
                  <a:ln>
                    <a:noFill/>
                  </a:ln>
                  <a:solidFill>
                    <a:srgbClr val="FFFFFF"/>
                  </a:solidFill>
                  <a:effectLst/>
                  <a:uLnTx/>
                  <a:uFillTx/>
                  <a:latin typeface="Arial"/>
                  <a:ea typeface="MS PGothic" panose="020B0600070205080204" pitchFamily="34" charset="-128"/>
                  <a:cs typeface="+mn-cs"/>
                  <a:sym typeface="Arial"/>
                </a:rPr>
                <a:t>(gemcitabine, PLD, topotecan, paclitaxel)</a:t>
              </a:r>
              <a:endParaRPr kumimoji="0" lang="en-US" sz="1333" b="0" i="0" u="none" strike="noStrike" kern="0" cap="none" spc="0" normalizeH="0" baseline="0" noProof="0" dirty="0">
                <a:ln>
                  <a:noFill/>
                </a:ln>
                <a:solidFill>
                  <a:srgbClr val="FFFFFF"/>
                </a:solidFill>
                <a:effectLst/>
                <a:uLnTx/>
                <a:uFillTx/>
                <a:latin typeface="Arial"/>
                <a:ea typeface="MS PGothic" panose="020B0600070205080204" pitchFamily="34" charset="-128"/>
                <a:cs typeface="Arial" pitchFamily="34" charset="0"/>
                <a:sym typeface="Arial"/>
              </a:endParaRPr>
            </a:p>
          </p:txBody>
        </p:sp>
      </p:grpSp>
      <p:sp>
        <p:nvSpPr>
          <p:cNvPr id="100" name="TextBox 99">
            <a:extLst>
              <a:ext uri="{FF2B5EF4-FFF2-40B4-BE49-F238E27FC236}">
                <a16:creationId xmlns:a16="http://schemas.microsoft.com/office/drawing/2014/main" id="{76F1A463-D581-1F3B-83AC-E2CA22583F2F}"/>
              </a:ext>
            </a:extLst>
          </p:cNvPr>
          <p:cNvSpPr txBox="1"/>
          <p:nvPr/>
        </p:nvSpPr>
        <p:spPr>
          <a:xfrm>
            <a:off x="3986884" y="3896551"/>
            <a:ext cx="2110443" cy="502573"/>
          </a:xfrm>
          <a:prstGeom prst="rect">
            <a:avLst/>
          </a:prstGeom>
          <a:noFill/>
        </p:spPr>
        <p:txBody>
          <a:bodyPr wrap="square" lIns="36000" rIns="3600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333"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Until </a:t>
            </a:r>
            <a:r>
              <a:rPr kumimoji="0" lang="en-US" sz="1333" b="0" i="0" u="none" strike="noStrike" kern="0" cap="none" spc="0" normalizeH="0" baseline="0" noProof="0" dirty="0" err="1">
                <a:ln>
                  <a:noFill/>
                </a:ln>
                <a:solidFill>
                  <a:srgbClr val="000000"/>
                </a:solidFill>
                <a:effectLst/>
                <a:uLnTx/>
                <a:uFillTx/>
                <a:latin typeface="Arial" panose="020B0604020202020204"/>
                <a:ea typeface="MS PGothic" panose="020B0600070205080204" pitchFamily="34" charset="-128"/>
                <a:cs typeface="Arial"/>
                <a:sym typeface="Arial"/>
              </a:rPr>
              <a:t>PD,</a:t>
            </a:r>
            <a:r>
              <a:rPr kumimoji="0" lang="en-US" sz="1333" b="0" i="0" u="none" strike="noStrike" kern="0" cap="none" spc="0" normalizeH="0" baseline="30000" noProof="0" dirty="0" err="1">
                <a:ln>
                  <a:noFill/>
                </a:ln>
                <a:solidFill>
                  <a:srgbClr val="000000"/>
                </a:solidFill>
                <a:effectLst/>
                <a:uLnTx/>
                <a:uFillTx/>
                <a:latin typeface="Arial" panose="020B0604020202020204"/>
                <a:ea typeface="MS PGothic" panose="020B0600070205080204" pitchFamily="34" charset="-128"/>
                <a:cs typeface="Arial"/>
                <a:sym typeface="Arial"/>
              </a:rPr>
              <a:t>b</a:t>
            </a:r>
            <a:r>
              <a:rPr kumimoji="0" lang="en-US" sz="1333"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 death, lost to FU, other reason</a:t>
            </a:r>
            <a:endParaRPr kumimoji="0" lang="en-US" sz="1333" b="0" i="0" u="none" strike="noStrike" kern="0" cap="none" spc="0" normalizeH="0" baseline="30000" noProof="0" dirty="0">
              <a:ln>
                <a:noFill/>
              </a:ln>
              <a:solidFill>
                <a:srgbClr val="000000"/>
              </a:solidFill>
              <a:effectLst/>
              <a:uLnTx/>
              <a:uFillTx/>
              <a:latin typeface="Arial" panose="020B0604020202020204"/>
              <a:ea typeface="MS PGothic" panose="020B0600070205080204" pitchFamily="34" charset="-128"/>
              <a:cs typeface="Arial"/>
              <a:sym typeface="Arial"/>
            </a:endParaRPr>
          </a:p>
        </p:txBody>
      </p:sp>
      <p:sp>
        <p:nvSpPr>
          <p:cNvPr id="101" name="Rectangle: Rounded Corners 49">
            <a:extLst>
              <a:ext uri="{FF2B5EF4-FFF2-40B4-BE49-F238E27FC236}">
                <a16:creationId xmlns:a16="http://schemas.microsoft.com/office/drawing/2014/main" id="{71A39A0E-4C5E-57F2-88E9-45537817AF0B}"/>
              </a:ext>
            </a:extLst>
          </p:cNvPr>
          <p:cNvSpPr/>
          <p:nvPr/>
        </p:nvSpPr>
        <p:spPr>
          <a:xfrm>
            <a:off x="212745" y="4710320"/>
            <a:ext cx="2916961" cy="844778"/>
          </a:xfrm>
          <a:prstGeom prst="roundRect">
            <a:avLst>
              <a:gd name="adj" fmla="val 14451"/>
            </a:avLst>
          </a:prstGeom>
          <a:solidFill>
            <a:srgbClr val="F2F2F2"/>
          </a:solidFill>
          <a:ln w="25400" cap="flat" cmpd="sng" algn="ctr">
            <a:noFill/>
            <a:prstDash val="solid"/>
          </a:ln>
          <a:effectLst/>
        </p:spPr>
        <p:txBody>
          <a:bodyPr wrap="square" lIns="36000" tIns="0" rIns="36000" rtlCol="0" anchor="t" anchorCtr="0">
            <a:spAutoFit/>
          </a:bodyPr>
          <a:lstStyle/>
          <a:p>
            <a:pPr marL="0" marR="0" lvl="0" indent="0" algn="ctr" defTabSz="685755" rtl="0" eaLnBrk="1" fontAlgn="auto" latinLnBrk="0" hangingPunct="1">
              <a:lnSpc>
                <a:spcPct val="100000"/>
              </a:lnSpc>
              <a:spcBef>
                <a:spcPts val="0"/>
              </a:spcBef>
              <a:spcAft>
                <a:spcPts val="300"/>
              </a:spcAft>
              <a:buClr>
                <a:srgbClr val="000000"/>
              </a:buClr>
              <a:buSzTx/>
              <a:buFontTx/>
              <a:buNone/>
              <a:tabLst/>
              <a:defRPr/>
            </a:pPr>
            <a:r>
              <a:rPr kumimoji="0" lang="en-US" sz="1200" b="1"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pitchFamily="34" charset="0"/>
                <a:sym typeface="Arial"/>
              </a:rPr>
              <a:t>Stratification</a:t>
            </a:r>
          </a:p>
          <a:p>
            <a:pPr marL="179384" marR="0" lvl="0" indent="-179384" algn="l" defTabSz="685755"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100"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pitchFamily="34" charset="0"/>
                <a:sym typeface="Arial"/>
              </a:rPr>
              <a:t>Number of prior LOT (1 vs 2/3)</a:t>
            </a:r>
          </a:p>
          <a:p>
            <a:pPr marL="179384" marR="0" lvl="0" indent="-179384" algn="l" defTabSz="685755"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100"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pitchFamily="34" charset="0"/>
                <a:sym typeface="Arial"/>
              </a:rPr>
              <a:t>CDH6 expression (high vs low)</a:t>
            </a:r>
          </a:p>
          <a:p>
            <a:pPr marL="179384" marR="0" lvl="0" indent="-179384" algn="l" defTabSz="685755"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100"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pitchFamily="34" charset="0"/>
                <a:sym typeface="Arial"/>
              </a:rPr>
              <a:t>TPC (paclitaxel vs others; phase 3 only)</a:t>
            </a:r>
          </a:p>
        </p:txBody>
      </p:sp>
      <p:sp>
        <p:nvSpPr>
          <p:cNvPr id="102" name="TextBox 101">
            <a:extLst>
              <a:ext uri="{FF2B5EF4-FFF2-40B4-BE49-F238E27FC236}">
                <a16:creationId xmlns:a16="http://schemas.microsoft.com/office/drawing/2014/main" id="{EEDD68A9-A9C1-2725-620C-A8D1E7BE01F4}"/>
              </a:ext>
            </a:extLst>
          </p:cNvPr>
          <p:cNvSpPr txBox="1"/>
          <p:nvPr/>
        </p:nvSpPr>
        <p:spPr>
          <a:xfrm>
            <a:off x="3358024" y="1539628"/>
            <a:ext cx="2772000" cy="360000"/>
          </a:xfrm>
          <a:prstGeom prst="homePlate">
            <a:avLst/>
          </a:prstGeom>
          <a:solidFill>
            <a:sysClr val="window" lastClr="FFFFFF"/>
          </a:solidFill>
          <a:ln w="19050">
            <a:solidFill>
              <a:srgbClr val="09345A"/>
            </a:solidFill>
          </a:ln>
        </p:spPr>
        <p:txBody>
          <a:bodyPr vert="horz" wrap="square" lIns="0" tIns="0" rIns="0" bIns="0" rtlCol="0" anchor="ctr" anchorCtr="0">
            <a:normAutofit/>
          </a:body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Phase 2</a:t>
            </a:r>
            <a:endParaRPr kumimoji="0" lang="en-US" sz="1400" b="0" i="0" u="none" strike="noStrike" kern="0" cap="none" spc="0" normalizeH="0" baseline="0" noProof="0" dirty="0">
              <a:ln>
                <a:noFill/>
              </a:ln>
              <a:solidFill>
                <a:prstClr val="black"/>
              </a:solidFill>
              <a:effectLst/>
              <a:uLnTx/>
              <a:uFillTx/>
              <a:latin typeface="Arial" panose="020B0604020202020204"/>
              <a:ea typeface="MS PGothic" panose="020B0600070205080204" pitchFamily="34" charset="-128"/>
              <a:cs typeface="Arial" pitchFamily="34" charset="0"/>
              <a:sym typeface="Arial"/>
            </a:endParaRPr>
          </a:p>
        </p:txBody>
      </p:sp>
      <p:sp>
        <p:nvSpPr>
          <p:cNvPr id="103" name="TextBox 102">
            <a:extLst>
              <a:ext uri="{FF2B5EF4-FFF2-40B4-BE49-F238E27FC236}">
                <a16:creationId xmlns:a16="http://schemas.microsoft.com/office/drawing/2014/main" id="{C79EBAF7-82AE-5904-C457-D5B16D493184}"/>
              </a:ext>
            </a:extLst>
          </p:cNvPr>
          <p:cNvSpPr txBox="1"/>
          <p:nvPr/>
        </p:nvSpPr>
        <p:spPr>
          <a:xfrm>
            <a:off x="203200" y="1506443"/>
            <a:ext cx="2916963" cy="3090187"/>
          </a:xfrm>
          <a:prstGeom prst="roundRect">
            <a:avLst>
              <a:gd name="adj" fmla="val 7380"/>
            </a:avLst>
          </a:prstGeom>
          <a:gradFill rotWithShape="1">
            <a:gsLst>
              <a:gs pos="0">
                <a:srgbClr val="1168B3">
                  <a:tint val="50000"/>
                  <a:satMod val="300000"/>
                </a:srgbClr>
              </a:gs>
              <a:gs pos="35000">
                <a:srgbClr val="1168B3">
                  <a:tint val="37000"/>
                  <a:satMod val="300000"/>
                </a:srgbClr>
              </a:gs>
              <a:gs pos="100000">
                <a:srgbClr val="1168B3">
                  <a:tint val="15000"/>
                  <a:satMod val="350000"/>
                </a:srgbClr>
              </a:gs>
            </a:gsLst>
            <a:lin ang="16200000" scaled="1"/>
          </a:gradFill>
          <a:ln w="9525" cap="flat" cmpd="sng" algn="ctr">
            <a:solidFill>
              <a:srgbClr val="1168B3">
                <a:shade val="95000"/>
                <a:satMod val="105000"/>
              </a:srgbClr>
            </a:solidFill>
            <a:prstDash val="solid"/>
          </a:ln>
          <a:effectLst>
            <a:outerShdw blurRad="40000" dist="20000" dir="5400000" rotWithShape="0">
              <a:srgbClr val="000000">
                <a:alpha val="38000"/>
              </a:srgbClr>
            </a:outerShdw>
          </a:effectLst>
        </p:spPr>
        <p:txBody>
          <a:bodyPr wrap="square" lIns="36000" rIns="0" rtlCol="0" anchor="ctr">
            <a:noAutofit/>
          </a:bodyPr>
          <a:lstStyle/>
          <a:p>
            <a:pPr marL="0" marR="0" lvl="0" indent="0" algn="ctr" defTabSz="1219140" rtl="0" eaLnBrk="1" fontAlgn="auto" latinLnBrk="0" hangingPunct="1">
              <a:lnSpc>
                <a:spcPct val="100000"/>
              </a:lnSpc>
              <a:spcBef>
                <a:spcPts val="0"/>
              </a:spcBef>
              <a:spcAft>
                <a:spcPts val="0"/>
              </a:spcAft>
              <a:buClr>
                <a:srgbClr val="FFFFFF"/>
              </a:buClr>
              <a:buSzTx/>
              <a:buFontTx/>
              <a:buNone/>
              <a:tabLst/>
              <a:defRPr/>
            </a:pPr>
            <a:r>
              <a:rPr kumimoji="0" lang="en-US" sz="1333" b="1"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rPr>
              <a:t>Key Eligibility Criteria</a:t>
            </a:r>
            <a:endParaRPr kumimoji="0" lang="en-US" sz="1333" b="0" i="0" u="none" strike="noStrike" kern="0" cap="none" spc="0" normalizeH="0" baseline="0" noProof="0" dirty="0">
              <a:ln>
                <a:noFill/>
              </a:ln>
              <a:solidFill>
                <a:srgbClr val="000000"/>
              </a:solidFill>
              <a:effectLst/>
              <a:uLnTx/>
              <a:uFillTx/>
              <a:latin typeface="Arial"/>
              <a:ea typeface="Calibri" panose="020F0502020204030204" pitchFamily="34" charset="0"/>
              <a:cs typeface="Arial" panose="020B0604020202020204" pitchFamily="34" charset="0"/>
              <a:sym typeface="Arial"/>
            </a:endParaRPr>
          </a:p>
          <a:p>
            <a:pPr marL="143996" marR="0" lvl="0" indent="-143996" algn="l" defTabSz="685755" rtl="0" eaLnBrk="1" fontAlgn="auto" latinLnBrk="0" hangingPunct="1">
              <a:lnSpc>
                <a:spcPct val="110000"/>
              </a:lnSpc>
              <a:spcBef>
                <a:spcPts val="0"/>
              </a:spcBef>
              <a:spcAft>
                <a:spcPts val="0"/>
              </a:spcAft>
              <a:buClr>
                <a:srgbClr val="665EB8">
                  <a:lumMod val="50000"/>
                </a:srgbClr>
              </a:buClr>
              <a:buSzTx/>
              <a:buFont typeface="Arial" panose="020B0604020202020204" pitchFamily="34" charset="0"/>
              <a:buChar char="•"/>
              <a:tabLst/>
              <a:defRPr/>
            </a:pPr>
            <a:r>
              <a:rPr kumimoji="0" lang="en-US" sz="1333" b="0" i="0" u="none" strike="noStrike" kern="0" cap="none" spc="0" normalizeH="0" baseline="0" noProof="0" dirty="0">
                <a:ln>
                  <a:noFill/>
                </a:ln>
                <a:solidFill>
                  <a:prstClr val="black"/>
                </a:solidFill>
                <a:effectLst/>
                <a:uLnTx/>
                <a:uFillTx/>
                <a:latin typeface="Arial"/>
                <a:ea typeface="MS PGothic" panose="020B0600070205080204" pitchFamily="34" charset="-128"/>
                <a:cs typeface="Arial" pitchFamily="34" charset="0"/>
                <a:sym typeface="Arial"/>
              </a:rPr>
              <a:t>High-grade serous or endometrioid ovarian, primary peritoneal, or fallopian tube cancer</a:t>
            </a:r>
          </a:p>
          <a:p>
            <a:pPr marL="143996" marR="0" lvl="0" indent="-143996" algn="l" defTabSz="685755" rtl="0" eaLnBrk="1" fontAlgn="auto" latinLnBrk="0" hangingPunct="1">
              <a:lnSpc>
                <a:spcPct val="110000"/>
              </a:lnSpc>
              <a:spcBef>
                <a:spcPts val="0"/>
              </a:spcBef>
              <a:spcAft>
                <a:spcPts val="0"/>
              </a:spcAft>
              <a:buClr>
                <a:srgbClr val="665EB8">
                  <a:lumMod val="50000"/>
                </a:srgbClr>
              </a:buClr>
              <a:buSzTx/>
              <a:buFont typeface="Arial" panose="020B0604020202020204" pitchFamily="34" charset="0"/>
              <a:buChar char="•"/>
              <a:tabLst/>
              <a:defRPr/>
            </a:pPr>
            <a:r>
              <a:rPr kumimoji="0" lang="en-US" sz="1333" b="0" i="0" u="none" strike="noStrike" kern="0" cap="none" spc="0" normalizeH="0" baseline="0" noProof="0" dirty="0">
                <a:ln>
                  <a:noFill/>
                </a:ln>
                <a:solidFill>
                  <a:prstClr val="black"/>
                </a:solidFill>
                <a:effectLst/>
                <a:uLnTx/>
                <a:uFillTx/>
                <a:latin typeface="Arial"/>
                <a:ea typeface="MS PGothic" panose="020B0600070205080204" pitchFamily="34" charset="-128"/>
                <a:cs typeface="Arial" pitchFamily="34" charset="0"/>
                <a:sym typeface="Arial"/>
              </a:rPr>
              <a:t>1-3 prior LOT (including bevacizumab)</a:t>
            </a:r>
          </a:p>
          <a:p>
            <a:pPr marL="143996" marR="0" lvl="0" indent="-143996" algn="l" defTabSz="685755" rtl="0" eaLnBrk="1" fontAlgn="auto" latinLnBrk="0" hangingPunct="1">
              <a:lnSpc>
                <a:spcPct val="110000"/>
              </a:lnSpc>
              <a:spcBef>
                <a:spcPts val="0"/>
              </a:spcBef>
              <a:spcAft>
                <a:spcPts val="0"/>
              </a:spcAft>
              <a:buClr>
                <a:srgbClr val="665EB8">
                  <a:lumMod val="50000"/>
                </a:srgbClr>
              </a:buClr>
              <a:buSzTx/>
              <a:buFont typeface="Arial" panose="020B0604020202020204" pitchFamily="34" charset="0"/>
              <a:buChar char="•"/>
              <a:tabLst/>
              <a:defRPr/>
            </a:pPr>
            <a:r>
              <a:rPr kumimoji="0" lang="en-US" sz="1333" b="0" i="0" u="none" strike="noStrike" kern="0" cap="none" spc="0" normalizeH="0" baseline="0" noProof="0" dirty="0">
                <a:ln>
                  <a:noFill/>
                </a:ln>
                <a:solidFill>
                  <a:prstClr val="black"/>
                </a:solidFill>
                <a:effectLst/>
                <a:uLnTx/>
                <a:uFillTx/>
                <a:latin typeface="Arial"/>
                <a:ea typeface="MS PGothic" panose="020B0600070205080204" pitchFamily="34" charset="-128"/>
                <a:cs typeface="Arial" pitchFamily="34" charset="0"/>
                <a:sym typeface="Arial"/>
              </a:rPr>
              <a:t>Platinum-resistant disease</a:t>
            </a:r>
          </a:p>
          <a:p>
            <a:pPr marL="143996" marR="0" lvl="0" indent="-143996" algn="l" defTabSz="685755" rtl="0" eaLnBrk="1" fontAlgn="auto" latinLnBrk="0" hangingPunct="1">
              <a:lnSpc>
                <a:spcPct val="110000"/>
              </a:lnSpc>
              <a:spcBef>
                <a:spcPts val="0"/>
              </a:spcBef>
              <a:spcAft>
                <a:spcPts val="0"/>
              </a:spcAft>
              <a:buClr>
                <a:srgbClr val="665EB8">
                  <a:lumMod val="50000"/>
                </a:srgbClr>
              </a:buClr>
              <a:buSzTx/>
              <a:buFont typeface="Arial" panose="020B0604020202020204" pitchFamily="34" charset="0"/>
              <a:buChar char="•"/>
              <a:tabLst/>
              <a:defRPr/>
            </a:pPr>
            <a:r>
              <a:rPr kumimoji="0" lang="en-US" sz="1333" b="0" i="0" u="none" strike="noStrike" kern="0" cap="none" spc="0" normalizeH="0" baseline="0" noProof="0" dirty="0">
                <a:ln>
                  <a:noFill/>
                </a:ln>
                <a:solidFill>
                  <a:prstClr val="black"/>
                </a:solidFill>
                <a:effectLst/>
                <a:uLnTx/>
                <a:uFillTx/>
                <a:latin typeface="Arial"/>
                <a:ea typeface="MS PGothic" panose="020B0600070205080204" pitchFamily="34" charset="-128"/>
                <a:cs typeface="Arial" pitchFamily="34" charset="0"/>
                <a:sym typeface="Arial"/>
              </a:rPr>
              <a:t>Prior MIRV if high FRα</a:t>
            </a:r>
            <a:r>
              <a:rPr kumimoji="0" lang="en-US" sz="1333" b="0" i="0" u="none" strike="noStrike" kern="0" cap="none" spc="0" normalizeH="0" baseline="30000" noProof="0" dirty="0">
                <a:ln>
                  <a:noFill/>
                </a:ln>
                <a:solidFill>
                  <a:prstClr val="black"/>
                </a:solidFill>
                <a:effectLst/>
                <a:uLnTx/>
                <a:uFillTx/>
                <a:latin typeface="Arial"/>
                <a:ea typeface="MS PGothic" panose="020B0600070205080204" pitchFamily="34" charset="-128"/>
                <a:cs typeface="Arial" pitchFamily="34" charset="0"/>
                <a:sym typeface="Arial"/>
              </a:rPr>
              <a:t>a</a:t>
            </a:r>
            <a:endParaRPr kumimoji="0" lang="en-US" sz="1333" b="0" i="0" u="none" strike="noStrike" kern="0" cap="none" spc="0" normalizeH="0" baseline="0" noProof="0" dirty="0">
              <a:ln>
                <a:noFill/>
              </a:ln>
              <a:solidFill>
                <a:prstClr val="black"/>
              </a:solidFill>
              <a:effectLst/>
              <a:uLnTx/>
              <a:uFillTx/>
              <a:latin typeface="Arial"/>
              <a:ea typeface="MS PGothic" panose="020B0600070205080204" pitchFamily="34" charset="-128"/>
              <a:cs typeface="Arial" pitchFamily="34" charset="0"/>
              <a:sym typeface="Arial"/>
            </a:endParaRPr>
          </a:p>
          <a:p>
            <a:pPr marL="143996" marR="0" lvl="0" indent="-143996" algn="l" defTabSz="685755" rtl="0" eaLnBrk="1" fontAlgn="auto" latinLnBrk="0" hangingPunct="1">
              <a:lnSpc>
                <a:spcPct val="110000"/>
              </a:lnSpc>
              <a:spcBef>
                <a:spcPts val="0"/>
              </a:spcBef>
              <a:spcAft>
                <a:spcPts val="0"/>
              </a:spcAft>
              <a:buClr>
                <a:srgbClr val="665EB8">
                  <a:lumMod val="50000"/>
                </a:srgbClr>
              </a:buClr>
              <a:buSzTx/>
              <a:buFont typeface="Arial" panose="020B0604020202020204" pitchFamily="34" charset="0"/>
              <a:buChar char="•"/>
              <a:tabLst/>
              <a:defRPr/>
            </a:pPr>
            <a:r>
              <a:rPr kumimoji="0" lang="en-US" sz="1333" b="0" i="0" u="none" strike="noStrike" kern="0" cap="none" spc="0" normalizeH="0" baseline="0" noProof="0" dirty="0">
                <a:ln>
                  <a:noFill/>
                </a:ln>
                <a:solidFill>
                  <a:prstClr val="black"/>
                </a:solidFill>
                <a:effectLst/>
                <a:uLnTx/>
                <a:uFillTx/>
                <a:latin typeface="Arial"/>
                <a:ea typeface="MS PGothic" panose="020B0600070205080204" pitchFamily="34" charset="-128"/>
                <a:cs typeface="Arial" pitchFamily="34" charset="0"/>
                <a:sym typeface="Arial"/>
              </a:rPr>
              <a:t>ECOG PS 0-1</a:t>
            </a:r>
          </a:p>
          <a:p>
            <a:pPr marL="143996" marR="0" lvl="0" indent="-143996" algn="l" defTabSz="685755" rtl="0" eaLnBrk="1" fontAlgn="auto" latinLnBrk="0" hangingPunct="1">
              <a:lnSpc>
                <a:spcPct val="110000"/>
              </a:lnSpc>
              <a:spcBef>
                <a:spcPts val="0"/>
              </a:spcBef>
              <a:spcAft>
                <a:spcPts val="0"/>
              </a:spcAft>
              <a:buClr>
                <a:srgbClr val="665EB8">
                  <a:lumMod val="50000"/>
                </a:srgbClr>
              </a:buClr>
              <a:buSzTx/>
              <a:buFont typeface="Arial" panose="020B0604020202020204" pitchFamily="34" charset="0"/>
              <a:buChar char="•"/>
              <a:tabLst/>
              <a:defRPr/>
            </a:pPr>
            <a:r>
              <a:rPr kumimoji="0" lang="en-US" sz="1333" b="0" i="0" u="none" strike="noStrike" kern="0" cap="none" spc="0" normalizeH="0" baseline="0" noProof="0" dirty="0">
                <a:ln>
                  <a:noFill/>
                </a:ln>
                <a:solidFill>
                  <a:prstClr val="black"/>
                </a:solidFill>
                <a:effectLst/>
                <a:uLnTx/>
                <a:uFillTx/>
                <a:latin typeface="Arial"/>
                <a:ea typeface="MS PGothic" panose="020B0600070205080204" pitchFamily="34" charset="-128"/>
                <a:cs typeface="Arial" pitchFamily="34" charset="0"/>
                <a:sym typeface="Arial"/>
              </a:rPr>
              <a:t>No prior CDH6-targeting agents or ADCs with linked TOPO I inhibitor</a:t>
            </a:r>
          </a:p>
          <a:p>
            <a:pPr marL="143996" marR="0" lvl="0" indent="-143996" algn="l" defTabSz="685755" rtl="0" eaLnBrk="1" fontAlgn="auto" latinLnBrk="0" hangingPunct="1">
              <a:lnSpc>
                <a:spcPct val="110000"/>
              </a:lnSpc>
              <a:spcBef>
                <a:spcPts val="0"/>
              </a:spcBef>
              <a:spcAft>
                <a:spcPts val="0"/>
              </a:spcAft>
              <a:buClr>
                <a:srgbClr val="665EB8">
                  <a:lumMod val="50000"/>
                </a:srgbClr>
              </a:buClr>
              <a:buSzTx/>
              <a:buFont typeface="Arial" panose="020B0604020202020204" pitchFamily="34" charset="0"/>
              <a:buChar char="•"/>
              <a:tabLst/>
              <a:defRPr/>
            </a:pPr>
            <a:r>
              <a:rPr kumimoji="0" lang="en-US" sz="1333" b="0" i="0" u="none" strike="noStrike" kern="0" cap="none" spc="0" normalizeH="0" baseline="0" noProof="0" dirty="0">
                <a:ln>
                  <a:noFill/>
                </a:ln>
                <a:solidFill>
                  <a:prstClr val="black"/>
                </a:solidFill>
                <a:effectLst/>
                <a:uLnTx/>
                <a:uFillTx/>
                <a:latin typeface="Arial"/>
                <a:ea typeface="MS PGothic" panose="020B0600070205080204" pitchFamily="34" charset="-128"/>
                <a:cs typeface="Arial" pitchFamily="34" charset="0"/>
                <a:sym typeface="Arial"/>
              </a:rPr>
              <a:t>Patients with primary platinum-refractory disease are not eligible</a:t>
            </a:r>
            <a:endParaRPr kumimoji="0" lang="en-US" sz="1333" b="0" i="0" u="none" strike="noStrike" kern="0" cap="none" spc="0" normalizeH="0" baseline="0" noProof="0" dirty="0">
              <a:ln>
                <a:noFill/>
              </a:ln>
              <a:solidFill>
                <a:prstClr val="black"/>
              </a:solidFill>
              <a:effectLst/>
              <a:uLnTx/>
              <a:uFillTx/>
              <a:latin typeface="Garamond"/>
              <a:ea typeface="MS PGothic" panose="020B0600070205080204" pitchFamily="34" charset="-128"/>
              <a:cs typeface="+mn-cs"/>
              <a:sym typeface="Arial"/>
            </a:endParaRPr>
          </a:p>
        </p:txBody>
      </p:sp>
      <p:sp>
        <p:nvSpPr>
          <p:cNvPr id="104" name="TextBox 103">
            <a:extLst>
              <a:ext uri="{FF2B5EF4-FFF2-40B4-BE49-F238E27FC236}">
                <a16:creationId xmlns:a16="http://schemas.microsoft.com/office/drawing/2014/main" id="{F516E75D-C3DA-F3CA-E230-DCE26323DD0B}"/>
              </a:ext>
            </a:extLst>
          </p:cNvPr>
          <p:cNvSpPr txBox="1"/>
          <p:nvPr/>
        </p:nvSpPr>
        <p:spPr>
          <a:xfrm>
            <a:off x="8680251" y="2048154"/>
            <a:ext cx="1542524" cy="2616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 typeface="Arial"/>
              <a:buNone/>
              <a:tabLst/>
              <a:defRPr/>
            </a:pPr>
            <a:r>
              <a:rPr kumimoji="0" lang="en-US" sz="1100" b="1"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R-DXd IV Q3W</a:t>
            </a:r>
            <a:endParaRPr kumimoji="0" lang="en-US" sz="1100" b="1"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Arial" charset="0"/>
              <a:sym typeface="Arial"/>
            </a:endParaRPr>
          </a:p>
        </p:txBody>
      </p:sp>
      <p:sp>
        <p:nvSpPr>
          <p:cNvPr id="105" name="TextBox 104">
            <a:extLst>
              <a:ext uri="{FF2B5EF4-FFF2-40B4-BE49-F238E27FC236}">
                <a16:creationId xmlns:a16="http://schemas.microsoft.com/office/drawing/2014/main" id="{9E2C6473-1403-E51E-2163-5DB3C4B1B1D0}"/>
              </a:ext>
            </a:extLst>
          </p:cNvPr>
          <p:cNvSpPr txBox="1"/>
          <p:nvPr/>
        </p:nvSpPr>
        <p:spPr>
          <a:xfrm>
            <a:off x="7773508" y="1536155"/>
            <a:ext cx="2736000" cy="360000"/>
          </a:xfrm>
          <a:prstGeom prst="homePlate">
            <a:avLst/>
          </a:prstGeom>
          <a:solidFill>
            <a:sysClr val="window" lastClr="FFFFFF"/>
          </a:solidFill>
          <a:ln w="19050">
            <a:solidFill>
              <a:srgbClr val="5C1867"/>
            </a:solidFill>
          </a:ln>
        </p:spPr>
        <p:txBody>
          <a:bodyPr vert="horz" wrap="square" lIns="0" tIns="0" rIns="0" bIns="0" rtlCol="0" anchor="ctr" anchorCtr="0">
            <a:normAutofit/>
          </a:body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Phase 3</a:t>
            </a:r>
            <a:endParaRPr kumimoji="0" lang="en-US" sz="1400" b="0" i="0" u="none" strike="noStrike" kern="0" cap="none" spc="0" normalizeH="0" baseline="0" noProof="0" dirty="0">
              <a:ln>
                <a:noFill/>
              </a:ln>
              <a:solidFill>
                <a:prstClr val="black"/>
              </a:solidFill>
              <a:effectLst/>
              <a:uLnTx/>
              <a:uFillTx/>
              <a:latin typeface="Arial" panose="020B0604020202020204"/>
              <a:ea typeface="MS PGothic" panose="020B0600070205080204" pitchFamily="34" charset="-128"/>
              <a:cs typeface="Arial" pitchFamily="34" charset="0"/>
              <a:sym typeface="Arial"/>
            </a:endParaRPr>
          </a:p>
        </p:txBody>
      </p:sp>
      <p:sp>
        <p:nvSpPr>
          <p:cNvPr id="106" name="TextBox 105">
            <a:extLst>
              <a:ext uri="{FF2B5EF4-FFF2-40B4-BE49-F238E27FC236}">
                <a16:creationId xmlns:a16="http://schemas.microsoft.com/office/drawing/2014/main" id="{522890FD-1591-A8E3-EB86-21488B93EE20}"/>
              </a:ext>
            </a:extLst>
          </p:cNvPr>
          <p:cNvSpPr txBox="1"/>
          <p:nvPr/>
        </p:nvSpPr>
        <p:spPr>
          <a:xfrm>
            <a:off x="8425084" y="3905605"/>
            <a:ext cx="2110443" cy="430887"/>
          </a:xfrm>
          <a:prstGeom prst="rect">
            <a:avLst/>
          </a:prstGeom>
          <a:noFill/>
        </p:spPr>
        <p:txBody>
          <a:bodyPr wrap="square" lIns="36000" rIns="3600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Until </a:t>
            </a:r>
            <a:r>
              <a:rPr kumimoji="0" lang="en-US" sz="1100" b="0" i="0" u="none" strike="noStrike" kern="0" cap="none" spc="0" normalizeH="0" baseline="0" noProof="0" dirty="0" err="1">
                <a:ln>
                  <a:noFill/>
                </a:ln>
                <a:solidFill>
                  <a:srgbClr val="000000"/>
                </a:solidFill>
                <a:effectLst/>
                <a:uLnTx/>
                <a:uFillTx/>
                <a:latin typeface="Arial" panose="020B0604020202020204"/>
                <a:ea typeface="MS PGothic" panose="020B0600070205080204" pitchFamily="34" charset="-128"/>
                <a:cs typeface="Arial"/>
                <a:sym typeface="Arial"/>
              </a:rPr>
              <a:t>PD,</a:t>
            </a:r>
            <a:r>
              <a:rPr kumimoji="0" lang="en-US" sz="1100" b="0" i="0" u="none" strike="noStrike" kern="0" cap="none" spc="0" normalizeH="0" baseline="30000" noProof="0" dirty="0" err="1">
                <a:ln>
                  <a:noFill/>
                </a:ln>
                <a:solidFill>
                  <a:srgbClr val="000000"/>
                </a:solidFill>
                <a:effectLst/>
                <a:uLnTx/>
                <a:uFillTx/>
                <a:latin typeface="Arial" panose="020B0604020202020204"/>
                <a:ea typeface="MS PGothic" panose="020B0600070205080204" pitchFamily="34" charset="-128"/>
                <a:cs typeface="Arial"/>
                <a:sym typeface="Arial"/>
              </a:rPr>
              <a:t>b</a:t>
            </a:r>
            <a:r>
              <a:rPr kumimoji="0" lang="en-US" sz="1100"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 death, lost to FU, other reason</a:t>
            </a:r>
            <a:endParaRPr kumimoji="0" lang="en-US" sz="1100" b="0" i="0" u="none" strike="noStrike" kern="0" cap="none" spc="0" normalizeH="0" baseline="30000" noProof="0" dirty="0">
              <a:ln>
                <a:noFill/>
              </a:ln>
              <a:solidFill>
                <a:srgbClr val="000000"/>
              </a:solidFill>
              <a:effectLst/>
              <a:uLnTx/>
              <a:uFillTx/>
              <a:latin typeface="Arial" panose="020B0604020202020204"/>
              <a:ea typeface="MS PGothic" panose="020B0600070205080204" pitchFamily="34" charset="-128"/>
              <a:cs typeface="Arial"/>
              <a:sym typeface="Arial"/>
            </a:endParaRPr>
          </a:p>
        </p:txBody>
      </p:sp>
      <p:sp>
        <p:nvSpPr>
          <p:cNvPr id="107" name="TextBox 106">
            <a:extLst>
              <a:ext uri="{FF2B5EF4-FFF2-40B4-BE49-F238E27FC236}">
                <a16:creationId xmlns:a16="http://schemas.microsoft.com/office/drawing/2014/main" id="{29EF5FF1-0F93-82A5-7BAE-6F8758CBE168}"/>
              </a:ext>
            </a:extLst>
          </p:cNvPr>
          <p:cNvSpPr txBox="1"/>
          <p:nvPr/>
        </p:nvSpPr>
        <p:spPr>
          <a:xfrm>
            <a:off x="4270843" y="2000680"/>
            <a:ext cx="1542524" cy="2974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 typeface="Arial"/>
              <a:buNone/>
              <a:tabLst/>
              <a:defRPr/>
            </a:pPr>
            <a:r>
              <a:rPr kumimoji="0" lang="en-US" sz="1333" b="1"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R-DXd IV Q3W</a:t>
            </a:r>
            <a:endParaRPr kumimoji="0" lang="en-US" sz="1333" b="1"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Arial" charset="0"/>
              <a:sym typeface="Arial"/>
            </a:endParaRPr>
          </a:p>
        </p:txBody>
      </p:sp>
      <p:cxnSp>
        <p:nvCxnSpPr>
          <p:cNvPr id="108" name="Connector: Elbow 57">
            <a:extLst>
              <a:ext uri="{FF2B5EF4-FFF2-40B4-BE49-F238E27FC236}">
                <a16:creationId xmlns:a16="http://schemas.microsoft.com/office/drawing/2014/main" id="{7FBA567E-1868-D62B-CF11-7FB359491F0A}"/>
              </a:ext>
            </a:extLst>
          </p:cNvPr>
          <p:cNvCxnSpPr>
            <a:cxnSpLocks/>
          </p:cNvCxnSpPr>
          <p:nvPr/>
        </p:nvCxnSpPr>
        <p:spPr>
          <a:xfrm rot="16200000" flipH="1">
            <a:off x="8147757" y="2912831"/>
            <a:ext cx="486220" cy="477079"/>
          </a:xfrm>
          <a:prstGeom prst="bentConnector2">
            <a:avLst/>
          </a:prstGeom>
          <a:noFill/>
          <a:ln w="19050" cap="flat" cmpd="sng" algn="ctr">
            <a:solidFill>
              <a:srgbClr val="000000">
                <a:shade val="95000"/>
                <a:satMod val="105000"/>
              </a:srgbClr>
            </a:solidFill>
            <a:prstDash val="solid"/>
            <a:tailEnd type="triangle"/>
          </a:ln>
          <a:effectLst/>
        </p:spPr>
      </p:cxnSp>
      <p:grpSp>
        <p:nvGrpSpPr>
          <p:cNvPr id="109" name="Group 108">
            <a:extLst>
              <a:ext uri="{FF2B5EF4-FFF2-40B4-BE49-F238E27FC236}">
                <a16:creationId xmlns:a16="http://schemas.microsoft.com/office/drawing/2014/main" id="{B8B03D46-9C7D-04CE-9C53-8DFB19AB1FE8}"/>
              </a:ext>
            </a:extLst>
          </p:cNvPr>
          <p:cNvGrpSpPr/>
          <p:nvPr/>
        </p:nvGrpSpPr>
        <p:grpSpPr>
          <a:xfrm>
            <a:off x="5248569" y="4483797"/>
            <a:ext cx="2203480" cy="714435"/>
            <a:chOff x="5508687" y="4404149"/>
            <a:chExt cx="2203479" cy="714436"/>
          </a:xfrm>
          <a:noFill/>
        </p:grpSpPr>
        <p:sp>
          <p:nvSpPr>
            <p:cNvPr id="110" name="TextBox 109">
              <a:extLst>
                <a:ext uri="{FF2B5EF4-FFF2-40B4-BE49-F238E27FC236}">
                  <a16:creationId xmlns:a16="http://schemas.microsoft.com/office/drawing/2014/main" id="{6D663D83-7ED5-1B28-F466-E659E9C7B212}"/>
                </a:ext>
              </a:extLst>
            </p:cNvPr>
            <p:cNvSpPr txBox="1"/>
            <p:nvPr/>
          </p:nvSpPr>
          <p:spPr>
            <a:xfrm>
              <a:off x="6337285" y="4404149"/>
              <a:ext cx="606391" cy="568762"/>
            </a:xfrm>
            <a:prstGeom prst="rect">
              <a:avLst/>
            </a:prstGeom>
            <a:grpFill/>
          </p:spPr>
          <p:txBody>
            <a:bodyPr vert="horz" wrap="square" lIns="0" tIns="0" rIns="0" bIns="0" rtlCol="0" anchor="t" anchorCtr="0">
              <a:normAutofit/>
            </a:body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a:ea typeface="MS PGothic" panose="020B0600070205080204" pitchFamily="34" charset="-128"/>
                  <a:cs typeface="Arial" pitchFamily="34" charset="0"/>
                  <a:sym typeface="Arial"/>
                </a:rPr>
                <a:t>R</a:t>
              </a:r>
            </a:p>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a:ea typeface="MS PGothic" panose="020B0600070205080204" pitchFamily="34" charset="-128"/>
                  <a:cs typeface="Arial" pitchFamily="34" charset="0"/>
                  <a:sym typeface="Arial"/>
                </a:rPr>
                <a:t>1:1</a:t>
              </a:r>
            </a:p>
          </p:txBody>
        </p:sp>
        <p:sp>
          <p:nvSpPr>
            <p:cNvPr id="111" name="Rectangle: Rounded Corners 50">
              <a:extLst>
                <a:ext uri="{FF2B5EF4-FFF2-40B4-BE49-F238E27FC236}">
                  <a16:creationId xmlns:a16="http://schemas.microsoft.com/office/drawing/2014/main" id="{57B3D765-FA75-8DF5-2B8C-BE37EE88B572}"/>
                </a:ext>
              </a:extLst>
            </p:cNvPr>
            <p:cNvSpPr/>
            <p:nvPr/>
          </p:nvSpPr>
          <p:spPr>
            <a:xfrm>
              <a:off x="5508687" y="4903141"/>
              <a:ext cx="2203479" cy="215444"/>
            </a:xfrm>
            <a:prstGeom prst="rect">
              <a:avLst/>
            </a:prstGeom>
            <a:grpFill/>
            <a:ln w="25400" cap="flat" cmpd="sng" algn="ctr">
              <a:noFill/>
              <a:prstDash val="solid"/>
            </a:ln>
            <a:effectLst/>
          </p:spPr>
          <p:txBody>
            <a:bodyPr wrap="square" tIns="0" rtlCol="0" anchor="ctr" anchorCtr="0">
              <a:spAutoFit/>
            </a:bodyPr>
            <a:lstStyle/>
            <a:p>
              <a:pPr marL="36974" marR="0" lvl="0" indent="0" algn="l" defTabSz="685755" rtl="0" eaLnBrk="1" fontAlgn="base" latinLnBrk="0" hangingPunct="1">
                <a:lnSpc>
                  <a:spcPct val="108000"/>
                </a:lnSpc>
                <a:spcBef>
                  <a:spcPct val="0"/>
                </a:spcBef>
                <a:spcAft>
                  <a:spcPct val="0"/>
                </a:spcAft>
                <a:buClr>
                  <a:srgbClr val="00B4ED"/>
                </a:buClr>
                <a:buSzTx/>
                <a:buFontTx/>
                <a:buNone/>
                <a:tabLst/>
                <a:defRPr/>
              </a:pPr>
              <a:endParaRPr kumimoji="0" lang="en-US" sz="1100"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pitchFamily="34" charset="0"/>
                <a:sym typeface="Arial"/>
              </a:endParaRPr>
            </a:p>
          </p:txBody>
        </p:sp>
      </p:grpSp>
      <p:cxnSp>
        <p:nvCxnSpPr>
          <p:cNvPr id="112" name="Straight Connector 111">
            <a:extLst>
              <a:ext uri="{FF2B5EF4-FFF2-40B4-BE49-F238E27FC236}">
                <a16:creationId xmlns:a16="http://schemas.microsoft.com/office/drawing/2014/main" id="{77AE216F-D6DA-B56F-CF72-01785E686F6A}"/>
              </a:ext>
            </a:extLst>
          </p:cNvPr>
          <p:cNvCxnSpPr>
            <a:cxnSpLocks/>
          </p:cNvCxnSpPr>
          <p:nvPr/>
        </p:nvCxnSpPr>
        <p:spPr>
          <a:xfrm flipH="1" flipV="1">
            <a:off x="7658835" y="3039647"/>
            <a:ext cx="288000" cy="0"/>
          </a:xfrm>
          <a:prstGeom prst="line">
            <a:avLst/>
          </a:prstGeom>
          <a:noFill/>
          <a:ln w="19050" cap="flat" cmpd="sng" algn="ctr">
            <a:solidFill>
              <a:srgbClr val="000000"/>
            </a:solidFill>
            <a:prstDash val="solid"/>
          </a:ln>
          <a:effectLst/>
        </p:spPr>
      </p:cxnSp>
      <p:sp>
        <p:nvSpPr>
          <p:cNvPr id="113" name="Oval 112">
            <a:extLst>
              <a:ext uri="{FF2B5EF4-FFF2-40B4-BE49-F238E27FC236}">
                <a16:creationId xmlns:a16="http://schemas.microsoft.com/office/drawing/2014/main" id="{8A5A5F8D-58DB-DB63-AA91-5F9C094EC52A}"/>
              </a:ext>
            </a:extLst>
          </p:cNvPr>
          <p:cNvSpPr/>
          <p:nvPr/>
        </p:nvSpPr>
        <p:spPr>
          <a:xfrm>
            <a:off x="7904936" y="2791457"/>
            <a:ext cx="471563" cy="457769"/>
          </a:xfrm>
          <a:prstGeom prst="ellipse">
            <a:avLst/>
          </a:prstGeom>
          <a:solidFill>
            <a:srgbClr val="000000"/>
          </a:solidFill>
          <a:ln w="25400" cap="flat" cmpd="sng" algn="ctr">
            <a:noFill/>
            <a:prstDash val="solid"/>
          </a:ln>
          <a:effectLst/>
        </p:spPr>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Arial"/>
              <a:ea typeface="MS PGothic" panose="020B0600070205080204" pitchFamily="34" charset="-128"/>
              <a:cs typeface="+mn-cs"/>
              <a:sym typeface="Arial"/>
            </a:endParaRPr>
          </a:p>
        </p:txBody>
      </p:sp>
      <p:grpSp>
        <p:nvGrpSpPr>
          <p:cNvPr id="114" name="Group 113">
            <a:extLst>
              <a:ext uri="{FF2B5EF4-FFF2-40B4-BE49-F238E27FC236}">
                <a16:creationId xmlns:a16="http://schemas.microsoft.com/office/drawing/2014/main" id="{EAF89078-6D9B-A3A7-5E67-59CE3545734D}"/>
              </a:ext>
            </a:extLst>
          </p:cNvPr>
          <p:cNvGrpSpPr/>
          <p:nvPr/>
        </p:nvGrpSpPr>
        <p:grpSpPr>
          <a:xfrm>
            <a:off x="6130184" y="1521294"/>
            <a:ext cx="1227073" cy="2781455"/>
            <a:chOff x="4597637" y="1140970"/>
            <a:chExt cx="920305" cy="2086091"/>
          </a:xfrm>
        </p:grpSpPr>
        <p:sp>
          <p:nvSpPr>
            <p:cNvPr id="115" name="Rectangle: Single Corner Rounded 63">
              <a:extLst>
                <a:ext uri="{FF2B5EF4-FFF2-40B4-BE49-F238E27FC236}">
                  <a16:creationId xmlns:a16="http://schemas.microsoft.com/office/drawing/2014/main" id="{DD3F7FC0-BEAB-D84C-47C2-4522F1E9DF78}"/>
                </a:ext>
              </a:extLst>
            </p:cNvPr>
            <p:cNvSpPr/>
            <p:nvPr/>
          </p:nvSpPr>
          <p:spPr>
            <a:xfrm>
              <a:off x="4624098" y="1140970"/>
              <a:ext cx="893844" cy="2086091"/>
            </a:xfrm>
            <a:prstGeom prst="round1Rect">
              <a:avLst/>
            </a:prstGeom>
            <a:solidFill>
              <a:sysClr val="window" lastClr="FFFFFF"/>
            </a:solidFill>
            <a:ln w="25400" cap="flat" cmpd="sng" algn="ctr">
              <a:solidFill>
                <a:srgbClr val="09345A"/>
              </a:solidFill>
              <a:prstDash val="solid"/>
            </a:ln>
            <a:effectLst/>
          </p:spPr>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panose="020B0604020202020204" pitchFamily="34" charset="0"/>
                  <a:sym typeface="Arial"/>
                </a:rPr>
                <a:t>40 d</a:t>
              </a:r>
            </a:p>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panose="020B0604020202020204" pitchFamily="34" charset="0"/>
                <a:sym typeface="Arial"/>
              </a:endParaRPr>
            </a:p>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panose="020B0604020202020204" pitchFamily="34" charset="0"/>
                  <a:sym typeface="Arial"/>
                </a:rPr>
                <a:t>Long-term survival follow-up every 3 </a:t>
              </a:r>
              <a:r>
                <a:rPr kumimoji="0" lang="en-US" sz="1400" b="0" i="0" u="none" strike="noStrike" kern="0" cap="none" spc="0" normalizeH="0" baseline="0" noProof="0" dirty="0" err="1">
                  <a:ln>
                    <a:noFill/>
                  </a:ln>
                  <a:solidFill>
                    <a:srgbClr val="000000"/>
                  </a:solidFill>
                  <a:effectLst/>
                  <a:uLnTx/>
                  <a:uFillTx/>
                  <a:latin typeface="Arial"/>
                  <a:ea typeface="MS PGothic" panose="020B0600070205080204" pitchFamily="34" charset="-128"/>
                  <a:cs typeface="Arial" panose="020B0604020202020204" pitchFamily="34" charset="0"/>
                  <a:sym typeface="Arial"/>
                </a:rPr>
                <a:t>mo</a:t>
              </a:r>
              <a:endParaRPr kumimoji="0" lang="en-US" sz="1400"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panose="020B0604020202020204" pitchFamily="34" charset="0"/>
                <a:sym typeface="Arial"/>
              </a:endParaRPr>
            </a:p>
          </p:txBody>
        </p:sp>
        <p:sp>
          <p:nvSpPr>
            <p:cNvPr id="116" name="TextBox 115">
              <a:extLst>
                <a:ext uri="{FF2B5EF4-FFF2-40B4-BE49-F238E27FC236}">
                  <a16:creationId xmlns:a16="http://schemas.microsoft.com/office/drawing/2014/main" id="{1283B8E2-5171-1037-FAC3-2D51DC82E19E}"/>
                </a:ext>
              </a:extLst>
            </p:cNvPr>
            <p:cNvSpPr txBox="1"/>
            <p:nvPr/>
          </p:nvSpPr>
          <p:spPr>
            <a:xfrm>
              <a:off x="4597637" y="1199755"/>
              <a:ext cx="851407" cy="230833"/>
            </a:xfrm>
            <a:prstGeom prst="rect">
              <a:avLst/>
            </a:prstGeom>
            <a:noFill/>
          </p:spPr>
          <p:txBody>
            <a:bodyPr wrap="square" rtlCol="0">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Follow-up</a:t>
              </a:r>
              <a:endParaRPr kumimoji="0" lang="en-US" sz="2400"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charset="0"/>
                <a:sym typeface="Arial"/>
              </a:endParaRPr>
            </a:p>
          </p:txBody>
        </p:sp>
      </p:grpSp>
      <p:grpSp>
        <p:nvGrpSpPr>
          <p:cNvPr id="117" name="Group 116">
            <a:extLst>
              <a:ext uri="{FF2B5EF4-FFF2-40B4-BE49-F238E27FC236}">
                <a16:creationId xmlns:a16="http://schemas.microsoft.com/office/drawing/2014/main" id="{FD67CC53-F16D-3FE3-CD3B-C9FC33393F9F}"/>
              </a:ext>
            </a:extLst>
          </p:cNvPr>
          <p:cNvGrpSpPr/>
          <p:nvPr/>
        </p:nvGrpSpPr>
        <p:grpSpPr>
          <a:xfrm>
            <a:off x="10544895" y="1521294"/>
            <a:ext cx="1246092" cy="2781455"/>
            <a:chOff x="7908671" y="1160014"/>
            <a:chExt cx="934569" cy="2086091"/>
          </a:xfrm>
        </p:grpSpPr>
        <p:sp>
          <p:nvSpPr>
            <p:cNvPr id="118" name="Rectangle: Single Corner Rounded 63">
              <a:extLst>
                <a:ext uri="{FF2B5EF4-FFF2-40B4-BE49-F238E27FC236}">
                  <a16:creationId xmlns:a16="http://schemas.microsoft.com/office/drawing/2014/main" id="{3C41AA13-6324-BD83-983A-2DF13C07617D}"/>
                </a:ext>
              </a:extLst>
            </p:cNvPr>
            <p:cNvSpPr/>
            <p:nvPr/>
          </p:nvSpPr>
          <p:spPr>
            <a:xfrm>
              <a:off x="7935132" y="1160014"/>
              <a:ext cx="908108" cy="2086091"/>
            </a:xfrm>
            <a:prstGeom prst="round1Rect">
              <a:avLst/>
            </a:prstGeom>
            <a:solidFill>
              <a:sysClr val="window" lastClr="FFFFFF"/>
            </a:solidFill>
            <a:ln w="25400" cap="flat" cmpd="sng" algn="ctr">
              <a:solidFill>
                <a:srgbClr val="09345A"/>
              </a:solidFill>
              <a:prstDash val="solid"/>
            </a:ln>
            <a:effectLst/>
          </p:spPr>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panose="020B0604020202020204" pitchFamily="34" charset="0"/>
                  <a:sym typeface="Arial"/>
                </a:rPr>
                <a:t>40 d</a:t>
              </a:r>
            </a:p>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panose="020B0604020202020204" pitchFamily="34" charset="0"/>
                <a:sym typeface="Arial"/>
              </a:endParaRPr>
            </a:p>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panose="020B0604020202020204" pitchFamily="34" charset="0"/>
                  <a:sym typeface="Arial"/>
                </a:rPr>
                <a:t>Long-term survival follow-up every 3 </a:t>
              </a:r>
              <a:r>
                <a:rPr kumimoji="0" lang="en-US" sz="1400" b="0" i="0" u="none" strike="noStrike" kern="0" cap="none" spc="0" normalizeH="0" baseline="0" noProof="0" dirty="0" err="1">
                  <a:ln>
                    <a:noFill/>
                  </a:ln>
                  <a:solidFill>
                    <a:srgbClr val="000000"/>
                  </a:solidFill>
                  <a:effectLst/>
                  <a:uLnTx/>
                  <a:uFillTx/>
                  <a:latin typeface="Arial"/>
                  <a:ea typeface="MS PGothic" panose="020B0600070205080204" pitchFamily="34" charset="-128"/>
                  <a:cs typeface="Arial" panose="020B0604020202020204" pitchFamily="34" charset="0"/>
                  <a:sym typeface="Arial"/>
                </a:rPr>
                <a:t>mo</a:t>
              </a:r>
              <a:endParaRPr kumimoji="0" lang="en-US" sz="1400"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panose="020B0604020202020204" pitchFamily="34" charset="0"/>
                <a:sym typeface="Arial"/>
              </a:endParaRPr>
            </a:p>
          </p:txBody>
        </p:sp>
        <p:sp>
          <p:nvSpPr>
            <p:cNvPr id="119" name="TextBox 118">
              <a:extLst>
                <a:ext uri="{FF2B5EF4-FFF2-40B4-BE49-F238E27FC236}">
                  <a16:creationId xmlns:a16="http://schemas.microsoft.com/office/drawing/2014/main" id="{B747EFF4-DA76-9064-AB26-0B93F671CEC2}"/>
                </a:ext>
              </a:extLst>
            </p:cNvPr>
            <p:cNvSpPr txBox="1"/>
            <p:nvPr/>
          </p:nvSpPr>
          <p:spPr>
            <a:xfrm>
              <a:off x="7908671" y="1218799"/>
              <a:ext cx="851407" cy="230833"/>
            </a:xfrm>
            <a:prstGeom prst="rect">
              <a:avLst/>
            </a:prstGeom>
            <a:noFill/>
          </p:spPr>
          <p:txBody>
            <a:bodyPr wrap="square" rtlCol="0">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Follow-up</a:t>
              </a:r>
              <a:endParaRPr kumimoji="0" lang="en-US" sz="2400"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charset="0"/>
                <a:sym typeface="Arial"/>
              </a:endParaRPr>
            </a:p>
          </p:txBody>
        </p:sp>
      </p:grpSp>
      <p:sp>
        <p:nvSpPr>
          <p:cNvPr id="120" name="Rectangle: Rounded Corners 50">
            <a:extLst>
              <a:ext uri="{FF2B5EF4-FFF2-40B4-BE49-F238E27FC236}">
                <a16:creationId xmlns:a16="http://schemas.microsoft.com/office/drawing/2014/main" id="{E6F1B127-D50A-87B4-C919-968DD83E7332}"/>
              </a:ext>
            </a:extLst>
          </p:cNvPr>
          <p:cNvSpPr/>
          <p:nvPr/>
        </p:nvSpPr>
        <p:spPr>
          <a:xfrm>
            <a:off x="7655861" y="4586993"/>
            <a:ext cx="4028139" cy="882549"/>
          </a:xfrm>
          <a:prstGeom prst="rect">
            <a:avLst/>
          </a:prstGeom>
          <a:noFill/>
          <a:ln w="25400" cap="flat" cmpd="sng" algn="ctr">
            <a:noFill/>
            <a:prstDash val="solid"/>
          </a:ln>
          <a:effectLst/>
        </p:spPr>
        <p:txBody>
          <a:bodyPr wrap="square" tIns="0" rtlCol="0" anchor="ctr" anchorCtr="0">
            <a:spAutoFit/>
          </a:bodyPr>
          <a:lstStyle/>
          <a:p>
            <a:pPr marL="265568" marR="0" lvl="0" indent="-228594" algn="l" defTabSz="685755" rtl="0" eaLnBrk="1" fontAlgn="base" latinLnBrk="0" hangingPunct="1">
              <a:lnSpc>
                <a:spcPct val="108000"/>
              </a:lnSpc>
              <a:spcBef>
                <a:spcPct val="0"/>
              </a:spcBef>
              <a:spcAft>
                <a:spcPct val="0"/>
              </a:spcAft>
              <a:buClr>
                <a:srgbClr val="000000"/>
              </a:buClr>
              <a:buSzTx/>
              <a:buFont typeface="Arial" panose="020B0604020202020204" pitchFamily="34" charset="0"/>
              <a:buChar char="•"/>
              <a:tabLst/>
              <a:defRPr/>
            </a:pPr>
            <a:r>
              <a:rPr kumimoji="0" lang="en-US" sz="1200" b="1"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pitchFamily="34" charset="0"/>
                <a:sym typeface="Arial"/>
              </a:rPr>
              <a:t>Primary endpoints: </a:t>
            </a:r>
            <a:r>
              <a:rPr kumimoji="0" lang="en-US" sz="1333"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pitchFamily="34" charset="0"/>
                <a:sym typeface="Arial"/>
              </a:rPr>
              <a:t>ORR per </a:t>
            </a:r>
            <a:r>
              <a:rPr kumimoji="0" lang="en-US" sz="1333" b="0" i="0" u="none" strike="noStrike" kern="0" cap="none" spc="0" normalizeH="0" baseline="0" noProof="0" dirty="0" err="1">
                <a:ln>
                  <a:noFill/>
                </a:ln>
                <a:solidFill>
                  <a:srgbClr val="000000"/>
                </a:solidFill>
                <a:effectLst/>
                <a:uLnTx/>
                <a:uFillTx/>
                <a:latin typeface="Arial"/>
                <a:ea typeface="MS PGothic" panose="020B0600070205080204" pitchFamily="34" charset="-128"/>
                <a:cs typeface="Arial" pitchFamily="34" charset="0"/>
                <a:sym typeface="Arial"/>
              </a:rPr>
              <a:t>BICR,</a:t>
            </a:r>
            <a:r>
              <a:rPr kumimoji="0" lang="en-US" sz="1333" b="0" i="0" u="none" strike="noStrike" kern="0" cap="none" spc="0" normalizeH="0" baseline="30000" noProof="0" dirty="0" err="1">
                <a:ln>
                  <a:noFill/>
                </a:ln>
                <a:solidFill>
                  <a:srgbClr val="000000"/>
                </a:solidFill>
                <a:effectLst/>
                <a:uLnTx/>
                <a:uFillTx/>
                <a:latin typeface="Arial"/>
                <a:ea typeface="MS PGothic" panose="020B0600070205080204" pitchFamily="34" charset="-128"/>
                <a:cs typeface="Arial" pitchFamily="34" charset="0"/>
                <a:sym typeface="Arial"/>
              </a:rPr>
              <a:t>b</a:t>
            </a:r>
            <a:r>
              <a:rPr kumimoji="0" lang="en-US" sz="1333"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pitchFamily="34" charset="0"/>
                <a:sym typeface="Arial"/>
              </a:rPr>
              <a:t> PFS </a:t>
            </a:r>
            <a:br>
              <a:rPr kumimoji="0" lang="en-US" sz="1333"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pitchFamily="34" charset="0"/>
                <a:sym typeface="Arial"/>
              </a:rPr>
            </a:br>
            <a:r>
              <a:rPr kumimoji="0" lang="en-US" sz="1333"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pitchFamily="34" charset="0"/>
                <a:sym typeface="Arial"/>
              </a:rPr>
              <a:t>per </a:t>
            </a:r>
            <a:r>
              <a:rPr kumimoji="0" lang="en-US" sz="1333" b="0" i="0" u="none" strike="noStrike" kern="0" cap="none" spc="0" normalizeH="0" baseline="0" noProof="0" dirty="0" err="1">
                <a:ln>
                  <a:noFill/>
                </a:ln>
                <a:solidFill>
                  <a:srgbClr val="000000"/>
                </a:solidFill>
                <a:effectLst/>
                <a:uLnTx/>
                <a:uFillTx/>
                <a:latin typeface="Arial"/>
                <a:ea typeface="MS PGothic" panose="020B0600070205080204" pitchFamily="34" charset="-128"/>
                <a:cs typeface="Arial" pitchFamily="34" charset="0"/>
                <a:sym typeface="Arial"/>
              </a:rPr>
              <a:t>BICR</a:t>
            </a:r>
            <a:r>
              <a:rPr kumimoji="0" lang="en-US" sz="1333" b="0" i="0" u="none" strike="noStrike" kern="0" cap="none" spc="0" normalizeH="0" baseline="30000" noProof="0" dirty="0" err="1">
                <a:ln>
                  <a:noFill/>
                </a:ln>
                <a:solidFill>
                  <a:srgbClr val="000000"/>
                </a:solidFill>
                <a:effectLst/>
                <a:uLnTx/>
                <a:uFillTx/>
                <a:latin typeface="Arial"/>
                <a:ea typeface="MS PGothic" panose="020B0600070205080204" pitchFamily="34" charset="-128"/>
                <a:cs typeface="Arial" pitchFamily="34" charset="0"/>
                <a:sym typeface="Arial"/>
              </a:rPr>
              <a:t>b</a:t>
            </a:r>
            <a:endParaRPr kumimoji="0" lang="en-US" sz="1333" b="0" i="0" u="none" strike="noStrike" kern="0" cap="none" spc="0" normalizeH="0" baseline="30000" noProof="0" dirty="0">
              <a:ln>
                <a:noFill/>
              </a:ln>
              <a:solidFill>
                <a:srgbClr val="000000"/>
              </a:solidFill>
              <a:effectLst/>
              <a:uLnTx/>
              <a:uFillTx/>
              <a:latin typeface="Arial"/>
              <a:ea typeface="MS PGothic" panose="020B0600070205080204" pitchFamily="34" charset="-128"/>
              <a:cs typeface="Arial" pitchFamily="34" charset="0"/>
              <a:sym typeface="Arial"/>
            </a:endParaRPr>
          </a:p>
          <a:p>
            <a:pPr marL="265568" marR="0" lvl="0" indent="-228594" algn="l" defTabSz="685755" rtl="0" eaLnBrk="1" fontAlgn="base" latinLnBrk="0" hangingPunct="1">
              <a:lnSpc>
                <a:spcPct val="108000"/>
              </a:lnSpc>
              <a:spcBef>
                <a:spcPct val="0"/>
              </a:spcBef>
              <a:spcAft>
                <a:spcPct val="0"/>
              </a:spcAft>
              <a:buClr>
                <a:srgbClr val="000000"/>
              </a:buClr>
              <a:buSzTx/>
              <a:buFont typeface="Arial" panose="020B0604020202020204" pitchFamily="34" charset="0"/>
              <a:buChar char="•"/>
              <a:tabLst/>
              <a:defRPr/>
            </a:pPr>
            <a:r>
              <a:rPr kumimoji="0" lang="en-US" sz="1333" b="1"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pitchFamily="34" charset="0"/>
                <a:sym typeface="Arial"/>
              </a:rPr>
              <a:t>Key secondary endpoints: </a:t>
            </a:r>
            <a:r>
              <a:rPr kumimoji="0" lang="en-US" sz="1333"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pitchFamily="34" charset="0"/>
                <a:sym typeface="Arial"/>
              </a:rPr>
              <a:t>OS, QOL</a:t>
            </a:r>
          </a:p>
          <a:p>
            <a:pPr marL="0" marR="0" lvl="0" indent="0" algn="l" defTabSz="685755" rtl="0" eaLnBrk="1" fontAlgn="base" latinLnBrk="0" hangingPunct="1">
              <a:lnSpc>
                <a:spcPct val="110000"/>
              </a:lnSpc>
              <a:spcBef>
                <a:spcPct val="0"/>
              </a:spcBef>
              <a:spcAft>
                <a:spcPts val="300"/>
              </a:spcAft>
              <a:buClr>
                <a:srgbClr val="00B4ED"/>
              </a:buClr>
              <a:buSzTx/>
              <a:buFontTx/>
              <a:buNone/>
              <a:tabLst/>
              <a:defRPr/>
            </a:pPr>
            <a:endParaRPr kumimoji="0" lang="en-US" sz="1100"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pitchFamily="34" charset="0"/>
              <a:sym typeface="Arial"/>
            </a:endParaRPr>
          </a:p>
        </p:txBody>
      </p:sp>
      <p:sp>
        <p:nvSpPr>
          <p:cNvPr id="121" name="Rectangle: Rounded Corners 50">
            <a:extLst>
              <a:ext uri="{FF2B5EF4-FFF2-40B4-BE49-F238E27FC236}">
                <a16:creationId xmlns:a16="http://schemas.microsoft.com/office/drawing/2014/main" id="{F3900AF4-92D2-0FB6-62D5-17D2F97F7091}"/>
              </a:ext>
            </a:extLst>
          </p:cNvPr>
          <p:cNvSpPr/>
          <p:nvPr/>
        </p:nvSpPr>
        <p:spPr>
          <a:xfrm>
            <a:off x="3297732" y="4598075"/>
            <a:ext cx="4024243" cy="694357"/>
          </a:xfrm>
          <a:prstGeom prst="rect">
            <a:avLst/>
          </a:prstGeom>
          <a:noFill/>
          <a:ln w="25400" cap="flat" cmpd="sng" algn="ctr">
            <a:noFill/>
            <a:prstDash val="solid"/>
          </a:ln>
          <a:effectLst/>
        </p:spPr>
        <p:txBody>
          <a:bodyPr wrap="square" tIns="0" rtlCol="0" anchor="ctr" anchorCtr="0">
            <a:spAutoFit/>
          </a:bodyPr>
          <a:lstStyle/>
          <a:p>
            <a:pPr marL="265568" marR="0" lvl="0" indent="-228594" algn="l" defTabSz="685755" rtl="0" eaLnBrk="1" fontAlgn="base" latinLnBrk="0" hangingPunct="1">
              <a:lnSpc>
                <a:spcPct val="108000"/>
              </a:lnSpc>
              <a:spcBef>
                <a:spcPct val="0"/>
              </a:spcBef>
              <a:spcAft>
                <a:spcPct val="0"/>
              </a:spcAft>
              <a:buClr>
                <a:srgbClr val="000000"/>
              </a:buClr>
              <a:buSzTx/>
              <a:buFont typeface="Arial" panose="020B0604020202020204" pitchFamily="34" charset="0"/>
              <a:buChar char="•"/>
              <a:tabLst/>
              <a:defRPr/>
            </a:pPr>
            <a:r>
              <a:rPr kumimoji="0" lang="en-US" sz="1333" b="1"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pitchFamily="34" charset="0"/>
                <a:sym typeface="Arial"/>
              </a:rPr>
              <a:t>Primary endpoint: </a:t>
            </a:r>
            <a:r>
              <a:rPr kumimoji="0" lang="en-US" sz="1333"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pitchFamily="34" charset="0"/>
                <a:sym typeface="Arial"/>
              </a:rPr>
              <a:t>ORR per </a:t>
            </a:r>
            <a:r>
              <a:rPr kumimoji="0" lang="en-US" sz="1333" b="0" i="0" u="none" strike="noStrike" kern="0" cap="none" spc="0" normalizeH="0" baseline="0" noProof="0" dirty="0" err="1">
                <a:ln>
                  <a:noFill/>
                </a:ln>
                <a:solidFill>
                  <a:srgbClr val="000000"/>
                </a:solidFill>
                <a:effectLst/>
                <a:uLnTx/>
                <a:uFillTx/>
                <a:latin typeface="Arial"/>
                <a:ea typeface="MS PGothic" panose="020B0600070205080204" pitchFamily="34" charset="-128"/>
                <a:cs typeface="Arial" pitchFamily="34" charset="0"/>
                <a:sym typeface="Arial"/>
              </a:rPr>
              <a:t>BICR</a:t>
            </a:r>
            <a:r>
              <a:rPr kumimoji="0" lang="en-US" sz="1333" b="0" i="0" u="none" strike="noStrike" kern="0" cap="none" spc="0" normalizeH="0" baseline="30000" noProof="0" dirty="0" err="1">
                <a:ln>
                  <a:noFill/>
                </a:ln>
                <a:solidFill>
                  <a:srgbClr val="000000"/>
                </a:solidFill>
                <a:effectLst/>
                <a:uLnTx/>
                <a:uFillTx/>
                <a:latin typeface="Arial"/>
                <a:ea typeface="MS PGothic" panose="020B0600070205080204" pitchFamily="34" charset="-128"/>
                <a:cs typeface="Arial" pitchFamily="34" charset="0"/>
                <a:sym typeface="Arial"/>
              </a:rPr>
              <a:t>b</a:t>
            </a:r>
            <a:endParaRPr kumimoji="0" lang="en-US" sz="1333" b="0" i="0" u="none" strike="noStrike" kern="0" cap="none" spc="0" normalizeH="0" baseline="30000" noProof="0" dirty="0">
              <a:ln>
                <a:noFill/>
              </a:ln>
              <a:solidFill>
                <a:srgbClr val="000000"/>
              </a:solidFill>
              <a:effectLst/>
              <a:uLnTx/>
              <a:uFillTx/>
              <a:latin typeface="Arial"/>
              <a:ea typeface="MS PGothic" panose="020B0600070205080204" pitchFamily="34" charset="-128"/>
              <a:cs typeface="Arial" pitchFamily="34" charset="0"/>
              <a:sym typeface="Arial"/>
            </a:endParaRPr>
          </a:p>
          <a:p>
            <a:pPr marL="265568" marR="0" lvl="0" indent="-228594" algn="l" defTabSz="685755" rtl="0" eaLnBrk="1" fontAlgn="base" latinLnBrk="0" hangingPunct="1">
              <a:lnSpc>
                <a:spcPct val="108000"/>
              </a:lnSpc>
              <a:spcBef>
                <a:spcPct val="0"/>
              </a:spcBef>
              <a:spcAft>
                <a:spcPct val="0"/>
              </a:spcAft>
              <a:buClr>
                <a:srgbClr val="000000"/>
              </a:buClr>
              <a:buSzTx/>
              <a:buFont typeface="Arial" panose="020B0604020202020204" pitchFamily="34" charset="0"/>
              <a:buChar char="•"/>
              <a:tabLst/>
              <a:defRPr/>
            </a:pPr>
            <a:r>
              <a:rPr kumimoji="0" lang="en-US" sz="1333" b="1"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pitchFamily="34" charset="0"/>
                <a:sym typeface="Arial"/>
              </a:rPr>
              <a:t>Key secondary endpoints: </a:t>
            </a:r>
            <a:r>
              <a:rPr kumimoji="0" lang="en-US" sz="1333"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pitchFamily="34" charset="0"/>
                <a:sym typeface="Arial"/>
              </a:rPr>
              <a:t>ORR per </a:t>
            </a:r>
            <a:r>
              <a:rPr kumimoji="0" lang="en-US" sz="1333" b="0" i="0" u="none" strike="noStrike" kern="0" cap="none" spc="0" normalizeH="0" baseline="0" noProof="0" dirty="0" err="1">
                <a:ln>
                  <a:noFill/>
                </a:ln>
                <a:solidFill>
                  <a:srgbClr val="000000"/>
                </a:solidFill>
                <a:effectLst/>
                <a:uLnTx/>
                <a:uFillTx/>
                <a:latin typeface="Arial"/>
                <a:ea typeface="MS PGothic" panose="020B0600070205080204" pitchFamily="34" charset="-128"/>
                <a:cs typeface="Arial" pitchFamily="34" charset="0"/>
                <a:sym typeface="Arial"/>
              </a:rPr>
              <a:t>investigator,</a:t>
            </a:r>
            <a:r>
              <a:rPr kumimoji="0" lang="en-US" sz="1333" b="0" i="0" u="none" strike="noStrike" kern="0" cap="none" spc="0" normalizeH="0" baseline="30000" noProof="0" dirty="0" err="1">
                <a:ln>
                  <a:noFill/>
                </a:ln>
                <a:solidFill>
                  <a:srgbClr val="000000"/>
                </a:solidFill>
                <a:effectLst/>
                <a:uLnTx/>
                <a:uFillTx/>
                <a:latin typeface="Arial"/>
                <a:ea typeface="MS PGothic" panose="020B0600070205080204" pitchFamily="34" charset="-128"/>
                <a:cs typeface="Arial" pitchFamily="34" charset="0"/>
                <a:sym typeface="Arial"/>
              </a:rPr>
              <a:t>b</a:t>
            </a:r>
            <a:r>
              <a:rPr kumimoji="0" lang="en-US" sz="1333"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pitchFamily="34" charset="0"/>
                <a:sym typeface="Arial"/>
              </a:rPr>
              <a:t> DOR</a:t>
            </a:r>
            <a:endParaRPr kumimoji="0" lang="en-US" sz="1333" b="1"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pitchFamily="34" charset="0"/>
              <a:sym typeface="Arial"/>
            </a:endParaRPr>
          </a:p>
        </p:txBody>
      </p:sp>
      <p:sp>
        <p:nvSpPr>
          <p:cNvPr id="122" name="TextBox 121">
            <a:extLst>
              <a:ext uri="{FF2B5EF4-FFF2-40B4-BE49-F238E27FC236}">
                <a16:creationId xmlns:a16="http://schemas.microsoft.com/office/drawing/2014/main" id="{EC0A6309-F8AE-4791-02ED-27308A1A5C3C}"/>
              </a:ext>
            </a:extLst>
          </p:cNvPr>
          <p:cNvSpPr txBox="1"/>
          <p:nvPr/>
        </p:nvSpPr>
        <p:spPr>
          <a:xfrm>
            <a:off x="7910526" y="2802123"/>
            <a:ext cx="446924" cy="419191"/>
          </a:xfrm>
          <a:prstGeom prst="ellipse">
            <a:avLst/>
          </a:prstGeom>
          <a:solidFill>
            <a:srgbClr val="000000"/>
          </a:solidFill>
        </p:spPr>
        <p:txBody>
          <a:bodyPr vert="horz" wrap="square" lIns="0" tIns="0" rIns="0" bIns="0" rtlCol="0" anchor="t" anchorCtr="0">
            <a:normAutofit fontScale="92500" lnSpcReduction="20000"/>
          </a:body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1200" b="1" i="0" u="none" strike="noStrike" kern="0" cap="none" spc="0" normalizeH="0" baseline="0" noProof="0" dirty="0">
                <a:ln>
                  <a:noFill/>
                </a:ln>
                <a:solidFill>
                  <a:srgbClr val="FFFFFF"/>
                </a:solidFill>
                <a:effectLst/>
                <a:uLnTx/>
                <a:uFillTx/>
                <a:latin typeface="Arial" panose="020B0604020202020204"/>
                <a:ea typeface="MS PGothic" panose="020B0600070205080204" pitchFamily="34" charset="-128"/>
                <a:cs typeface="Arial" pitchFamily="34" charset="0"/>
                <a:sym typeface="Arial"/>
              </a:rPr>
              <a:t>R</a:t>
            </a:r>
          </a:p>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1200" b="1" i="0" u="none" strike="noStrike" kern="0" cap="none" spc="0" normalizeH="0" baseline="0" noProof="0" dirty="0">
                <a:ln>
                  <a:noFill/>
                </a:ln>
                <a:solidFill>
                  <a:srgbClr val="FFFFFF"/>
                </a:solidFill>
                <a:effectLst/>
                <a:uLnTx/>
                <a:uFillTx/>
                <a:latin typeface="Arial" panose="020B0604020202020204"/>
                <a:ea typeface="MS PGothic" panose="020B0600070205080204" pitchFamily="34" charset="-128"/>
                <a:cs typeface="Arial" pitchFamily="34" charset="0"/>
                <a:sym typeface="Arial"/>
              </a:rPr>
              <a:t>1:1</a:t>
            </a:r>
          </a:p>
        </p:txBody>
      </p:sp>
      <p:sp>
        <p:nvSpPr>
          <p:cNvPr id="127" name="TextBox 126">
            <a:extLst>
              <a:ext uri="{FF2B5EF4-FFF2-40B4-BE49-F238E27FC236}">
                <a16:creationId xmlns:a16="http://schemas.microsoft.com/office/drawing/2014/main" id="{4DFCDF7E-8AD6-0A06-1A9A-6AB8FA1EF36E}"/>
              </a:ext>
            </a:extLst>
          </p:cNvPr>
          <p:cNvSpPr txBox="1"/>
          <p:nvPr/>
        </p:nvSpPr>
        <p:spPr>
          <a:xfrm>
            <a:off x="0" y="971874"/>
            <a:ext cx="6096000" cy="318100"/>
          </a:xfrm>
          <a:prstGeom prst="rect">
            <a:avLst/>
          </a:prstGeom>
          <a:noFill/>
        </p:spPr>
        <p:txBody>
          <a:bodyPr wrap="square">
            <a:spAutoFit/>
          </a:bodyPr>
          <a:lstStyle/>
          <a:p>
            <a:pPr marL="0" marR="0" lvl="0" indent="0" algn="l" defTabSz="412782" rtl="0" eaLnBrk="1" fontAlgn="auto" latinLnBrk="0" hangingPunct="1">
              <a:lnSpc>
                <a:spcPct val="100000"/>
              </a:lnSpc>
              <a:spcBef>
                <a:spcPts val="2951"/>
              </a:spcBef>
              <a:spcAft>
                <a:spcPts val="0"/>
              </a:spcAft>
              <a:buClrTx/>
              <a:buSzTx/>
              <a:buFontTx/>
              <a:buNone/>
              <a:tabLst/>
              <a:defRPr/>
            </a:pPr>
            <a:r>
              <a:rPr kumimoji="0" lang="en-US" sz="1467" b="1"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rPr>
              <a:t>Phase 2/3 REJOICE-Ovarian01/ENGOT-ov77; GOG-3096</a:t>
            </a:r>
          </a:p>
        </p:txBody>
      </p:sp>
      <p:sp>
        <p:nvSpPr>
          <p:cNvPr id="128" name="Footer Placeholder 81">
            <a:extLst>
              <a:ext uri="{FF2B5EF4-FFF2-40B4-BE49-F238E27FC236}">
                <a16:creationId xmlns:a16="http://schemas.microsoft.com/office/drawing/2014/main" id="{1076AD2B-BC77-AF78-BBE6-4B941668ABDB}"/>
              </a:ext>
            </a:extLst>
          </p:cNvPr>
          <p:cNvSpPr txBox="1">
            <a:spLocks/>
          </p:cNvSpPr>
          <p:nvPr/>
        </p:nvSpPr>
        <p:spPr>
          <a:xfrm>
            <a:off x="126568" y="6419014"/>
            <a:ext cx="10265664" cy="365125"/>
          </a:xfrm>
          <a:prstGeom prst="rect">
            <a:avLst/>
          </a:prstGeo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100"/>
              </a:spcBef>
              <a:spcAft>
                <a:spcPts val="0"/>
              </a:spcAft>
              <a:buClr>
                <a:srgbClr val="000000"/>
              </a:buClr>
              <a:buSzTx/>
              <a:buFontTx/>
              <a:buNone/>
              <a:tabLst/>
              <a:defRPr/>
            </a:pPr>
            <a:r>
              <a:rPr kumimoji="0" lang="en-US" sz="933"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charset="0"/>
                <a:sym typeface="Arial"/>
              </a:rPr>
              <a:t>a</a:t>
            </a:r>
            <a:r>
              <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sym typeface="Arial"/>
              </a:rPr>
              <a:t> Unless ineligible, not approved, or available locally. </a:t>
            </a:r>
            <a:r>
              <a:rPr kumimoji="0" lang="en-US" sz="933"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charset="0"/>
                <a:sym typeface="Arial"/>
              </a:rPr>
              <a:t>b</a:t>
            </a:r>
            <a:r>
              <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sym typeface="Arial"/>
              </a:rPr>
              <a:t> Per RECIST v1.1. </a:t>
            </a:r>
          </a:p>
          <a:p>
            <a:pPr marL="0" marR="0" lvl="0" indent="0" algn="l" defTabSz="685800" rtl="0" eaLnBrk="1" fontAlgn="auto" latinLnBrk="0" hangingPunct="1">
              <a:lnSpc>
                <a:spcPct val="100000"/>
              </a:lnSpc>
              <a:spcBef>
                <a:spcPts val="100"/>
              </a:spcBef>
              <a:spcAft>
                <a:spcPts val="0"/>
              </a:spcAft>
              <a:buClr>
                <a:srgbClr val="000000"/>
              </a:buClr>
              <a:buSzTx/>
              <a:buFontTx/>
              <a:buNone/>
              <a:tabLst/>
              <a:defRPr/>
            </a:pPr>
            <a:r>
              <a:rPr kumimoji="0" lang="en-US" sz="933"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1. https://</a:t>
            </a:r>
            <a:r>
              <a:rPr kumimoji="0" lang="en-US" sz="933" b="0"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a:rPr>
              <a:t>clinicaltrials.gov</a:t>
            </a:r>
            <a:r>
              <a:rPr kumimoji="0" lang="en-US" sz="933"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/study/NCT06161025. </a:t>
            </a:r>
          </a:p>
        </p:txBody>
      </p:sp>
      <p:sp>
        <p:nvSpPr>
          <p:cNvPr id="3" name="Rettangolo 2">
            <a:extLst>
              <a:ext uri="{FF2B5EF4-FFF2-40B4-BE49-F238E27FC236}">
                <a16:creationId xmlns:a16="http://schemas.microsoft.com/office/drawing/2014/main" id="{434D6E90-21F8-4D2B-93C3-7487722966E8}"/>
              </a:ext>
            </a:extLst>
          </p:cNvPr>
          <p:cNvSpPr/>
          <p:nvPr/>
        </p:nvSpPr>
        <p:spPr>
          <a:xfrm>
            <a:off x="7416107" y="971874"/>
            <a:ext cx="4691810" cy="5023176"/>
          </a:xfrm>
          <a:prstGeom prst="rect">
            <a:avLst/>
          </a:prstGeom>
          <a:noFill/>
          <a:ln w="57150">
            <a:solidFill>
              <a:srgbClr val="8110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4" name="TextBox 3">
            <a:extLst>
              <a:ext uri="{FF2B5EF4-FFF2-40B4-BE49-F238E27FC236}">
                <a16:creationId xmlns:a16="http://schemas.microsoft.com/office/drawing/2014/main" id="{3B01AC50-D5CB-CDAF-51DE-F69D190DBB90}"/>
              </a:ext>
            </a:extLst>
          </p:cNvPr>
          <p:cNvSpPr txBox="1"/>
          <p:nvPr/>
        </p:nvSpPr>
        <p:spPr>
          <a:xfrm>
            <a:off x="9059604" y="6494872"/>
            <a:ext cx="3132396"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Courtesy of Nicoletta Colombo, MD</a:t>
            </a:r>
          </a:p>
        </p:txBody>
      </p:sp>
    </p:spTree>
    <p:extLst>
      <p:ext uri="{BB962C8B-B14F-4D97-AF65-F5344CB8AC3E}">
        <p14:creationId xmlns:p14="http://schemas.microsoft.com/office/powerpoint/2010/main" val="1451786267"/>
      </p:ext>
    </p:extLst>
  </p:cSld>
  <p:clrMapOvr>
    <a:masterClrMapping/>
  </p:clrMapOvr>
  <mc:AlternateContent xmlns:mc="http://schemas.openxmlformats.org/markup-compatibility/2006" xmlns:p14="http://schemas.microsoft.com/office/powerpoint/2010/main">
    <mc:Choice Requires="p14">
      <p:transition spd="slow" p14:dur="2000" advTm="13006"/>
    </mc:Choice>
    <mc:Fallback xmlns="">
      <p:transition spd="slow" advTm="13006"/>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p:txBody>
          <a:bodyPr/>
          <a:lstStyle/>
          <a:p>
            <a:pPr marL="98425" indent="0">
              <a:buNone/>
            </a:pPr>
            <a:r>
              <a:rPr lang="en-US" sz="2500" b="0" dirty="0"/>
              <a:t>This activity is supported by educational grants from AstraZeneca Pharmaceuticals LP, </a:t>
            </a:r>
            <a:r>
              <a:rPr lang="en-US" sz="2500" b="0" dirty="0" err="1"/>
              <a:t>Corcept</a:t>
            </a:r>
            <a:r>
              <a:rPr lang="en-US" sz="2500" b="0" dirty="0"/>
              <a:t> Therapeutics Inc, and Merck.</a:t>
            </a:r>
          </a:p>
        </p:txBody>
      </p:sp>
      <p:sp>
        <p:nvSpPr>
          <p:cNvPr id="6" name="Title 1">
            <a:extLst>
              <a:ext uri="{FF2B5EF4-FFF2-40B4-BE49-F238E27FC236}">
                <a16:creationId xmlns:a16="http://schemas.microsoft.com/office/drawing/2014/main" id="{B4BB09F8-DB05-0C41-BA44-6971131BFCC3}"/>
              </a:ext>
            </a:extLst>
          </p:cNvPr>
          <p:cNvSpPr txBox="1">
            <a:spLocks/>
          </p:cNvSpPr>
          <p:nvPr/>
        </p:nvSpPr>
        <p:spPr bwMode="auto">
          <a:xfrm>
            <a:off x="912286" y="3589289"/>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r>
              <a:rPr lang="en-US" kern="0"/>
              <a:t>Research To Practice CME Planning Committee Members, </a:t>
            </a:r>
            <a:br>
              <a:rPr lang="en-US" kern="0"/>
            </a:br>
            <a:r>
              <a:rPr lang="en-US" kern="0"/>
              <a:t>Staff and Reviewers</a:t>
            </a:r>
            <a:endParaRPr lang="en-US" kern="0" dirty="0"/>
          </a:p>
        </p:txBody>
      </p:sp>
      <p:sp>
        <p:nvSpPr>
          <p:cNvPr id="7" name="Content Placeholder 2">
            <a:extLst>
              <a:ext uri="{FF2B5EF4-FFF2-40B4-BE49-F238E27FC236}">
                <a16:creationId xmlns:a16="http://schemas.microsoft.com/office/drawing/2014/main" id="{C5D69577-4750-EC4F-9DFD-0CC18B915698}"/>
              </a:ext>
            </a:extLst>
          </p:cNvPr>
          <p:cNvSpPr txBox="1">
            <a:spLocks/>
          </p:cNvSpPr>
          <p:nvPr/>
        </p:nvSpPr>
        <p:spPr bwMode="auto">
          <a:xfrm>
            <a:off x="912286" y="4869160"/>
            <a:ext cx="10512305" cy="136815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indent="0">
              <a:buFont typeface="Arial" pitchFamily="-72" charset="0"/>
              <a:buNone/>
            </a:pPr>
            <a:r>
              <a:rPr lang="en-US" sz="2500" b="0" kern="0" dirty="0"/>
              <a:t>Planners, scientific staff and independent reviewers for Research To Practice have no relevant conflicts of interest to disclose.</a:t>
            </a:r>
          </a:p>
        </p:txBody>
      </p:sp>
    </p:spTree>
    <p:extLst>
      <p:ext uri="{BB962C8B-B14F-4D97-AF65-F5344CB8AC3E}">
        <p14:creationId xmlns:p14="http://schemas.microsoft.com/office/powerpoint/2010/main" val="21784939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0D884F-1F83-D84D-0F4B-9A46EF90D2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9F2D2C-AC72-4856-8EFA-86F5372F247E}"/>
              </a:ext>
            </a:extLst>
          </p:cNvPr>
          <p:cNvSpPr>
            <a:spLocks noGrp="1"/>
          </p:cNvSpPr>
          <p:nvPr>
            <p:ph type="title"/>
          </p:nvPr>
        </p:nvSpPr>
        <p:spPr>
          <a:xfrm>
            <a:off x="792683" y="404664"/>
            <a:ext cx="10503969" cy="1143000"/>
          </a:xfrm>
        </p:spPr>
        <p:txBody>
          <a:bodyPr/>
          <a:lstStyle/>
          <a:p>
            <a:pPr algn="l"/>
            <a:r>
              <a:rPr lang="en-US" sz="2600" dirty="0"/>
              <a:t>Raludotatug Deruxtecan Granted FDA Breakthrough Therapy Designation for CDH6-Expressing Platinum-Resistant Ovarian, Primary Peritoneal or Fallopian Tube Cancers Previously Treated with Bevacizumab</a:t>
            </a:r>
            <a:br>
              <a:rPr lang="en-US" sz="2800" dirty="0"/>
            </a:br>
            <a:r>
              <a:rPr lang="en-US" sz="2000" dirty="0"/>
              <a:t>Press Release: September 15, 2025</a:t>
            </a:r>
            <a:endParaRPr lang="en-US" sz="2400" dirty="0"/>
          </a:p>
        </p:txBody>
      </p:sp>
      <p:sp>
        <p:nvSpPr>
          <p:cNvPr id="3" name="Content Placeholder 2">
            <a:extLst>
              <a:ext uri="{FF2B5EF4-FFF2-40B4-BE49-F238E27FC236}">
                <a16:creationId xmlns:a16="http://schemas.microsoft.com/office/drawing/2014/main" id="{9642916F-73A6-FD89-7AD0-60C5C3C72191}"/>
              </a:ext>
            </a:extLst>
          </p:cNvPr>
          <p:cNvSpPr>
            <a:spLocks noGrp="1"/>
          </p:cNvSpPr>
          <p:nvPr>
            <p:ph idx="1"/>
          </p:nvPr>
        </p:nvSpPr>
        <p:spPr>
          <a:xfrm>
            <a:off x="767838" y="1916833"/>
            <a:ext cx="10503969" cy="3816424"/>
          </a:xfrm>
        </p:spPr>
        <p:txBody>
          <a:bodyPr/>
          <a:lstStyle/>
          <a:p>
            <a:pPr marL="98425" indent="0">
              <a:lnSpc>
                <a:spcPts val="2600"/>
              </a:lnSpc>
              <a:spcBef>
                <a:spcPts val="0"/>
              </a:spcBef>
              <a:spcAft>
                <a:spcPts val="2400"/>
              </a:spcAft>
              <a:buNone/>
            </a:pPr>
            <a:r>
              <a:rPr lang="en-US" sz="2000" b="0" dirty="0">
                <a:solidFill>
                  <a:schemeClr val="tx1"/>
                </a:solidFill>
                <a:cs typeface="Times New Roman" panose="02020603050405020304" pitchFamily="18" charset="0"/>
              </a:rPr>
              <a:t>“</a:t>
            </a:r>
            <a:r>
              <a:rPr lang="en-US" sz="2000" b="0" dirty="0" err="1">
                <a:solidFill>
                  <a:schemeClr val="tx1"/>
                </a:solidFill>
                <a:cs typeface="Times New Roman" panose="02020603050405020304" pitchFamily="18" charset="0"/>
              </a:rPr>
              <a:t>Raludotatug</a:t>
            </a:r>
            <a:r>
              <a:rPr lang="en-US" sz="2000" b="0" dirty="0">
                <a:solidFill>
                  <a:schemeClr val="tx1"/>
                </a:solidFill>
                <a:cs typeface="Times New Roman" panose="02020603050405020304" pitchFamily="18" charset="0"/>
              </a:rPr>
              <a:t> deruxtecan (R-DXd) has been granted Breakthrough Therapy Designation (BTD) by the U.S. Food and Drug Administration (FDA) for the treatment of adult patients with platinum-resistant epithelial ovarian, primary peritoneal or fallopian tube cancers expressing CDH6 who have received prior treatment with bevacizumab.</a:t>
            </a:r>
          </a:p>
          <a:p>
            <a:pPr marL="98425" indent="0">
              <a:lnSpc>
                <a:spcPts val="2600"/>
              </a:lnSpc>
              <a:spcBef>
                <a:spcPts val="0"/>
              </a:spcBef>
              <a:spcAft>
                <a:spcPts val="2400"/>
              </a:spcAft>
              <a:buNone/>
            </a:pPr>
            <a:r>
              <a:rPr lang="en-US" sz="2000" b="0" dirty="0">
                <a:solidFill>
                  <a:schemeClr val="tx1"/>
                </a:solidFill>
                <a:cs typeface="Times New Roman" panose="02020603050405020304" pitchFamily="18" charset="0"/>
              </a:rPr>
              <a:t>The FDA granted this BTD based on data from a phase 1 trial and the ongoing REJOICE-Ovarian01 phase 2/3 trial. A subgroup analysis of the phase 1 trial was presented at the 2023 European Society for Medical Oncology meeting (#ESMO23). Subsequent subgroup analyses of the phase 1 trial were presented at the 2024 Society for Gynecologic Oncology Annual Meeting on Women’s Cancer and the 2025 European Society for Medical Oncology </a:t>
            </a:r>
            <a:r>
              <a:rPr lang="en-US" sz="2000" b="0" dirty="0" err="1">
                <a:solidFill>
                  <a:schemeClr val="tx1"/>
                </a:solidFill>
                <a:cs typeface="Times New Roman" panose="02020603050405020304" pitchFamily="18" charset="0"/>
              </a:rPr>
              <a:t>Gynaecological</a:t>
            </a:r>
            <a:r>
              <a:rPr lang="en-US" sz="2000" b="0" dirty="0">
                <a:solidFill>
                  <a:schemeClr val="tx1"/>
                </a:solidFill>
                <a:cs typeface="Times New Roman" panose="02020603050405020304" pitchFamily="18" charset="0"/>
              </a:rPr>
              <a:t> Cancers Congress.”</a:t>
            </a:r>
          </a:p>
        </p:txBody>
      </p:sp>
      <p:sp>
        <p:nvSpPr>
          <p:cNvPr id="6" name="TextBox 5">
            <a:extLst>
              <a:ext uri="{FF2B5EF4-FFF2-40B4-BE49-F238E27FC236}">
                <a16:creationId xmlns:a16="http://schemas.microsoft.com/office/drawing/2014/main" id="{6555805D-E7CD-837E-F56F-AB6FFA9714D6}"/>
              </a:ext>
            </a:extLst>
          </p:cNvPr>
          <p:cNvSpPr txBox="1"/>
          <p:nvPr/>
        </p:nvSpPr>
        <p:spPr>
          <a:xfrm>
            <a:off x="191344" y="5949280"/>
            <a:ext cx="9361040" cy="784830"/>
          </a:xfrm>
          <a:prstGeom prst="rect">
            <a:avLst/>
          </a:prstGeom>
          <a:noFill/>
        </p:spPr>
        <p:txBody>
          <a:bodyPr wrap="square">
            <a:spAutoFit/>
          </a:bodyPr>
          <a:lstStyle/>
          <a:p>
            <a:pPr lvl="0">
              <a:defRPr/>
            </a:pPr>
            <a:r>
              <a:rPr lang="en-US" sz="1500" b="0" dirty="0">
                <a:solidFill>
                  <a:srgbClr val="000000"/>
                </a:solidFill>
                <a:latin typeface="Calibri"/>
                <a:cs typeface="+mn-cs"/>
              </a:rPr>
              <a:t>https://</a:t>
            </a:r>
            <a:r>
              <a:rPr lang="en-US" sz="1500" b="0" dirty="0" err="1">
                <a:solidFill>
                  <a:srgbClr val="000000"/>
                </a:solidFill>
                <a:latin typeface="Calibri"/>
                <a:cs typeface="+mn-cs"/>
              </a:rPr>
              <a:t>daiichisankyo.us</a:t>
            </a:r>
            <a:r>
              <a:rPr lang="en-US" sz="1500" b="0" dirty="0">
                <a:solidFill>
                  <a:srgbClr val="000000"/>
                </a:solidFill>
                <a:latin typeface="Calibri"/>
                <a:cs typeface="+mn-cs"/>
              </a:rPr>
              <a:t>/press-releases/-/article/raludotatug-deruxtecan-granted-breakthrough-therapy-designation-by-us-fda-for-patients-with-cdh6-expressing-platinum-resistant-ovarian-primary-peritoneal-or-fallopian-tube-cancers-previously-treated-with-bevacizumab</a:t>
            </a:r>
            <a:endParaRPr kumimoji="0" lang="en-US" sz="1500" b="0" i="0" u="none" strike="noStrike" kern="1200" cap="none" spc="0" normalizeH="0" baseline="0" noProof="0" dirty="0">
              <a:ln>
                <a:noFill/>
              </a:ln>
              <a:solidFill>
                <a:srgbClr val="000000"/>
              </a:solidFill>
              <a:effectLst/>
              <a:uLnTx/>
              <a:uFillTx/>
              <a:latin typeface="Calibri"/>
              <a:ea typeface="MS PGothic" charset="0"/>
              <a:cs typeface="+mn-cs"/>
            </a:endParaRPr>
          </a:p>
        </p:txBody>
      </p:sp>
    </p:spTree>
    <p:extLst>
      <p:ext uri="{BB962C8B-B14F-4D97-AF65-F5344CB8AC3E}">
        <p14:creationId xmlns:p14="http://schemas.microsoft.com/office/powerpoint/2010/main" val="25001300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0D0372E2-090D-4251-82DE-FC3ED7AE0FF6}"/>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0" y="784116"/>
            <a:ext cx="12192000" cy="5289767"/>
          </a:xfrm>
          <a:prstGeom prst="rect">
            <a:avLst/>
          </a:prstGeom>
        </p:spPr>
      </p:pic>
      <p:sp>
        <p:nvSpPr>
          <p:cNvPr id="8" name="Title 1">
            <a:extLst>
              <a:ext uri="{FF2B5EF4-FFF2-40B4-BE49-F238E27FC236}">
                <a16:creationId xmlns:a16="http://schemas.microsoft.com/office/drawing/2014/main" id="{E4446121-07FA-46E8-BE37-6F5DD4775301}"/>
              </a:ext>
            </a:extLst>
          </p:cNvPr>
          <p:cNvSpPr txBox="1">
            <a:spLocks/>
          </p:cNvSpPr>
          <p:nvPr/>
        </p:nvSpPr>
        <p:spPr>
          <a:xfrm>
            <a:off x="174595" y="199293"/>
            <a:ext cx="11712604" cy="866009"/>
          </a:xfrm>
          <a:prstGeom prst="rect">
            <a:avLst/>
          </a:prstGeom>
        </p:spPr>
        <p:txBody>
          <a:bodyPr/>
          <a:lstStyle>
            <a:lvl1pPr algn="l" defTabSz="914400" rtl="0" eaLnBrk="1" latinLnBrk="0" hangingPunct="1">
              <a:lnSpc>
                <a:spcPct val="90000"/>
              </a:lnSpc>
              <a:spcBef>
                <a:spcPct val="0"/>
              </a:spcBef>
              <a:buNone/>
              <a:defRPr sz="3600" b="1" kern="1200">
                <a:solidFill>
                  <a:srgbClr val="002557"/>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2557"/>
                </a:solidFill>
                <a:effectLst/>
                <a:uLnTx/>
                <a:uFillTx/>
                <a:latin typeface="Arial" panose="020B0604020202020204" pitchFamily="34" charset="0"/>
                <a:ea typeface="+mj-ea"/>
                <a:cs typeface="Arial" panose="020B0604020202020204" pitchFamily="34" charset="0"/>
              </a:rPr>
              <a:t>REJOICE-Ovarian01: Efficacy of R-DXd in PSOC</a:t>
            </a:r>
          </a:p>
        </p:txBody>
      </p:sp>
      <p:sp>
        <p:nvSpPr>
          <p:cNvPr id="12" name="CasellaDiTesto 11">
            <a:extLst>
              <a:ext uri="{FF2B5EF4-FFF2-40B4-BE49-F238E27FC236}">
                <a16:creationId xmlns:a16="http://schemas.microsoft.com/office/drawing/2014/main" id="{41C865CD-04DF-4B65-B10E-FCFE032DBB30}"/>
              </a:ext>
            </a:extLst>
          </p:cNvPr>
          <p:cNvSpPr txBox="1"/>
          <p:nvPr/>
        </p:nvSpPr>
        <p:spPr>
          <a:xfrm>
            <a:off x="654647" y="6289374"/>
            <a:ext cx="6101860" cy="369332"/>
          </a:xfrm>
          <a:prstGeom prst="rect">
            <a:avLst/>
          </a:prstGeom>
          <a:noFill/>
        </p:spPr>
        <p:txBody>
          <a:bodyPr wrap="square">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Kathleen Moore, ESMO GYN 2025</a:t>
            </a:r>
          </a:p>
        </p:txBody>
      </p:sp>
      <p:sp>
        <p:nvSpPr>
          <p:cNvPr id="2" name="TextBox 1">
            <a:extLst>
              <a:ext uri="{FF2B5EF4-FFF2-40B4-BE49-F238E27FC236}">
                <a16:creationId xmlns:a16="http://schemas.microsoft.com/office/drawing/2014/main" id="{8F4FD1F7-C7BF-627E-91BB-CDD7BC16554B}"/>
              </a:ext>
            </a:extLst>
          </p:cNvPr>
          <p:cNvSpPr txBox="1"/>
          <p:nvPr/>
        </p:nvSpPr>
        <p:spPr>
          <a:xfrm>
            <a:off x="9059604" y="6494872"/>
            <a:ext cx="3132396"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Courtesy of Nicoletta Colombo, MD</a:t>
            </a:r>
          </a:p>
        </p:txBody>
      </p:sp>
    </p:spTree>
    <p:extLst>
      <p:ext uri="{BB962C8B-B14F-4D97-AF65-F5344CB8AC3E}">
        <p14:creationId xmlns:p14="http://schemas.microsoft.com/office/powerpoint/2010/main" val="27943813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E4446121-07FA-46E8-BE37-6F5DD4775301}"/>
              </a:ext>
            </a:extLst>
          </p:cNvPr>
          <p:cNvSpPr txBox="1">
            <a:spLocks/>
          </p:cNvSpPr>
          <p:nvPr/>
        </p:nvSpPr>
        <p:spPr>
          <a:xfrm>
            <a:off x="174595" y="199293"/>
            <a:ext cx="11712604" cy="866009"/>
          </a:xfrm>
          <a:prstGeom prst="rect">
            <a:avLst/>
          </a:prstGeom>
        </p:spPr>
        <p:txBody>
          <a:bodyPr/>
          <a:lstStyle>
            <a:lvl1pPr algn="l" defTabSz="914400" rtl="0" eaLnBrk="1" latinLnBrk="0" hangingPunct="1">
              <a:lnSpc>
                <a:spcPct val="90000"/>
              </a:lnSpc>
              <a:spcBef>
                <a:spcPct val="0"/>
              </a:spcBef>
              <a:buNone/>
              <a:defRPr sz="3600" b="1" kern="1200">
                <a:solidFill>
                  <a:srgbClr val="002557"/>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2557"/>
                </a:solidFill>
                <a:effectLst/>
                <a:uLnTx/>
                <a:uFillTx/>
                <a:latin typeface="Arial" panose="020B0604020202020204" pitchFamily="34" charset="0"/>
                <a:ea typeface="+mj-ea"/>
                <a:cs typeface="Arial" panose="020B0604020202020204" pitchFamily="34" charset="0"/>
              </a:rPr>
              <a:t>REJOICE-Ovarian01: Efficacy of R-</a:t>
            </a:r>
            <a:r>
              <a:rPr kumimoji="0" lang="en-US" sz="3600" b="1" i="0" u="none" strike="noStrike" kern="1200" cap="none" spc="0" normalizeH="0" baseline="0" noProof="0" dirty="0" err="1">
                <a:ln>
                  <a:noFill/>
                </a:ln>
                <a:solidFill>
                  <a:srgbClr val="002557"/>
                </a:solidFill>
                <a:effectLst/>
                <a:uLnTx/>
                <a:uFillTx/>
                <a:latin typeface="Arial" panose="020B0604020202020204" pitchFamily="34" charset="0"/>
                <a:ea typeface="+mj-ea"/>
                <a:cs typeface="Arial" panose="020B0604020202020204" pitchFamily="34" charset="0"/>
              </a:rPr>
              <a:t>DXd</a:t>
            </a:r>
            <a:r>
              <a:rPr kumimoji="0" lang="en-US" sz="3600" b="1" i="0" u="none" strike="noStrike" kern="1200" cap="none" spc="0" normalizeH="0" baseline="0" noProof="0" dirty="0">
                <a:ln>
                  <a:noFill/>
                </a:ln>
                <a:solidFill>
                  <a:srgbClr val="002557"/>
                </a:solidFill>
                <a:effectLst/>
                <a:uLnTx/>
                <a:uFillTx/>
                <a:latin typeface="Arial" panose="020B0604020202020204" pitchFamily="34" charset="0"/>
                <a:ea typeface="+mj-ea"/>
                <a:cs typeface="Arial" panose="020B0604020202020204" pitchFamily="34" charset="0"/>
              </a:rPr>
              <a:t> in PSOC</a:t>
            </a:r>
          </a:p>
        </p:txBody>
      </p:sp>
      <p:sp>
        <p:nvSpPr>
          <p:cNvPr id="12" name="CasellaDiTesto 11">
            <a:extLst>
              <a:ext uri="{FF2B5EF4-FFF2-40B4-BE49-F238E27FC236}">
                <a16:creationId xmlns:a16="http://schemas.microsoft.com/office/drawing/2014/main" id="{41C865CD-04DF-4B65-B10E-FCFE032DBB30}"/>
              </a:ext>
            </a:extLst>
          </p:cNvPr>
          <p:cNvSpPr txBox="1"/>
          <p:nvPr/>
        </p:nvSpPr>
        <p:spPr>
          <a:xfrm>
            <a:off x="636465" y="6289375"/>
            <a:ext cx="3666393" cy="369332"/>
          </a:xfrm>
          <a:prstGeom prst="rect">
            <a:avLst/>
          </a:prstGeom>
          <a:noFill/>
        </p:spPr>
        <p:txBody>
          <a:bodyPr wrap="square">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Kathleen Moore, ESMO GYN 2025</a:t>
            </a:r>
          </a:p>
        </p:txBody>
      </p:sp>
      <p:pic>
        <p:nvPicPr>
          <p:cNvPr id="3" name="Immagine 2">
            <a:extLst>
              <a:ext uri="{FF2B5EF4-FFF2-40B4-BE49-F238E27FC236}">
                <a16:creationId xmlns:a16="http://schemas.microsoft.com/office/drawing/2014/main" id="{7B7A877E-FFDB-4E28-A3CF-35D8842DF68B}"/>
              </a:ext>
            </a:extLst>
          </p:cNvPr>
          <p:cNvPicPr>
            <a:picLocks noChangeAspect="1"/>
          </p:cNvPicPr>
          <p:nvPr/>
        </p:nvPicPr>
        <p:blipFill>
          <a:blip r:embed="rId3"/>
          <a:stretch>
            <a:fillRect/>
          </a:stretch>
        </p:blipFill>
        <p:spPr>
          <a:xfrm>
            <a:off x="0" y="961310"/>
            <a:ext cx="12192000" cy="4935380"/>
          </a:xfrm>
          <a:prstGeom prst="rect">
            <a:avLst/>
          </a:prstGeom>
        </p:spPr>
      </p:pic>
      <p:sp>
        <p:nvSpPr>
          <p:cNvPr id="2" name="TextBox 1">
            <a:extLst>
              <a:ext uri="{FF2B5EF4-FFF2-40B4-BE49-F238E27FC236}">
                <a16:creationId xmlns:a16="http://schemas.microsoft.com/office/drawing/2014/main" id="{D59404CE-38B5-5F34-1815-96896C24C31C}"/>
              </a:ext>
            </a:extLst>
          </p:cNvPr>
          <p:cNvSpPr txBox="1"/>
          <p:nvPr/>
        </p:nvSpPr>
        <p:spPr>
          <a:xfrm>
            <a:off x="9059604" y="6494872"/>
            <a:ext cx="3132396"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Courtesy of Nicoletta Colombo, MD</a:t>
            </a:r>
          </a:p>
        </p:txBody>
      </p:sp>
    </p:spTree>
    <p:extLst>
      <p:ext uri="{BB962C8B-B14F-4D97-AF65-F5344CB8AC3E}">
        <p14:creationId xmlns:p14="http://schemas.microsoft.com/office/powerpoint/2010/main" val="37155132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DE0EB5E-775D-3F86-C725-6AB6A3A0F8F6}"/>
            </a:ext>
          </a:extLst>
        </p:cNvPr>
        <p:cNvGrpSpPr/>
        <p:nvPr/>
      </p:nvGrpSpPr>
      <p:grpSpPr>
        <a:xfrm>
          <a:off x="0" y="0"/>
          <a:ext cx="0" cy="0"/>
          <a:chOff x="0" y="0"/>
          <a:chExt cx="0" cy="0"/>
        </a:xfrm>
      </p:grpSpPr>
      <p:sp>
        <p:nvSpPr>
          <p:cNvPr id="5" name="Rechteck: abgerundete Ecken 4">
            <a:extLst>
              <a:ext uri="{FF2B5EF4-FFF2-40B4-BE49-F238E27FC236}">
                <a16:creationId xmlns:a16="http://schemas.microsoft.com/office/drawing/2014/main" id="{F5FA1287-2CE2-2006-E0E1-CE121F179AD1}"/>
              </a:ext>
            </a:extLst>
          </p:cNvPr>
          <p:cNvSpPr/>
          <p:nvPr/>
        </p:nvSpPr>
        <p:spPr>
          <a:xfrm>
            <a:off x="459170" y="1388038"/>
            <a:ext cx="11139959" cy="2788191"/>
          </a:xfrm>
          <a:prstGeom prst="roundRect">
            <a:avLst>
              <a:gd name="adj" fmla="val 4753"/>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4B00"/>
              </a:solidFill>
              <a:effectLst/>
              <a:uLnTx/>
              <a:uFillTx/>
              <a:latin typeface="Calibri" panose="020F0502020204030204"/>
              <a:ea typeface="+mn-ea"/>
              <a:cs typeface="+mn-cs"/>
            </a:endParaRPr>
          </a:p>
        </p:txBody>
      </p:sp>
      <p:sp>
        <p:nvSpPr>
          <p:cNvPr id="6" name="Rechteck: abgerundete Ecken 5">
            <a:extLst>
              <a:ext uri="{FF2B5EF4-FFF2-40B4-BE49-F238E27FC236}">
                <a16:creationId xmlns:a16="http://schemas.microsoft.com/office/drawing/2014/main" id="{60144039-DA85-4876-1242-310E84DF1935}"/>
              </a:ext>
            </a:extLst>
          </p:cNvPr>
          <p:cNvSpPr/>
          <p:nvPr/>
        </p:nvSpPr>
        <p:spPr>
          <a:xfrm>
            <a:off x="8008143" y="2311066"/>
            <a:ext cx="3215685" cy="1276957"/>
          </a:xfrm>
          <a:prstGeom prst="roundRect">
            <a:avLst>
              <a:gd name="adj" fmla="val 19067"/>
            </a:avLst>
          </a:prstGeom>
          <a:solidFill>
            <a:schemeClr val="bg1">
              <a:lumMod val="75000"/>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FABE8A"/>
              </a:solidFill>
              <a:effectLst/>
              <a:uLnTx/>
              <a:uFillTx/>
              <a:latin typeface="Calibri" panose="020F0502020204030204"/>
              <a:ea typeface="+mn-ea"/>
              <a:cs typeface="+mn-cs"/>
            </a:endParaRPr>
          </a:p>
        </p:txBody>
      </p:sp>
      <p:sp>
        <p:nvSpPr>
          <p:cNvPr id="7" name="Textfeld 93">
            <a:extLst>
              <a:ext uri="{FF2B5EF4-FFF2-40B4-BE49-F238E27FC236}">
                <a16:creationId xmlns:a16="http://schemas.microsoft.com/office/drawing/2014/main" id="{A6898F81-90C7-6B7B-112B-BA0F9650DD97}"/>
              </a:ext>
            </a:extLst>
          </p:cNvPr>
          <p:cNvSpPr txBox="1"/>
          <p:nvPr/>
        </p:nvSpPr>
        <p:spPr>
          <a:xfrm>
            <a:off x="8090530" y="3019325"/>
            <a:ext cx="3060486" cy="436003"/>
          </a:xfrm>
          <a:prstGeom prst="roundRect">
            <a:avLst>
              <a:gd name="adj" fmla="val 50000"/>
            </a:avLst>
          </a:prstGeom>
          <a:solidFill>
            <a:schemeClr val="accent1">
              <a:lumMod val="75000"/>
            </a:schemeClr>
          </a:solidFill>
          <a:ln w="28575" cap="flat" cmpd="sng" algn="ctr">
            <a:noFill/>
            <a:prstDash val="solid"/>
            <a:miter lim="800000"/>
          </a:ln>
          <a:effectLst/>
        </p:spPr>
        <p:txBody>
          <a:bodyPr rtlCol="0" anchor="ctr"/>
          <a:lstStyle>
            <a:defPPr>
              <a:defRPr lang="de-DE"/>
            </a:defPPr>
            <a:lvl1pPr algn="ctr">
              <a:defRPr sz="1200">
                <a:solidFill>
                  <a:schemeClr val="bg1">
                    <a:lumMod val="95000"/>
                  </a:schemeClr>
                </a:solidFill>
                <a:latin typeface="Riposte Light" panose="00000400000000000000" pitchFamily="50" charset="0"/>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FF">
                    <a:lumMod val="95000"/>
                  </a:srgbClr>
                </a:solidFill>
                <a:effectLst/>
                <a:uLnTx/>
                <a:uFillTx/>
                <a:latin typeface="Calibri" panose="020F0502020204030204"/>
                <a:ea typeface="MS PGothic" panose="020B0600070205080204" pitchFamily="34" charset="-128"/>
                <a:cs typeface="+mn-cs"/>
              </a:rPr>
              <a:t>Dose 2</a:t>
            </a:r>
          </a:p>
        </p:txBody>
      </p:sp>
      <p:sp>
        <p:nvSpPr>
          <p:cNvPr id="8" name="Textfeld 93">
            <a:extLst>
              <a:ext uri="{FF2B5EF4-FFF2-40B4-BE49-F238E27FC236}">
                <a16:creationId xmlns:a16="http://schemas.microsoft.com/office/drawing/2014/main" id="{6E3C2776-E8AF-15C4-2477-45BEDCBA9E35}"/>
              </a:ext>
            </a:extLst>
          </p:cNvPr>
          <p:cNvSpPr txBox="1"/>
          <p:nvPr/>
        </p:nvSpPr>
        <p:spPr>
          <a:xfrm>
            <a:off x="8071644" y="2456122"/>
            <a:ext cx="3060486" cy="421423"/>
          </a:xfrm>
          <a:prstGeom prst="roundRect">
            <a:avLst>
              <a:gd name="adj" fmla="val 50000"/>
            </a:avLst>
          </a:prstGeom>
          <a:solidFill>
            <a:schemeClr val="accent1">
              <a:lumMod val="75000"/>
            </a:schemeClr>
          </a:solidFill>
          <a:ln w="28575" cap="flat" cmpd="sng" algn="ctr">
            <a:noFill/>
            <a:prstDash val="solid"/>
            <a:miter lim="800000"/>
          </a:ln>
          <a:effectLst/>
        </p:spPr>
        <p:txBody>
          <a:bodyPr rtlCol="0" anchor="ctr"/>
          <a:lstStyle>
            <a:defPPr>
              <a:defRPr lang="de-DE"/>
            </a:defPPr>
            <a:lvl1pPr algn="ctr">
              <a:defRPr sz="1200">
                <a:solidFill>
                  <a:schemeClr val="bg1">
                    <a:lumMod val="95000"/>
                  </a:schemeClr>
                </a:solidFill>
                <a:latin typeface="Riposte Light" panose="00000400000000000000" pitchFamily="50" charset="0"/>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FF">
                    <a:lumMod val="95000"/>
                  </a:srgbClr>
                </a:solidFill>
                <a:effectLst/>
                <a:uLnTx/>
                <a:uFillTx/>
                <a:latin typeface="Calibri" panose="020F0502020204030204"/>
                <a:ea typeface="MS PGothic" panose="020B0600070205080204" pitchFamily="34" charset="-128"/>
                <a:cs typeface="+mn-cs"/>
              </a:rPr>
              <a:t>Dose 1</a:t>
            </a:r>
          </a:p>
        </p:txBody>
      </p:sp>
      <p:sp>
        <p:nvSpPr>
          <p:cNvPr id="13" name="Rectangle 148">
            <a:extLst>
              <a:ext uri="{FF2B5EF4-FFF2-40B4-BE49-F238E27FC236}">
                <a16:creationId xmlns:a16="http://schemas.microsoft.com/office/drawing/2014/main" id="{923B36C0-009E-7AB4-7BD7-F06B0D3DCF37}"/>
              </a:ext>
            </a:extLst>
          </p:cNvPr>
          <p:cNvSpPr/>
          <p:nvPr/>
        </p:nvSpPr>
        <p:spPr>
          <a:xfrm>
            <a:off x="2675069" y="1552651"/>
            <a:ext cx="2538802" cy="342078"/>
          </a:xfrm>
          <a:prstGeom prst="rect">
            <a:avLst/>
          </a:prstGeom>
          <a:solidFill>
            <a:schemeClr val="bg1">
              <a:lumMod val="95000"/>
            </a:schemeClr>
          </a:solidFill>
          <a:ln w="12700" cap="flat" cmpd="sng" algn="ctr">
            <a:noFill/>
            <a:prstDash val="solid"/>
            <a:miter lim="800000"/>
          </a:ln>
          <a:effectLst/>
        </p:spPr>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tab pos="1533602" algn="l"/>
              </a:tabLst>
              <a:defRPr/>
            </a:pPr>
            <a:r>
              <a:rPr kumimoji="0" lang="en-US" sz="1867" b="1" i="0" u="none" strike="noStrike" kern="0" cap="none" spc="0" normalizeH="0" baseline="0" noProof="0" dirty="0">
                <a:ln>
                  <a:noFill/>
                </a:ln>
                <a:solidFill>
                  <a:srgbClr val="6A8026"/>
                </a:solidFill>
                <a:effectLst/>
                <a:uLnTx/>
                <a:uFillTx/>
                <a:latin typeface="Calibri" panose="020F0502020204030204"/>
                <a:ea typeface="MS PGothic" panose="020B0600070205080204" pitchFamily="34" charset="-128"/>
                <a:cs typeface="+mn-cs"/>
              </a:rPr>
              <a:t> Phase I </a:t>
            </a:r>
          </a:p>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867" b="0" i="0" u="none" strike="noStrike" kern="0" cap="none" spc="0" normalizeH="0" baseline="0" noProof="0" dirty="0">
                <a:ln>
                  <a:noFill/>
                </a:ln>
                <a:solidFill>
                  <a:srgbClr val="4472C4">
                    <a:lumMod val="50000"/>
                  </a:srgbClr>
                </a:solidFill>
                <a:effectLst/>
                <a:uLnTx/>
                <a:uFillTx/>
                <a:latin typeface="Calibri" panose="020F0502020204030204"/>
                <a:ea typeface="MS PGothic" panose="020B0600070205080204" pitchFamily="34" charset="-128"/>
                <a:cs typeface="+mn-cs"/>
              </a:rPr>
              <a:t>Dose Escalation</a:t>
            </a:r>
          </a:p>
        </p:txBody>
      </p:sp>
      <p:cxnSp>
        <p:nvCxnSpPr>
          <p:cNvPr id="16" name="Straight Connector 152">
            <a:extLst>
              <a:ext uri="{FF2B5EF4-FFF2-40B4-BE49-F238E27FC236}">
                <a16:creationId xmlns:a16="http://schemas.microsoft.com/office/drawing/2014/main" id="{93006221-AE46-E7EE-9683-62028C1ACB4B}"/>
              </a:ext>
            </a:extLst>
          </p:cNvPr>
          <p:cNvCxnSpPr>
            <a:cxnSpLocks/>
          </p:cNvCxnSpPr>
          <p:nvPr/>
        </p:nvCxnSpPr>
        <p:spPr>
          <a:xfrm>
            <a:off x="7709361" y="1583696"/>
            <a:ext cx="0" cy="2405443"/>
          </a:xfrm>
          <a:prstGeom prst="line">
            <a:avLst/>
          </a:prstGeom>
          <a:noFill/>
          <a:ln w="9525" cap="flat" cmpd="sng" algn="ctr">
            <a:solidFill>
              <a:schemeClr val="bg2">
                <a:lumMod val="75000"/>
              </a:schemeClr>
            </a:solidFill>
            <a:prstDash val="solid"/>
            <a:miter lim="800000"/>
          </a:ln>
          <a:effectLst/>
        </p:spPr>
      </p:cxnSp>
      <p:sp>
        <p:nvSpPr>
          <p:cNvPr id="18" name="Rectangle 150">
            <a:extLst>
              <a:ext uri="{FF2B5EF4-FFF2-40B4-BE49-F238E27FC236}">
                <a16:creationId xmlns:a16="http://schemas.microsoft.com/office/drawing/2014/main" id="{1308407F-6AD2-61F4-0BE4-A8D446CDADAD}"/>
              </a:ext>
            </a:extLst>
          </p:cNvPr>
          <p:cNvSpPr/>
          <p:nvPr/>
        </p:nvSpPr>
        <p:spPr>
          <a:xfrm>
            <a:off x="8448335" y="1552651"/>
            <a:ext cx="2475815" cy="342078"/>
          </a:xfrm>
          <a:prstGeom prst="rect">
            <a:avLst/>
          </a:prstGeom>
          <a:solidFill>
            <a:schemeClr val="bg1">
              <a:lumMod val="95000"/>
            </a:schemeClr>
          </a:solidFill>
          <a:ln w="12700" cap="flat" cmpd="sng" algn="ctr">
            <a:noFill/>
            <a:prstDash val="solid"/>
            <a:miter lim="800000"/>
          </a:ln>
          <a:effectLst/>
        </p:spPr>
        <p:txBody>
          <a:bodyPr wrap="none" lIns="27432" rIns="0"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867" b="1" i="0" u="none" strike="noStrike" kern="0" cap="none" spc="0" normalizeH="0" baseline="0" noProof="0" dirty="0">
                <a:ln>
                  <a:noFill/>
                </a:ln>
                <a:solidFill>
                  <a:srgbClr val="6A8026"/>
                </a:solidFill>
                <a:effectLst/>
                <a:uLnTx/>
                <a:uFillTx/>
                <a:latin typeface="Calibri" panose="020F0502020204030204"/>
                <a:ea typeface="MS PGothic" panose="020B0600070205080204" pitchFamily="34" charset="-128"/>
                <a:cs typeface="+mn-cs"/>
              </a:rPr>
              <a:t>Phase </a:t>
            </a:r>
            <a:r>
              <a:rPr kumimoji="0" lang="en-US" sz="1867" b="1" i="0" u="none" strike="noStrike" kern="0" cap="none" spc="0" normalizeH="0" baseline="0" noProof="0" dirty="0" err="1">
                <a:ln>
                  <a:noFill/>
                </a:ln>
                <a:solidFill>
                  <a:srgbClr val="6A8026"/>
                </a:solidFill>
                <a:effectLst/>
                <a:uLnTx/>
                <a:uFillTx/>
                <a:latin typeface="Calibri" panose="020F0502020204030204"/>
                <a:ea typeface="MS PGothic" panose="020B0600070205080204" pitchFamily="34" charset="-128"/>
                <a:cs typeface="+mn-cs"/>
              </a:rPr>
              <a:t>IIa</a:t>
            </a:r>
            <a:r>
              <a:rPr kumimoji="0" lang="en-US" sz="1867" b="1" i="0" u="none" strike="noStrike" kern="0" cap="none" spc="0" normalizeH="0" baseline="0" noProof="0" dirty="0">
                <a:ln>
                  <a:noFill/>
                </a:ln>
                <a:solidFill>
                  <a:srgbClr val="6A8026"/>
                </a:solidFill>
                <a:effectLst/>
                <a:uLnTx/>
                <a:uFillTx/>
                <a:latin typeface="Calibri" panose="020F0502020204030204"/>
                <a:ea typeface="MS PGothic" panose="020B0600070205080204" pitchFamily="34" charset="-128"/>
                <a:cs typeface="+mn-cs"/>
              </a:rPr>
              <a:t> </a:t>
            </a:r>
          </a:p>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867" b="0" i="0" u="none" strike="noStrike" kern="0" cap="none" spc="0" normalizeH="0" baseline="0" noProof="0" dirty="0">
                <a:ln>
                  <a:noFill/>
                </a:ln>
                <a:solidFill>
                  <a:srgbClr val="4472C4">
                    <a:lumMod val="50000"/>
                  </a:srgbClr>
                </a:solidFill>
                <a:effectLst/>
                <a:uLnTx/>
                <a:uFillTx/>
                <a:latin typeface="Calibri" panose="020F0502020204030204"/>
                <a:ea typeface="MS PGothic" panose="020B0600070205080204" pitchFamily="34" charset="-128"/>
                <a:cs typeface="+mn-cs"/>
              </a:rPr>
              <a:t>Dose Optimization</a:t>
            </a:r>
          </a:p>
        </p:txBody>
      </p:sp>
      <p:sp>
        <p:nvSpPr>
          <p:cNvPr id="19" name="Rechteck 67">
            <a:extLst>
              <a:ext uri="{FF2B5EF4-FFF2-40B4-BE49-F238E27FC236}">
                <a16:creationId xmlns:a16="http://schemas.microsoft.com/office/drawing/2014/main" id="{D064DAEF-E0E2-4FB3-F6E9-25B6AC5D80B4}"/>
              </a:ext>
            </a:extLst>
          </p:cNvPr>
          <p:cNvSpPr/>
          <p:nvPr/>
        </p:nvSpPr>
        <p:spPr>
          <a:xfrm>
            <a:off x="3177111" y="3030412"/>
            <a:ext cx="960000" cy="240000"/>
          </a:xfrm>
          <a:prstGeom prst="rect">
            <a:avLst/>
          </a:prstGeom>
          <a:solidFill>
            <a:schemeClr val="accent1">
              <a:lumMod val="75000"/>
            </a:schemeClr>
          </a:solidFill>
          <a:ln w="28575" cap="flat" cmpd="sng" algn="ctr">
            <a:noFill/>
            <a:prstDash val="solid"/>
            <a:miter lim="800000"/>
          </a:ln>
          <a:effectLst/>
        </p:spPr>
        <p:txBody>
          <a:bodyPr lIns="0" rIns="0"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FFFFFF">
                    <a:lumMod val="95000"/>
                  </a:srgbClr>
                </a:solidFill>
                <a:effectLst/>
                <a:uLnTx/>
                <a:uFillTx/>
                <a:latin typeface="Calibri" panose="020F0502020204030204"/>
                <a:ea typeface="MS PGothic" panose="020B0600070205080204" pitchFamily="34" charset="-128"/>
                <a:cs typeface="+mn-cs"/>
              </a:rPr>
              <a:t>2.1 mg/kg</a:t>
            </a:r>
          </a:p>
        </p:txBody>
      </p:sp>
      <p:sp>
        <p:nvSpPr>
          <p:cNvPr id="20" name="Rechteck 67">
            <a:extLst>
              <a:ext uri="{FF2B5EF4-FFF2-40B4-BE49-F238E27FC236}">
                <a16:creationId xmlns:a16="http://schemas.microsoft.com/office/drawing/2014/main" id="{95955E5B-D41D-5083-352F-561AB67CF172}"/>
              </a:ext>
            </a:extLst>
          </p:cNvPr>
          <p:cNvSpPr/>
          <p:nvPr/>
        </p:nvSpPr>
        <p:spPr>
          <a:xfrm>
            <a:off x="4038524" y="2749844"/>
            <a:ext cx="960000" cy="240000"/>
          </a:xfrm>
          <a:prstGeom prst="rect">
            <a:avLst/>
          </a:prstGeom>
          <a:solidFill>
            <a:schemeClr val="accent1">
              <a:lumMod val="75000"/>
            </a:schemeClr>
          </a:solidFill>
          <a:ln w="28575" cap="flat" cmpd="sng" algn="ctr">
            <a:noFill/>
            <a:prstDash val="solid"/>
            <a:miter lim="800000"/>
          </a:ln>
          <a:effectLst/>
        </p:spPr>
        <p:txBody>
          <a:bodyPr lIns="0" rIns="0"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FFFFFF">
                    <a:lumMod val="95000"/>
                  </a:srgbClr>
                </a:solidFill>
                <a:effectLst/>
                <a:uLnTx/>
                <a:uFillTx/>
                <a:latin typeface="Calibri" panose="020F0502020204030204"/>
                <a:ea typeface="MS PGothic" panose="020B0600070205080204" pitchFamily="34" charset="-128"/>
                <a:cs typeface="+mn-cs"/>
              </a:rPr>
              <a:t>2.5 mg/kg</a:t>
            </a:r>
          </a:p>
        </p:txBody>
      </p:sp>
      <p:sp>
        <p:nvSpPr>
          <p:cNvPr id="21" name="Rechteck 67">
            <a:extLst>
              <a:ext uri="{FF2B5EF4-FFF2-40B4-BE49-F238E27FC236}">
                <a16:creationId xmlns:a16="http://schemas.microsoft.com/office/drawing/2014/main" id="{A357FD73-6FF0-286B-7CBB-E16C56598133}"/>
              </a:ext>
            </a:extLst>
          </p:cNvPr>
          <p:cNvSpPr/>
          <p:nvPr/>
        </p:nvSpPr>
        <p:spPr>
          <a:xfrm>
            <a:off x="592871" y="3857773"/>
            <a:ext cx="960000" cy="240000"/>
          </a:xfrm>
          <a:prstGeom prst="rect">
            <a:avLst/>
          </a:prstGeom>
          <a:solidFill>
            <a:schemeClr val="accent1">
              <a:lumMod val="40000"/>
              <a:lumOff val="60000"/>
              <a:alpha val="38000"/>
            </a:schemeClr>
          </a:solidFill>
          <a:ln w="28575" cap="flat" cmpd="sng" algn="ctr">
            <a:noFill/>
            <a:prstDash val="solid"/>
            <a:miter lim="800000"/>
          </a:ln>
          <a:effectLst/>
        </p:spPr>
        <p:txBody>
          <a:bodyPr lIns="0" rIns="0"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00305D"/>
                </a:solidFill>
                <a:effectLst/>
                <a:uLnTx/>
                <a:uFillTx/>
                <a:latin typeface="Calibri" panose="020F0502020204030204"/>
                <a:ea typeface="MS PGothic" panose="020B0600070205080204" pitchFamily="34" charset="-128"/>
                <a:cs typeface="+mn-cs"/>
              </a:rPr>
              <a:t>0.5 mg/kg</a:t>
            </a:r>
          </a:p>
        </p:txBody>
      </p:sp>
      <p:sp>
        <p:nvSpPr>
          <p:cNvPr id="22" name="Rechteck 67">
            <a:extLst>
              <a:ext uri="{FF2B5EF4-FFF2-40B4-BE49-F238E27FC236}">
                <a16:creationId xmlns:a16="http://schemas.microsoft.com/office/drawing/2014/main" id="{1480AEBA-4ABC-071A-1231-629044B56ADE}"/>
              </a:ext>
            </a:extLst>
          </p:cNvPr>
          <p:cNvSpPr/>
          <p:nvPr/>
        </p:nvSpPr>
        <p:spPr>
          <a:xfrm>
            <a:off x="1454285" y="3584378"/>
            <a:ext cx="960000" cy="240000"/>
          </a:xfrm>
          <a:prstGeom prst="rect">
            <a:avLst/>
          </a:prstGeom>
          <a:solidFill>
            <a:schemeClr val="accent1">
              <a:lumMod val="40000"/>
              <a:lumOff val="60000"/>
              <a:alpha val="38000"/>
            </a:schemeClr>
          </a:solidFill>
          <a:ln w="28575" cap="flat" cmpd="sng" algn="ctr">
            <a:noFill/>
            <a:prstDash val="solid"/>
            <a:miter lim="800000"/>
          </a:ln>
          <a:effectLst/>
        </p:spPr>
        <p:txBody>
          <a:bodyPr lIns="0" rIns="0"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00305D"/>
                </a:solidFill>
                <a:effectLst/>
                <a:uLnTx/>
                <a:uFillTx/>
                <a:latin typeface="Calibri" panose="020F0502020204030204"/>
                <a:ea typeface="MS PGothic" panose="020B0600070205080204" pitchFamily="34" charset="-128"/>
                <a:cs typeface="+mn-cs"/>
              </a:rPr>
              <a:t>1.0 mg/kg</a:t>
            </a:r>
          </a:p>
        </p:txBody>
      </p:sp>
      <p:sp>
        <p:nvSpPr>
          <p:cNvPr id="23" name="Rechteck 67">
            <a:extLst>
              <a:ext uri="{FF2B5EF4-FFF2-40B4-BE49-F238E27FC236}">
                <a16:creationId xmlns:a16="http://schemas.microsoft.com/office/drawing/2014/main" id="{A8926244-A11F-2483-CA7E-5FF99E898AEA}"/>
              </a:ext>
            </a:extLst>
          </p:cNvPr>
          <p:cNvSpPr/>
          <p:nvPr/>
        </p:nvSpPr>
        <p:spPr>
          <a:xfrm>
            <a:off x="2315698" y="3310982"/>
            <a:ext cx="960000" cy="240000"/>
          </a:xfrm>
          <a:prstGeom prst="rect">
            <a:avLst/>
          </a:prstGeom>
          <a:solidFill>
            <a:schemeClr val="accent1">
              <a:lumMod val="75000"/>
            </a:schemeClr>
          </a:solidFill>
          <a:ln w="28575" cap="flat" cmpd="sng" algn="ctr">
            <a:noFill/>
            <a:prstDash val="solid"/>
            <a:miter lim="800000"/>
          </a:ln>
          <a:effectLst/>
        </p:spPr>
        <p:txBody>
          <a:bodyPr lIns="0" rIns="0"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FFFFFF">
                    <a:lumMod val="95000"/>
                  </a:srgbClr>
                </a:solidFill>
                <a:effectLst/>
                <a:uLnTx/>
                <a:uFillTx/>
                <a:latin typeface="Calibri" panose="020F0502020204030204"/>
                <a:ea typeface="MS PGothic" panose="020B0600070205080204" pitchFamily="34" charset="-128"/>
                <a:cs typeface="+mn-cs"/>
              </a:rPr>
              <a:t>1.67 mg/kg</a:t>
            </a:r>
          </a:p>
        </p:txBody>
      </p:sp>
      <p:sp>
        <p:nvSpPr>
          <p:cNvPr id="24" name="Rechteck 67">
            <a:extLst>
              <a:ext uri="{FF2B5EF4-FFF2-40B4-BE49-F238E27FC236}">
                <a16:creationId xmlns:a16="http://schemas.microsoft.com/office/drawing/2014/main" id="{48DBA039-80C5-02C6-4B9D-5E70EB63D24C}"/>
              </a:ext>
            </a:extLst>
          </p:cNvPr>
          <p:cNvSpPr/>
          <p:nvPr/>
        </p:nvSpPr>
        <p:spPr>
          <a:xfrm>
            <a:off x="4899933" y="2462102"/>
            <a:ext cx="960000" cy="240000"/>
          </a:xfrm>
          <a:prstGeom prst="rect">
            <a:avLst/>
          </a:prstGeom>
          <a:solidFill>
            <a:schemeClr val="accent1">
              <a:lumMod val="75000"/>
            </a:schemeClr>
          </a:solidFill>
          <a:ln w="28575" cap="flat" cmpd="sng" algn="ctr">
            <a:noFill/>
            <a:prstDash val="solid"/>
            <a:miter lim="800000"/>
          </a:ln>
          <a:effectLst/>
        </p:spPr>
        <p:txBody>
          <a:bodyPr lIns="0" rIns="0"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FFFFFF">
                    <a:lumMod val="95000"/>
                  </a:srgbClr>
                </a:solidFill>
                <a:effectLst/>
                <a:uLnTx/>
                <a:uFillTx/>
                <a:latin typeface="Calibri" panose="020F0502020204030204"/>
                <a:ea typeface="MS PGothic" panose="020B0600070205080204" pitchFamily="34" charset="-128"/>
                <a:cs typeface="+mn-cs"/>
              </a:rPr>
              <a:t>3.3 mg/kg</a:t>
            </a:r>
          </a:p>
        </p:txBody>
      </p:sp>
      <p:cxnSp>
        <p:nvCxnSpPr>
          <p:cNvPr id="25" name="Elbow Connector 167">
            <a:extLst>
              <a:ext uri="{FF2B5EF4-FFF2-40B4-BE49-F238E27FC236}">
                <a16:creationId xmlns:a16="http://schemas.microsoft.com/office/drawing/2014/main" id="{96F30751-310B-5AF9-AB2F-BD4A76EFAEBE}"/>
              </a:ext>
            </a:extLst>
          </p:cNvPr>
          <p:cNvCxnSpPr>
            <a:cxnSpLocks/>
          </p:cNvCxnSpPr>
          <p:nvPr/>
        </p:nvCxnSpPr>
        <p:spPr>
          <a:xfrm rot="5400000" flipH="1" flipV="1">
            <a:off x="1077621" y="3491735"/>
            <a:ext cx="144000" cy="600000"/>
          </a:xfrm>
          <a:prstGeom prst="bentConnector2">
            <a:avLst/>
          </a:prstGeom>
          <a:noFill/>
          <a:ln w="19050" cap="flat" cmpd="sng" algn="ctr">
            <a:solidFill>
              <a:srgbClr val="00305D"/>
            </a:solidFill>
            <a:prstDash val="solid"/>
            <a:miter lim="800000"/>
            <a:tailEnd type="triangle"/>
          </a:ln>
          <a:effectLst/>
        </p:spPr>
      </p:cxnSp>
      <p:cxnSp>
        <p:nvCxnSpPr>
          <p:cNvPr id="26" name="Elbow Connector 168">
            <a:extLst>
              <a:ext uri="{FF2B5EF4-FFF2-40B4-BE49-F238E27FC236}">
                <a16:creationId xmlns:a16="http://schemas.microsoft.com/office/drawing/2014/main" id="{D78882C5-18B1-78DF-6CCD-23889EC2EAB7}"/>
              </a:ext>
            </a:extLst>
          </p:cNvPr>
          <p:cNvCxnSpPr>
            <a:cxnSpLocks/>
          </p:cNvCxnSpPr>
          <p:nvPr/>
        </p:nvCxnSpPr>
        <p:spPr>
          <a:xfrm rot="5400000" flipH="1" flipV="1">
            <a:off x="1944910" y="3213396"/>
            <a:ext cx="144000" cy="600000"/>
          </a:xfrm>
          <a:prstGeom prst="bentConnector2">
            <a:avLst/>
          </a:prstGeom>
          <a:noFill/>
          <a:ln w="19050" cap="flat" cmpd="sng" algn="ctr">
            <a:solidFill>
              <a:srgbClr val="00305D"/>
            </a:solidFill>
            <a:prstDash val="solid"/>
            <a:miter lim="800000"/>
            <a:tailEnd type="triangle"/>
          </a:ln>
          <a:effectLst/>
        </p:spPr>
      </p:cxnSp>
      <p:cxnSp>
        <p:nvCxnSpPr>
          <p:cNvPr id="27" name="Elbow Connector 169">
            <a:extLst>
              <a:ext uri="{FF2B5EF4-FFF2-40B4-BE49-F238E27FC236}">
                <a16:creationId xmlns:a16="http://schemas.microsoft.com/office/drawing/2014/main" id="{428FD808-F134-1F08-0B4B-5EEBEC33C28B}"/>
              </a:ext>
            </a:extLst>
          </p:cNvPr>
          <p:cNvCxnSpPr>
            <a:cxnSpLocks/>
          </p:cNvCxnSpPr>
          <p:nvPr/>
        </p:nvCxnSpPr>
        <p:spPr>
          <a:xfrm rot="5400000" flipH="1" flipV="1">
            <a:off x="2812199" y="2935058"/>
            <a:ext cx="144000" cy="600000"/>
          </a:xfrm>
          <a:prstGeom prst="bentConnector2">
            <a:avLst/>
          </a:prstGeom>
          <a:noFill/>
          <a:ln w="19050" cap="flat" cmpd="sng" algn="ctr">
            <a:solidFill>
              <a:srgbClr val="00305D"/>
            </a:solidFill>
            <a:prstDash val="solid"/>
            <a:miter lim="800000"/>
            <a:tailEnd type="triangle"/>
          </a:ln>
          <a:effectLst/>
        </p:spPr>
      </p:cxnSp>
      <p:cxnSp>
        <p:nvCxnSpPr>
          <p:cNvPr id="28" name="Elbow Connector 170">
            <a:extLst>
              <a:ext uri="{FF2B5EF4-FFF2-40B4-BE49-F238E27FC236}">
                <a16:creationId xmlns:a16="http://schemas.microsoft.com/office/drawing/2014/main" id="{9E2AFF51-276E-C7DD-CCD5-44F18525C4FB}"/>
              </a:ext>
            </a:extLst>
          </p:cNvPr>
          <p:cNvCxnSpPr>
            <a:cxnSpLocks/>
          </p:cNvCxnSpPr>
          <p:nvPr/>
        </p:nvCxnSpPr>
        <p:spPr>
          <a:xfrm rot="5400000" flipH="1" flipV="1">
            <a:off x="3672317" y="2649544"/>
            <a:ext cx="144000" cy="600000"/>
          </a:xfrm>
          <a:prstGeom prst="bentConnector2">
            <a:avLst/>
          </a:prstGeom>
          <a:noFill/>
          <a:ln w="19050" cap="flat" cmpd="sng" algn="ctr">
            <a:solidFill>
              <a:srgbClr val="00305D"/>
            </a:solidFill>
            <a:prstDash val="solid"/>
            <a:miter lim="800000"/>
            <a:tailEnd type="triangle"/>
          </a:ln>
          <a:effectLst/>
        </p:spPr>
      </p:cxnSp>
      <p:cxnSp>
        <p:nvCxnSpPr>
          <p:cNvPr id="29" name="Elbow Connector 171">
            <a:extLst>
              <a:ext uri="{FF2B5EF4-FFF2-40B4-BE49-F238E27FC236}">
                <a16:creationId xmlns:a16="http://schemas.microsoft.com/office/drawing/2014/main" id="{8DE73673-AC53-9BEF-DAF3-E97BEBDE0DDF}"/>
              </a:ext>
            </a:extLst>
          </p:cNvPr>
          <p:cNvCxnSpPr>
            <a:cxnSpLocks/>
          </p:cNvCxnSpPr>
          <p:nvPr/>
        </p:nvCxnSpPr>
        <p:spPr>
          <a:xfrm rot="5400000" flipH="1" flipV="1">
            <a:off x="4539606" y="2364034"/>
            <a:ext cx="144000" cy="600000"/>
          </a:xfrm>
          <a:prstGeom prst="bentConnector2">
            <a:avLst/>
          </a:prstGeom>
          <a:noFill/>
          <a:ln w="19050" cap="flat" cmpd="sng" algn="ctr">
            <a:solidFill>
              <a:srgbClr val="00305D"/>
            </a:solidFill>
            <a:prstDash val="solid"/>
            <a:miter lim="800000"/>
            <a:tailEnd type="triangle"/>
          </a:ln>
          <a:effectLst/>
        </p:spPr>
      </p:cxnSp>
      <p:sp>
        <p:nvSpPr>
          <p:cNvPr id="31" name="Rechteck 67">
            <a:extLst>
              <a:ext uri="{FF2B5EF4-FFF2-40B4-BE49-F238E27FC236}">
                <a16:creationId xmlns:a16="http://schemas.microsoft.com/office/drawing/2014/main" id="{BC840ACE-B3D8-4613-4DC1-A39C3EBD8A5C}"/>
              </a:ext>
            </a:extLst>
          </p:cNvPr>
          <p:cNvSpPr/>
          <p:nvPr/>
        </p:nvSpPr>
        <p:spPr>
          <a:xfrm>
            <a:off x="5766220" y="2176914"/>
            <a:ext cx="960000" cy="240000"/>
          </a:xfrm>
          <a:prstGeom prst="rect">
            <a:avLst/>
          </a:prstGeom>
          <a:solidFill>
            <a:schemeClr val="accent1">
              <a:lumMod val="40000"/>
              <a:lumOff val="60000"/>
              <a:alpha val="38000"/>
            </a:schemeClr>
          </a:solidFill>
          <a:ln w="28575" cap="flat" cmpd="sng" algn="ctr">
            <a:noFill/>
            <a:prstDash val="solid"/>
            <a:miter lim="800000"/>
          </a:ln>
          <a:effectLst/>
        </p:spPr>
        <p:txBody>
          <a:bodyPr lIns="0" rIns="0"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00305D"/>
                </a:solidFill>
                <a:effectLst/>
                <a:uLnTx/>
                <a:uFillTx/>
                <a:latin typeface="Calibri" panose="020F0502020204030204"/>
                <a:ea typeface="MS PGothic" panose="020B0600070205080204" pitchFamily="34" charset="-128"/>
                <a:cs typeface="+mn-cs"/>
              </a:rPr>
              <a:t>4.4. mg/kg</a:t>
            </a:r>
          </a:p>
        </p:txBody>
      </p:sp>
      <p:cxnSp>
        <p:nvCxnSpPr>
          <p:cNvPr id="32" name="Elbow Connector 171">
            <a:extLst>
              <a:ext uri="{FF2B5EF4-FFF2-40B4-BE49-F238E27FC236}">
                <a16:creationId xmlns:a16="http://schemas.microsoft.com/office/drawing/2014/main" id="{88EFEF14-770D-F2E2-D419-A0588702D220}"/>
              </a:ext>
            </a:extLst>
          </p:cNvPr>
          <p:cNvCxnSpPr>
            <a:cxnSpLocks/>
          </p:cNvCxnSpPr>
          <p:nvPr/>
        </p:nvCxnSpPr>
        <p:spPr>
          <a:xfrm rot="5400000" flipH="1" flipV="1">
            <a:off x="5391549" y="2071674"/>
            <a:ext cx="144000" cy="600000"/>
          </a:xfrm>
          <a:prstGeom prst="bentConnector2">
            <a:avLst/>
          </a:prstGeom>
          <a:noFill/>
          <a:ln w="19050" cap="flat" cmpd="sng" algn="ctr">
            <a:solidFill>
              <a:srgbClr val="00305D"/>
            </a:solidFill>
            <a:prstDash val="solid"/>
            <a:miter lim="800000"/>
            <a:tailEnd type="triangle"/>
          </a:ln>
          <a:effectLst/>
        </p:spPr>
      </p:cxnSp>
      <p:sp>
        <p:nvSpPr>
          <p:cNvPr id="33" name="Rechteck 67">
            <a:extLst>
              <a:ext uri="{FF2B5EF4-FFF2-40B4-BE49-F238E27FC236}">
                <a16:creationId xmlns:a16="http://schemas.microsoft.com/office/drawing/2014/main" id="{0E17428A-5D89-727D-57AB-BC5E7E2056A1}"/>
              </a:ext>
            </a:extLst>
          </p:cNvPr>
          <p:cNvSpPr/>
          <p:nvPr/>
        </p:nvSpPr>
        <p:spPr>
          <a:xfrm>
            <a:off x="6597677" y="1896839"/>
            <a:ext cx="960000" cy="240000"/>
          </a:xfrm>
          <a:prstGeom prst="rect">
            <a:avLst/>
          </a:prstGeom>
          <a:solidFill>
            <a:schemeClr val="accent1">
              <a:lumMod val="40000"/>
              <a:lumOff val="60000"/>
              <a:alpha val="38000"/>
            </a:schemeClr>
          </a:solidFill>
          <a:ln w="28575" cap="flat" cmpd="sng" algn="ctr">
            <a:noFill/>
            <a:prstDash val="solid"/>
            <a:miter lim="800000"/>
          </a:ln>
          <a:effectLst/>
        </p:spPr>
        <p:txBody>
          <a:bodyPr lIns="0" rIns="0"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00305D"/>
                </a:solidFill>
                <a:effectLst/>
                <a:uLnTx/>
                <a:uFillTx/>
                <a:latin typeface="Calibri" panose="020F0502020204030204"/>
                <a:ea typeface="MS PGothic" panose="020B0600070205080204" pitchFamily="34" charset="-128"/>
                <a:cs typeface="+mn-cs"/>
              </a:rPr>
              <a:t>5.3 mg/kg</a:t>
            </a:r>
          </a:p>
        </p:txBody>
      </p:sp>
      <p:cxnSp>
        <p:nvCxnSpPr>
          <p:cNvPr id="34" name="Elbow Connector 171">
            <a:extLst>
              <a:ext uri="{FF2B5EF4-FFF2-40B4-BE49-F238E27FC236}">
                <a16:creationId xmlns:a16="http://schemas.microsoft.com/office/drawing/2014/main" id="{16B3ECC1-23D9-1003-D5FD-09349F949638}"/>
              </a:ext>
            </a:extLst>
          </p:cNvPr>
          <p:cNvCxnSpPr>
            <a:cxnSpLocks/>
          </p:cNvCxnSpPr>
          <p:nvPr/>
        </p:nvCxnSpPr>
        <p:spPr>
          <a:xfrm rot="5400000" flipH="1" flipV="1">
            <a:off x="6237351" y="1784424"/>
            <a:ext cx="144000" cy="600000"/>
          </a:xfrm>
          <a:prstGeom prst="bentConnector2">
            <a:avLst/>
          </a:prstGeom>
          <a:noFill/>
          <a:ln w="19050" cap="flat" cmpd="sng" algn="ctr">
            <a:solidFill>
              <a:srgbClr val="00305D"/>
            </a:solidFill>
            <a:prstDash val="solid"/>
            <a:miter lim="800000"/>
            <a:tailEnd type="triangle"/>
          </a:ln>
          <a:effectLst/>
        </p:spPr>
      </p:cxnSp>
      <p:sp>
        <p:nvSpPr>
          <p:cNvPr id="40" name="Rounded Rectangle 13">
            <a:extLst>
              <a:ext uri="{FF2B5EF4-FFF2-40B4-BE49-F238E27FC236}">
                <a16:creationId xmlns:a16="http://schemas.microsoft.com/office/drawing/2014/main" id="{C2AA4C4E-7244-1E52-47C6-7F6E44EBBDEB}"/>
              </a:ext>
            </a:extLst>
          </p:cNvPr>
          <p:cNvSpPr/>
          <p:nvPr/>
        </p:nvSpPr>
        <p:spPr>
          <a:xfrm>
            <a:off x="459170" y="4310457"/>
            <a:ext cx="6356358" cy="1751453"/>
          </a:xfrm>
          <a:prstGeom prst="roundRect">
            <a:avLst>
              <a:gd name="adj" fmla="val 7647"/>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04815" marR="0" lvl="1" indent="0" algn="l" defTabSz="914446"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04815" marR="0" lvl="1" indent="0" algn="l" defTabSz="914446"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6A8026"/>
                </a:solidFill>
                <a:effectLst/>
                <a:uLnTx/>
                <a:uFillTx/>
                <a:latin typeface="Calibri" panose="020F0502020204030204"/>
                <a:ea typeface="+mn-ea"/>
                <a:cs typeface="Arial" panose="020B0604020202020204" pitchFamily="34" charset="0"/>
              </a:rPr>
              <a:t>Key Eligibility Criteria</a:t>
            </a:r>
            <a:endParaRPr kumimoji="0" lang="en-US" sz="1200" b="0" i="0" u="none" strike="noStrike" kern="1200" cap="none" spc="0" normalizeH="0" baseline="0" noProof="0" dirty="0">
              <a:ln>
                <a:noFill/>
              </a:ln>
              <a:solidFill>
                <a:srgbClr val="6A8026"/>
              </a:solidFill>
              <a:effectLst/>
              <a:uLnTx/>
              <a:uFillTx/>
              <a:latin typeface="Calibri" panose="020F0502020204030204"/>
              <a:ea typeface="+mn-ea"/>
              <a:cs typeface="+mn-cs"/>
            </a:endParaRPr>
          </a:p>
          <a:p>
            <a:pPr marL="495325" marR="0" lvl="1" indent="-190510" algn="l" defTabSz="609630" rtl="0" eaLnBrk="1" fontAlgn="auto" latinLnBrk="0" hangingPunct="1">
              <a:lnSpc>
                <a:spcPct val="100000"/>
              </a:lnSpc>
              <a:spcBef>
                <a:spcPts val="0"/>
              </a:spcBef>
              <a:spcAft>
                <a:spcPts val="0"/>
              </a:spcAft>
              <a:buClr>
                <a:srgbClr val="6A8026"/>
              </a:buClr>
              <a:buSzTx/>
              <a:buFont typeface="Arial" panose="020B0604020202020204" pitchFamily="34" charset="0"/>
              <a:buChar char="•"/>
              <a:tabLst/>
              <a:defRPr/>
            </a:pPr>
            <a:r>
              <a:rPr kumimoji="0" lang="en-US" sz="1333" b="0"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Histologically confirmed, platinum resistant, high-grade serous epithelial ovarian, fallopian tube or primary peritoneal cancer</a:t>
            </a:r>
          </a:p>
          <a:p>
            <a:pPr marL="495325" marR="0" lvl="1" indent="-190510" algn="l" defTabSz="609630" rtl="0" eaLnBrk="1" fontAlgn="auto" latinLnBrk="0" hangingPunct="1">
              <a:lnSpc>
                <a:spcPct val="100000"/>
              </a:lnSpc>
              <a:spcBef>
                <a:spcPts val="0"/>
              </a:spcBef>
              <a:spcAft>
                <a:spcPts val="0"/>
              </a:spcAft>
              <a:buClr>
                <a:srgbClr val="6A8026"/>
              </a:buClr>
              <a:buSzTx/>
              <a:buFont typeface="Arial" panose="020B0604020202020204" pitchFamily="34" charset="0"/>
              <a:buChar char="•"/>
              <a:tabLst/>
              <a:defRPr/>
            </a:pPr>
            <a:r>
              <a:rPr kumimoji="0" lang="en-US" sz="1333" b="0"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rPr>
              <a:t>A maximum of 5 platinum-based and 2 non-platinum prior lines of therapy</a:t>
            </a:r>
          </a:p>
          <a:p>
            <a:pPr marL="495325" marR="0" lvl="1" indent="-190510" algn="l" defTabSz="609630" rtl="0" eaLnBrk="1" fontAlgn="auto" latinLnBrk="0" hangingPunct="1">
              <a:lnSpc>
                <a:spcPct val="100000"/>
              </a:lnSpc>
              <a:spcBef>
                <a:spcPts val="0"/>
              </a:spcBef>
              <a:spcAft>
                <a:spcPts val="0"/>
              </a:spcAft>
              <a:buClr>
                <a:srgbClr val="6A8026"/>
              </a:buClr>
              <a:buSzTx/>
              <a:buFont typeface="Arial" panose="020B0604020202020204" pitchFamily="34" charset="0"/>
              <a:buChar char="•"/>
              <a:tabLst/>
              <a:defRPr/>
            </a:pPr>
            <a:r>
              <a:rPr kumimoji="0" lang="en-US" sz="1333" b="0"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ECOG 0-1</a:t>
            </a:r>
          </a:p>
          <a:p>
            <a:pPr marL="495325" marR="0" lvl="1" indent="-190510" algn="l" defTabSz="609630" rtl="0" eaLnBrk="1" fontAlgn="auto" latinLnBrk="0" hangingPunct="1">
              <a:lnSpc>
                <a:spcPct val="100000"/>
              </a:lnSpc>
              <a:spcBef>
                <a:spcPts val="0"/>
              </a:spcBef>
              <a:spcAft>
                <a:spcPts val="0"/>
              </a:spcAft>
              <a:buClr>
                <a:srgbClr val="6A8026"/>
              </a:buClr>
              <a:buSzTx/>
              <a:buFont typeface="Arial" panose="020B0604020202020204" pitchFamily="34" charset="0"/>
              <a:buChar char="•"/>
              <a:tabLst/>
              <a:defRPr/>
            </a:pPr>
            <a:r>
              <a:rPr kumimoji="0" lang="en-US" sz="1333" b="0"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No prior treatment with an ADC containing a TOPO-I inhibitor payload</a:t>
            </a:r>
          </a:p>
          <a:p>
            <a:pPr marL="495325" marR="0" lvl="1" indent="-190510" algn="l" defTabSz="609630" rtl="0" eaLnBrk="1" fontAlgn="auto" latinLnBrk="0" hangingPunct="1">
              <a:lnSpc>
                <a:spcPct val="100000"/>
              </a:lnSpc>
              <a:spcBef>
                <a:spcPts val="0"/>
              </a:spcBef>
              <a:spcAft>
                <a:spcPts val="0"/>
              </a:spcAft>
              <a:buClr>
                <a:srgbClr val="6A8026"/>
              </a:buClr>
              <a:buSzTx/>
              <a:buFont typeface="Arial" panose="020B0604020202020204" pitchFamily="34" charset="0"/>
              <a:buChar char="•"/>
              <a:tabLst/>
              <a:defRPr/>
            </a:pPr>
            <a:r>
              <a:rPr kumimoji="0" lang="en-US" sz="1333" b="0"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No biomarker selection based on NaPi2b expression</a:t>
            </a:r>
          </a:p>
          <a:p>
            <a:pPr marL="304815" marR="0" lvl="1" indent="0" algn="l" defTabSz="609630" rtl="0" eaLnBrk="1" fontAlgn="auto" latinLnBrk="0" hangingPunct="1">
              <a:lnSpc>
                <a:spcPct val="100000"/>
              </a:lnSpc>
              <a:spcBef>
                <a:spcPts val="0"/>
              </a:spcBef>
              <a:spcAft>
                <a:spcPts val="0"/>
              </a:spcAft>
              <a:buClr>
                <a:srgbClr val="70AD47"/>
              </a:buClr>
              <a:buSzTx/>
              <a:buFontTx/>
              <a:buNone/>
              <a:tabLst/>
              <a:defRPr/>
            </a:pPr>
            <a:endParaRPr kumimoji="0" lang="en-US" sz="1333" b="0"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endParaRPr>
          </a:p>
        </p:txBody>
      </p:sp>
      <p:sp>
        <p:nvSpPr>
          <p:cNvPr id="41" name="Rounded Rectangle 12">
            <a:extLst>
              <a:ext uri="{FF2B5EF4-FFF2-40B4-BE49-F238E27FC236}">
                <a16:creationId xmlns:a16="http://schemas.microsoft.com/office/drawing/2014/main" id="{4A3C199D-4E2E-13F4-5D16-623B0A301C09}"/>
              </a:ext>
            </a:extLst>
          </p:cNvPr>
          <p:cNvSpPr/>
          <p:nvPr/>
        </p:nvSpPr>
        <p:spPr>
          <a:xfrm>
            <a:off x="6897053" y="4310457"/>
            <a:ext cx="3654960" cy="1751453"/>
          </a:xfrm>
          <a:prstGeom prst="roundRect">
            <a:avLst>
              <a:gd name="adj" fmla="val 7357"/>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60960" tIns="30480" rIns="60960" bIns="30480" rtlCol="0" anchor="ctr"/>
          <a:lstStyle/>
          <a:p>
            <a:pPr marL="304815" marR="0" lvl="1" indent="0" algn="l" defTabSz="914446"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6A8026"/>
                </a:solidFill>
                <a:effectLst/>
                <a:uLnTx/>
                <a:uFillTx/>
                <a:latin typeface="Calibri" panose="020F0502020204030204"/>
                <a:ea typeface="+mn-ea"/>
                <a:cs typeface="Arial" panose="020B0604020202020204" pitchFamily="34" charset="0"/>
              </a:rPr>
              <a:t>Objectives and Endpoints</a:t>
            </a:r>
            <a:endParaRPr kumimoji="0" lang="en-US" sz="1200" b="0" i="0" u="none" strike="noStrike" kern="1200" cap="none" spc="0" normalizeH="0" baseline="0" noProof="0" dirty="0">
              <a:ln>
                <a:noFill/>
              </a:ln>
              <a:solidFill>
                <a:srgbClr val="6A8026"/>
              </a:solidFill>
              <a:effectLst/>
              <a:uLnTx/>
              <a:uFillTx/>
              <a:latin typeface="Calibri" panose="020F0502020204030204"/>
              <a:ea typeface="+mn-ea"/>
              <a:cs typeface="Arial" panose="020B0604020202020204" pitchFamily="34" charset="0"/>
            </a:endParaRPr>
          </a:p>
          <a:p>
            <a:pPr marL="476274" marR="0" lvl="1" indent="-171459" algn="l" defTabSz="914446" rtl="0" eaLnBrk="1" fontAlgn="auto" latinLnBrk="0" hangingPunct="1">
              <a:lnSpc>
                <a:spcPct val="100000"/>
              </a:lnSpc>
              <a:spcBef>
                <a:spcPts val="0"/>
              </a:spcBef>
              <a:spcAft>
                <a:spcPts val="0"/>
              </a:spcAft>
              <a:buClr>
                <a:srgbClr val="6A8026"/>
              </a:buClr>
              <a:buSzTx/>
              <a:buFont typeface="Arial" panose="020B0604020202020204" pitchFamily="34" charset="0"/>
              <a:buChar char="•"/>
              <a:tabLst/>
              <a:defRPr/>
            </a:pPr>
            <a:r>
              <a:rPr kumimoji="0" lang="en-US" sz="1333" b="0"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Safety and tolerability</a:t>
            </a:r>
          </a:p>
          <a:p>
            <a:pPr marL="476274" marR="0" lvl="1" indent="-171459" algn="l" defTabSz="914446" rtl="0" eaLnBrk="1" fontAlgn="auto" latinLnBrk="0" hangingPunct="1">
              <a:lnSpc>
                <a:spcPct val="100000"/>
              </a:lnSpc>
              <a:spcBef>
                <a:spcPts val="0"/>
              </a:spcBef>
              <a:spcAft>
                <a:spcPts val="0"/>
              </a:spcAft>
              <a:buClr>
                <a:srgbClr val="6A8026"/>
              </a:buClr>
              <a:buSzTx/>
              <a:buFont typeface="Arial" panose="020B0604020202020204" pitchFamily="34" charset="0"/>
              <a:buChar char="•"/>
              <a:tabLst/>
              <a:defRPr/>
            </a:pPr>
            <a:r>
              <a:rPr kumimoji="0" lang="en-US" sz="1333" b="0"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Determination of MTD</a:t>
            </a:r>
          </a:p>
          <a:p>
            <a:pPr marL="476274" marR="0" lvl="1" indent="-171459" algn="l" defTabSz="914446" rtl="0" eaLnBrk="1" fontAlgn="auto" latinLnBrk="0" hangingPunct="1">
              <a:lnSpc>
                <a:spcPct val="100000"/>
              </a:lnSpc>
              <a:spcBef>
                <a:spcPts val="0"/>
              </a:spcBef>
              <a:spcAft>
                <a:spcPts val="0"/>
              </a:spcAft>
              <a:buClr>
                <a:srgbClr val="6A8026"/>
              </a:buClr>
              <a:buSzTx/>
              <a:buFont typeface="Arial" panose="020B0604020202020204" pitchFamily="34" charset="0"/>
              <a:buChar char="•"/>
              <a:tabLst/>
              <a:defRPr/>
            </a:pPr>
            <a:r>
              <a:rPr kumimoji="0" lang="en-US" sz="1333" b="0"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a:rPr>
              <a:t>ORR per RECIST 1.1, DCR, </a:t>
            </a:r>
            <a:r>
              <a:rPr kumimoji="0" lang="en-US" sz="1333"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Arial"/>
              </a:rPr>
              <a:t>DoR</a:t>
            </a:r>
            <a:r>
              <a:rPr kumimoji="0" lang="en-US" sz="1333" b="0"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a:rPr>
              <a:t>, PFS and OS</a:t>
            </a:r>
            <a:endParaRPr kumimoji="0" lang="en-US" sz="1333" b="0" i="0" u="none" strike="noStrike" kern="1200" cap="none" spc="0" normalizeH="0" baseline="0" noProof="0" dirty="0">
              <a:ln>
                <a:noFill/>
              </a:ln>
              <a:solidFill>
                <a:srgbClr val="4472C4">
                  <a:lumMod val="50000"/>
                </a:srgbClr>
              </a:solidFill>
              <a:effectLst/>
              <a:uLnTx/>
              <a:uFillTx/>
              <a:latin typeface="Calibri" panose="020F0502020204030204"/>
              <a:ea typeface="Calibri"/>
              <a:cs typeface="Arial"/>
            </a:endParaRPr>
          </a:p>
          <a:p>
            <a:pPr marL="476274" marR="0" lvl="1" indent="-171459" algn="l" defTabSz="914446" rtl="0" eaLnBrk="1" fontAlgn="auto" latinLnBrk="0" hangingPunct="1">
              <a:lnSpc>
                <a:spcPct val="100000"/>
              </a:lnSpc>
              <a:spcBef>
                <a:spcPts val="0"/>
              </a:spcBef>
              <a:spcAft>
                <a:spcPts val="0"/>
              </a:spcAft>
              <a:buClr>
                <a:srgbClr val="6A8026"/>
              </a:buClr>
              <a:buSzTx/>
              <a:buFont typeface="Arial" panose="020B0604020202020204" pitchFamily="34" charset="0"/>
              <a:buChar char="•"/>
              <a:tabLst/>
              <a:defRPr/>
            </a:pPr>
            <a:r>
              <a:rPr kumimoji="0" lang="en-US" sz="1333" b="0"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PK parameters of TUB-040</a:t>
            </a:r>
          </a:p>
          <a:p>
            <a:pPr marL="476274" marR="0" lvl="1" indent="-171459" algn="l" defTabSz="914446" rtl="0" eaLnBrk="1" fontAlgn="auto" latinLnBrk="0" hangingPunct="1">
              <a:lnSpc>
                <a:spcPct val="100000"/>
              </a:lnSpc>
              <a:spcBef>
                <a:spcPts val="0"/>
              </a:spcBef>
              <a:spcAft>
                <a:spcPts val="0"/>
              </a:spcAft>
              <a:buClr>
                <a:srgbClr val="6A8026"/>
              </a:buClr>
              <a:buSzTx/>
              <a:buFont typeface="Arial" panose="020B0604020202020204" pitchFamily="34" charset="0"/>
              <a:buChar char="•"/>
              <a:tabLst/>
              <a:defRPr/>
            </a:pPr>
            <a:r>
              <a:rPr kumimoji="0" lang="en-US" sz="1333" b="0"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Immunogenicity</a:t>
            </a:r>
          </a:p>
          <a:p>
            <a:pPr marL="476274" marR="0" lvl="1" indent="-171459" algn="l" defTabSz="914446" rtl="0" eaLnBrk="1" fontAlgn="auto" latinLnBrk="0" hangingPunct="1">
              <a:lnSpc>
                <a:spcPct val="100000"/>
              </a:lnSpc>
              <a:spcBef>
                <a:spcPts val="0"/>
              </a:spcBef>
              <a:spcAft>
                <a:spcPts val="0"/>
              </a:spcAft>
              <a:buClr>
                <a:srgbClr val="6A8026"/>
              </a:buClr>
              <a:buSzTx/>
              <a:buFont typeface="Arial" panose="020B0604020202020204" pitchFamily="34" charset="0"/>
              <a:buChar char="•"/>
              <a:tabLst/>
              <a:defRPr/>
            </a:pPr>
            <a:r>
              <a:rPr kumimoji="0" lang="en-US" sz="1333" b="0"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a:rPr>
              <a:t>Quality of life</a:t>
            </a:r>
            <a:endParaRPr kumimoji="0" lang="en-US" sz="1333" b="0" i="0" u="none" strike="noStrike" kern="1200" cap="none" spc="0" normalizeH="0" baseline="0" noProof="0" dirty="0">
              <a:ln>
                <a:noFill/>
              </a:ln>
              <a:solidFill>
                <a:srgbClr val="4472C4">
                  <a:lumMod val="50000"/>
                </a:srgbClr>
              </a:solidFill>
              <a:effectLst/>
              <a:uLnTx/>
              <a:uFillTx/>
              <a:latin typeface="Calibri" panose="020F0502020204030204"/>
              <a:ea typeface="Calibri"/>
              <a:cs typeface="Arial"/>
            </a:endParaRPr>
          </a:p>
        </p:txBody>
      </p:sp>
      <p:sp>
        <p:nvSpPr>
          <p:cNvPr id="42" name="Textfeld 41">
            <a:extLst>
              <a:ext uri="{FF2B5EF4-FFF2-40B4-BE49-F238E27FC236}">
                <a16:creationId xmlns:a16="http://schemas.microsoft.com/office/drawing/2014/main" id="{40D666F5-DA70-829C-D3A2-0BBCFD791BBE}"/>
              </a:ext>
            </a:extLst>
          </p:cNvPr>
          <p:cNvSpPr txBox="1"/>
          <p:nvPr/>
        </p:nvSpPr>
        <p:spPr>
          <a:xfrm>
            <a:off x="459170" y="766927"/>
            <a:ext cx="11139959" cy="553998"/>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lgn="ctr">
              <a:defRPr sz="2400" b="1">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00305D"/>
                </a:solidFill>
                <a:effectLst/>
                <a:uLnTx/>
                <a:uFillTx/>
                <a:latin typeface="Calibri" panose="020F0502020204030204"/>
                <a:ea typeface="+mn-ea"/>
                <a:cs typeface="+mn-cs"/>
              </a:rPr>
              <a:t>A multicenter, FIH dose escalation and optimization Phase I/</a:t>
            </a:r>
            <a:r>
              <a:rPr kumimoji="0" lang="en-US" sz="2133" b="1" i="0" u="none" strike="noStrike" kern="1200" cap="none" spc="0" normalizeH="0" baseline="0" noProof="0" dirty="0" err="1">
                <a:ln>
                  <a:noFill/>
                </a:ln>
                <a:solidFill>
                  <a:srgbClr val="00305D"/>
                </a:solidFill>
                <a:effectLst/>
                <a:uLnTx/>
                <a:uFillTx/>
                <a:latin typeface="Calibri" panose="020F0502020204030204"/>
                <a:ea typeface="+mn-ea"/>
                <a:cs typeface="+mn-cs"/>
              </a:rPr>
              <a:t>IIa</a:t>
            </a:r>
            <a:r>
              <a:rPr kumimoji="0" lang="en-US" sz="2133" b="1" i="0" u="none" strike="noStrike" kern="1200" cap="none" spc="0" normalizeH="0" baseline="0" noProof="0" dirty="0">
                <a:ln>
                  <a:noFill/>
                </a:ln>
                <a:solidFill>
                  <a:srgbClr val="00305D"/>
                </a:solidFill>
                <a:effectLst/>
                <a:uLnTx/>
                <a:uFillTx/>
                <a:latin typeface="Calibri" panose="020F0502020204030204"/>
                <a:ea typeface="+mn-ea"/>
                <a:cs typeface="+mn-cs"/>
              </a:rPr>
              <a:t> Study (NCT06303505),</a:t>
            </a:r>
            <a:br>
              <a:rPr kumimoji="0" lang="en-US" sz="2133" b="1" i="0" u="none" strike="noStrike" kern="1200" cap="none" spc="0" normalizeH="0" baseline="0" noProof="0" dirty="0">
                <a:ln>
                  <a:noFill/>
                </a:ln>
                <a:solidFill>
                  <a:srgbClr val="00305D"/>
                </a:solidFill>
                <a:effectLst/>
                <a:uLnTx/>
                <a:uFillTx/>
                <a:latin typeface="Calibri" panose="020F0502020204030204"/>
                <a:ea typeface="+mn-ea"/>
                <a:cs typeface="+mn-cs"/>
              </a:rPr>
            </a:br>
            <a:r>
              <a:rPr kumimoji="0" lang="en-US" sz="2133" b="1" i="0" u="none" strike="noStrike" kern="1200" cap="none" spc="0" normalizeH="0" baseline="0" noProof="0" dirty="0">
                <a:ln>
                  <a:noFill/>
                </a:ln>
                <a:solidFill>
                  <a:srgbClr val="00305D"/>
                </a:solidFill>
                <a:effectLst/>
                <a:uLnTx/>
                <a:uFillTx/>
                <a:latin typeface="Calibri" panose="020F0502020204030204"/>
                <a:ea typeface="+mn-ea"/>
                <a:cs typeface="+mn-cs"/>
              </a:rPr>
              <a:t>investigating the NaPi2b ADC TUB-040 in PROC* </a:t>
            </a:r>
          </a:p>
        </p:txBody>
      </p:sp>
      <p:sp>
        <p:nvSpPr>
          <p:cNvPr id="44" name="TextBox 43">
            <a:extLst>
              <a:ext uri="{FF2B5EF4-FFF2-40B4-BE49-F238E27FC236}">
                <a16:creationId xmlns:a16="http://schemas.microsoft.com/office/drawing/2014/main" id="{93CAADA8-AC82-9269-3824-839DE100A0D7}"/>
              </a:ext>
            </a:extLst>
          </p:cNvPr>
          <p:cNvSpPr txBox="1"/>
          <p:nvPr/>
        </p:nvSpPr>
        <p:spPr>
          <a:xfrm>
            <a:off x="3184199" y="3888371"/>
            <a:ext cx="2410032" cy="276999"/>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305D"/>
                </a:solidFill>
                <a:effectLst/>
                <a:uLnTx/>
                <a:uFillTx/>
                <a:latin typeface="Calibri" panose="020F0502020204030204"/>
                <a:ea typeface="MS PGothic" panose="020B0600070205080204" pitchFamily="34" charset="-128"/>
                <a:cs typeface="+mn-cs"/>
              </a:rPr>
              <a:t>Study design: ATD followed by BOIN</a:t>
            </a:r>
          </a:p>
        </p:txBody>
      </p:sp>
      <p:sp>
        <p:nvSpPr>
          <p:cNvPr id="3" name="TextBox 2">
            <a:extLst>
              <a:ext uri="{FF2B5EF4-FFF2-40B4-BE49-F238E27FC236}">
                <a16:creationId xmlns:a16="http://schemas.microsoft.com/office/drawing/2014/main" id="{E708F404-9236-B388-944D-5CC317C740A3}"/>
              </a:ext>
            </a:extLst>
          </p:cNvPr>
          <p:cNvSpPr txBox="1"/>
          <p:nvPr/>
        </p:nvSpPr>
        <p:spPr>
          <a:xfrm>
            <a:off x="461140" y="6126007"/>
            <a:ext cx="10377105" cy="430695"/>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733" b="0" i="0" u="none" strike="noStrike" kern="1200" cap="none" spc="0" normalizeH="0" baseline="0" noProof="0" dirty="0">
                <a:ln>
                  <a:noFill/>
                </a:ln>
                <a:solidFill>
                  <a:srgbClr val="00305D"/>
                </a:solidFill>
                <a:effectLst/>
                <a:uLnTx/>
                <a:uFillTx/>
                <a:latin typeface="Calibri" panose="020F0502020204030204"/>
                <a:ea typeface="MS PGothic" panose="020B0600070205080204" pitchFamily="34" charset="-128"/>
                <a:cs typeface="+mn-cs"/>
              </a:rPr>
              <a:t>* NAPISTAR 01-1 also includes an NSCLC  arm, which is currently being explored independently from the PROC arm.  Cut off: 01 September 2025. ADAs, anti-drug antibodies; ADC=antibody-drug conjugate; ATD, accelerated titration dosing; BOIN, Bayesian optimal interval; DCR, disease control rate; </a:t>
            </a:r>
            <a:r>
              <a:rPr kumimoji="0" lang="en-US" sz="733" b="0" i="0" u="none" strike="noStrike" kern="1200" cap="none" spc="0" normalizeH="0" baseline="0" noProof="0" dirty="0" err="1">
                <a:ln>
                  <a:noFill/>
                </a:ln>
                <a:solidFill>
                  <a:srgbClr val="00305D"/>
                </a:solidFill>
                <a:effectLst/>
                <a:uLnTx/>
                <a:uFillTx/>
                <a:latin typeface="Calibri" panose="020F0502020204030204"/>
                <a:ea typeface="MS PGothic" panose="020B0600070205080204" pitchFamily="34" charset="-128"/>
                <a:cs typeface="+mn-cs"/>
              </a:rPr>
              <a:t>DoR</a:t>
            </a:r>
            <a:r>
              <a:rPr kumimoji="0" lang="en-US" sz="733" b="0" i="0" u="none" strike="noStrike" kern="1200" cap="none" spc="0" normalizeH="0" baseline="0" noProof="0" dirty="0">
                <a:ln>
                  <a:noFill/>
                </a:ln>
                <a:solidFill>
                  <a:srgbClr val="00305D"/>
                </a:solidFill>
                <a:effectLst/>
                <a:uLnTx/>
                <a:uFillTx/>
                <a:latin typeface="Calibri" panose="020F0502020204030204"/>
                <a:ea typeface="MS PGothic" panose="020B0600070205080204" pitchFamily="34" charset="-128"/>
                <a:cs typeface="+mn-cs"/>
              </a:rPr>
              <a:t>, duration of response; FIH, first-in-human; MTD, maximum tolerated dose; NaPi2b, sodium-dependent phosphate transporter protein 2B; NSCLC, non-small cell lung cancer; ORR, overall response rate; OS, overall survival; PBC, platinum-based chemotherapy; PFS, progression-free survival; PK, pharmacokinetics; PROC, platinum-resistant ovarian cancer.</a:t>
            </a:r>
          </a:p>
        </p:txBody>
      </p:sp>
      <p:sp>
        <p:nvSpPr>
          <p:cNvPr id="4" name="Text Placeholder 1">
            <a:extLst>
              <a:ext uri="{FF2B5EF4-FFF2-40B4-BE49-F238E27FC236}">
                <a16:creationId xmlns:a16="http://schemas.microsoft.com/office/drawing/2014/main" id="{8DBDCE48-8C42-02FA-0F76-CA53B3F908DC}"/>
              </a:ext>
            </a:extLst>
          </p:cNvPr>
          <p:cNvSpPr txBox="1">
            <a:spLocks/>
          </p:cNvSpPr>
          <p:nvPr/>
        </p:nvSpPr>
        <p:spPr>
          <a:xfrm>
            <a:off x="462428" y="18546"/>
            <a:ext cx="7163777" cy="66992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ct val="20000"/>
              </a:spcBef>
              <a:spcAft>
                <a:spcPts val="0"/>
              </a:spcAft>
              <a:buClrTx/>
              <a:buSzTx/>
              <a:buFont typeface="Arial" pitchFamily="34" charset="0"/>
              <a:buNone/>
              <a:tabLst/>
              <a:defRPr/>
            </a:pPr>
            <a:r>
              <a:rPr kumimoji="0" lang="en-US" sz="3200" b="0" i="0" u="none" strike="noStrike" kern="1200" cap="none" spc="0" normalizeH="0" baseline="0" noProof="0" dirty="0">
                <a:ln>
                  <a:noFill/>
                </a:ln>
                <a:solidFill>
                  <a:srgbClr val="00305D"/>
                </a:solidFill>
                <a:effectLst/>
                <a:uLnTx/>
                <a:uFillTx/>
                <a:latin typeface="Calibri" panose="020F0502020204030204"/>
                <a:ea typeface="+mn-ea"/>
                <a:cs typeface="Arial Narrow" panose="020B0604020202020204" pitchFamily="34" charset="0"/>
              </a:rPr>
              <a:t>NAPISTAR 1-01: Study Design</a:t>
            </a:r>
            <a:endParaRPr kumimoji="0" lang="en-US" sz="3200" b="0" i="0" u="none" strike="noStrike" kern="1200" cap="none" spc="0" normalizeH="0" baseline="0" noProof="0" dirty="0">
              <a:ln>
                <a:noFill/>
              </a:ln>
              <a:solidFill>
                <a:srgbClr val="00305D"/>
              </a:solidFill>
              <a:effectLst/>
              <a:uLnTx/>
              <a:uFillTx/>
              <a:latin typeface="Calibri Light" panose="020F0302020204030204"/>
              <a:ea typeface="+mn-ea"/>
              <a:cs typeface="Arial" panose="020B0604020202020204" pitchFamily="34" charset="0"/>
            </a:endParaRPr>
          </a:p>
        </p:txBody>
      </p:sp>
      <p:sp>
        <p:nvSpPr>
          <p:cNvPr id="35" name="CasellaDiTesto 34">
            <a:extLst>
              <a:ext uri="{FF2B5EF4-FFF2-40B4-BE49-F238E27FC236}">
                <a16:creationId xmlns:a16="http://schemas.microsoft.com/office/drawing/2014/main" id="{A37ED41F-A64D-436C-8869-A6FEB6362071}"/>
              </a:ext>
            </a:extLst>
          </p:cNvPr>
          <p:cNvSpPr txBox="1"/>
          <p:nvPr/>
        </p:nvSpPr>
        <p:spPr>
          <a:xfrm>
            <a:off x="426052" y="6507926"/>
            <a:ext cx="3827745" cy="338554"/>
          </a:xfrm>
          <a:prstGeom prst="rect">
            <a:avLst/>
          </a:prstGeom>
          <a:noFill/>
        </p:spPr>
        <p:txBody>
          <a:bodyPr wrap="square">
            <a:spAutoFit/>
          </a:bodyPr>
          <a:lstStyle/>
          <a:p>
            <a:pPr lvl="0" defTabSz="457200" eaLnBrk="0" hangingPunct="0">
              <a:defRPr/>
            </a:pPr>
            <a:r>
              <a:rPr lang="en-US" sz="1600" b="0" dirty="0">
                <a:solidFill>
                  <a:prstClr val="black"/>
                </a:solidFill>
                <a:latin typeface="Calibri" panose="020F0502020204030204" pitchFamily="34" charset="0"/>
                <a:ea typeface="MS PGothic" panose="020B0600070205080204" pitchFamily="34" charset="-128"/>
                <a:cs typeface="+mn-cs"/>
              </a:rPr>
              <a:t>Antonio Gonzalez-Martin, ESMO 2025</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 name="TextBox 1">
            <a:extLst>
              <a:ext uri="{FF2B5EF4-FFF2-40B4-BE49-F238E27FC236}">
                <a16:creationId xmlns:a16="http://schemas.microsoft.com/office/drawing/2014/main" id="{AEBB2D2B-3926-472B-5733-24E1A161EDEF}"/>
              </a:ext>
            </a:extLst>
          </p:cNvPr>
          <p:cNvSpPr txBox="1"/>
          <p:nvPr/>
        </p:nvSpPr>
        <p:spPr>
          <a:xfrm>
            <a:off x="9059604" y="6526976"/>
            <a:ext cx="3132396"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Courtesy of Nicoletta Colombo, MD</a:t>
            </a:r>
          </a:p>
        </p:txBody>
      </p:sp>
    </p:spTree>
    <p:extLst>
      <p:ext uri="{BB962C8B-B14F-4D97-AF65-F5344CB8AC3E}">
        <p14:creationId xmlns:p14="http://schemas.microsoft.com/office/powerpoint/2010/main" val="25803790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13D7EF5-83DA-1EDB-70F9-EC3267E3D5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7CD366-7E99-D998-95D5-5295ADFFB631}"/>
              </a:ext>
            </a:extLst>
          </p:cNvPr>
          <p:cNvSpPr>
            <a:spLocks noGrp="1"/>
          </p:cNvSpPr>
          <p:nvPr>
            <p:ph type="title" idx="4294967295"/>
          </p:nvPr>
        </p:nvSpPr>
        <p:spPr>
          <a:xfrm>
            <a:off x="423333" y="30778"/>
            <a:ext cx="11603911" cy="883709"/>
          </a:xfrm>
          <a:prstGeom prst="rect">
            <a:avLst/>
          </a:prstGeom>
        </p:spPr>
        <p:txBody>
          <a:bodyPr vert="horz" lIns="60960" tIns="30480" rIns="60960" bIns="3048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rgbClr val="00305D"/>
                </a:solidFill>
                <a:latin typeface="+mn-lt"/>
              </a:rPr>
              <a:t>Efficacy across a wide therapeutic range with complete responses  </a:t>
            </a:r>
          </a:p>
        </p:txBody>
      </p:sp>
      <p:sp>
        <p:nvSpPr>
          <p:cNvPr id="7" name="TextBox 6">
            <a:extLst>
              <a:ext uri="{FF2B5EF4-FFF2-40B4-BE49-F238E27FC236}">
                <a16:creationId xmlns:a16="http://schemas.microsoft.com/office/drawing/2014/main" id="{C91F9D5A-3575-EE34-6A6E-69EE7C52A0CF}"/>
              </a:ext>
            </a:extLst>
          </p:cNvPr>
          <p:cNvSpPr txBox="1"/>
          <p:nvPr/>
        </p:nvSpPr>
        <p:spPr>
          <a:xfrm>
            <a:off x="115960" y="6435255"/>
            <a:ext cx="1744388" cy="230832"/>
          </a:xfrm>
          <a:prstGeom prst="rect">
            <a:avLst/>
          </a:prstGeom>
          <a:noFill/>
        </p:spPr>
        <p:txBody>
          <a:bodyPr wrap="non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alibri" panose="020F0502020204030204"/>
                <a:ea typeface="MS PGothic" panose="020B0600070205080204" pitchFamily="34" charset="-128"/>
                <a:cs typeface="+mn-cs"/>
              </a:rPr>
              <a:t>Data Cut off: 01 September 2025 </a:t>
            </a:r>
          </a:p>
        </p:txBody>
      </p:sp>
      <p:sp>
        <p:nvSpPr>
          <p:cNvPr id="8" name="TextBox 7">
            <a:extLst>
              <a:ext uri="{FF2B5EF4-FFF2-40B4-BE49-F238E27FC236}">
                <a16:creationId xmlns:a16="http://schemas.microsoft.com/office/drawing/2014/main" id="{08977C72-10DA-87ED-848C-E2E90EFDA321}"/>
              </a:ext>
            </a:extLst>
          </p:cNvPr>
          <p:cNvSpPr txBox="1"/>
          <p:nvPr/>
        </p:nvSpPr>
        <p:spPr>
          <a:xfrm>
            <a:off x="423333" y="6178903"/>
            <a:ext cx="10605057" cy="512704"/>
          </a:xfrm>
          <a:prstGeom prst="rect">
            <a:avLst/>
          </a:prstGeom>
          <a:noFill/>
        </p:spPr>
        <p:txBody>
          <a:bodyPr wrap="square" lIns="60960" tIns="30480" rIns="60960" bIns="30480" anchor="t">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733" b="0" i="0" u="none" strike="noStrike" kern="1200" cap="none" spc="0" normalizeH="0" baseline="0" noProof="0" dirty="0">
                <a:ln>
                  <a:noFill/>
                </a:ln>
                <a:solidFill>
                  <a:srgbClr val="4472C4">
                    <a:lumMod val="50000"/>
                  </a:srgbClr>
                </a:solidFill>
                <a:effectLst/>
                <a:uLnTx/>
                <a:uFillTx/>
                <a:latin typeface="Calibri" panose="020F0502020204030204"/>
                <a:ea typeface="MS PGothic" panose="020B0600070205080204" pitchFamily="34" charset="-128"/>
                <a:cs typeface="+mn-cs"/>
              </a:rPr>
              <a:t>1. N=66 evaluable patients who had at least 1 RECIST response assessment across doses from 0.5 – 5.3 mg/kg. There were no responses observed at doses below 1.67 mg/kg. 2. Responses of PR/CR per RECIST at a minimum of 1 post-baseline assessment. 3. Efficacy data in patients treated at 3.3 mg/kg continue to mature. 4. CA125 responses determined per GCIG; 34 responders in 42 CA125 evaluable subjects</a:t>
            </a:r>
            <a:r>
              <a:rPr kumimoji="0" lang="en-US" sz="733"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rPr>
              <a:t>.  </a:t>
            </a:r>
            <a:r>
              <a:rPr kumimoji="0" lang="en-US" sz="733" b="0" i="0" u="none" strike="noStrike" kern="1200" cap="none" spc="0" normalizeH="0" baseline="0" noProof="0" dirty="0">
                <a:ln>
                  <a:noFill/>
                </a:ln>
                <a:solidFill>
                  <a:srgbClr val="4472C4">
                    <a:lumMod val="50000"/>
                  </a:srgbClr>
                </a:solidFill>
                <a:effectLst/>
                <a:uLnTx/>
                <a:uFillTx/>
                <a:latin typeface="Calibri" panose="020F0502020204030204"/>
                <a:ea typeface="MS PGothic" panose="020B0600070205080204" pitchFamily="34" charset="-128"/>
                <a:cs typeface="+mn-cs"/>
              </a:rPr>
              <a:t>CR, complete response; DCR, disease control rate; PR, partial response; SD, stable disease. Data Cut off: 01 September 2025. </a:t>
            </a:r>
          </a:p>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733" b="0" i="0" u="none" strike="noStrike" kern="1200" cap="none" spc="0" normalizeH="0" baseline="0" noProof="0" dirty="0">
              <a:ln>
                <a:noFill/>
              </a:ln>
              <a:solidFill>
                <a:srgbClr val="4472C4">
                  <a:lumMod val="50000"/>
                </a:srgbClr>
              </a:solidFill>
              <a:effectLst/>
              <a:uLnTx/>
              <a:uFillTx/>
              <a:latin typeface="Calibri" panose="020F0502020204030204"/>
              <a:ea typeface="MS PGothic" panose="020B0600070205080204" pitchFamily="34" charset="-128"/>
              <a:cs typeface="+mn-cs"/>
            </a:endParaRPr>
          </a:p>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733"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rPr>
              <a:t> </a:t>
            </a:r>
            <a:endParaRPr kumimoji="0" lang="en-US" sz="733" b="0" i="0" u="none" strike="noStrike" kern="1200" cap="none" spc="0" normalizeH="0" baseline="0" noProof="0" dirty="0">
              <a:ln>
                <a:noFill/>
              </a:ln>
              <a:solidFill>
                <a:prstClr val="black"/>
              </a:solidFill>
              <a:effectLst/>
              <a:uLnTx/>
              <a:uFillTx/>
              <a:latin typeface="Calibri" panose="020F0502020204030204"/>
              <a:ea typeface="Calibri"/>
              <a:cs typeface="Calibri"/>
            </a:endParaRPr>
          </a:p>
        </p:txBody>
      </p:sp>
      <p:graphicFrame>
        <p:nvGraphicFramePr>
          <p:cNvPr id="5" name="Tabelle 4">
            <a:extLst>
              <a:ext uri="{FF2B5EF4-FFF2-40B4-BE49-F238E27FC236}">
                <a16:creationId xmlns:a16="http://schemas.microsoft.com/office/drawing/2014/main" id="{BD903031-976F-7428-A11C-9045474A6772}"/>
              </a:ext>
            </a:extLst>
          </p:cNvPr>
          <p:cNvGraphicFramePr>
            <a:graphicFrameLocks noGrp="1"/>
          </p:cNvGraphicFramePr>
          <p:nvPr/>
        </p:nvGraphicFramePr>
        <p:xfrm>
          <a:off x="951217" y="4255643"/>
          <a:ext cx="8320824" cy="1903747"/>
        </p:xfrm>
        <a:graphic>
          <a:graphicData uri="http://schemas.openxmlformats.org/drawingml/2006/table">
            <a:tbl>
              <a:tblPr firstRow="1" bandRow="1">
                <a:tableStyleId>{2D5ABB26-0587-4C30-8999-92F81FD0307C}</a:tableStyleId>
              </a:tblPr>
              <a:tblGrid>
                <a:gridCol w="1459109">
                  <a:extLst>
                    <a:ext uri="{9D8B030D-6E8A-4147-A177-3AD203B41FA5}">
                      <a16:colId xmlns:a16="http://schemas.microsoft.com/office/drawing/2014/main" val="2961088060"/>
                    </a:ext>
                  </a:extLst>
                </a:gridCol>
                <a:gridCol w="1315529">
                  <a:extLst>
                    <a:ext uri="{9D8B030D-6E8A-4147-A177-3AD203B41FA5}">
                      <a16:colId xmlns:a16="http://schemas.microsoft.com/office/drawing/2014/main" val="3508961202"/>
                    </a:ext>
                  </a:extLst>
                </a:gridCol>
                <a:gridCol w="1332953">
                  <a:extLst>
                    <a:ext uri="{9D8B030D-6E8A-4147-A177-3AD203B41FA5}">
                      <a16:colId xmlns:a16="http://schemas.microsoft.com/office/drawing/2014/main" val="1913355699"/>
                    </a:ext>
                  </a:extLst>
                </a:gridCol>
                <a:gridCol w="1350377">
                  <a:extLst>
                    <a:ext uri="{9D8B030D-6E8A-4147-A177-3AD203B41FA5}">
                      <a16:colId xmlns:a16="http://schemas.microsoft.com/office/drawing/2014/main" val="517045834"/>
                    </a:ext>
                  </a:extLst>
                </a:gridCol>
                <a:gridCol w="1315529">
                  <a:extLst>
                    <a:ext uri="{9D8B030D-6E8A-4147-A177-3AD203B41FA5}">
                      <a16:colId xmlns:a16="http://schemas.microsoft.com/office/drawing/2014/main" val="3944288016"/>
                    </a:ext>
                  </a:extLst>
                </a:gridCol>
                <a:gridCol w="1547327">
                  <a:extLst>
                    <a:ext uri="{9D8B030D-6E8A-4147-A177-3AD203B41FA5}">
                      <a16:colId xmlns:a16="http://schemas.microsoft.com/office/drawing/2014/main" val="784342637"/>
                    </a:ext>
                  </a:extLst>
                </a:gridCol>
              </a:tblGrid>
              <a:tr h="244199">
                <a:tc rowSpan="2">
                  <a:txBody>
                    <a:bodyPr/>
                    <a:lstStyle/>
                    <a:p>
                      <a:pPr algn="l">
                        <a:lnSpc>
                          <a:spcPct val="70000"/>
                        </a:lnSpc>
                      </a:pPr>
                      <a:r>
                        <a:rPr lang="en-US" sz="1100" b="1" dirty="0">
                          <a:solidFill>
                            <a:schemeClr val="bg1"/>
                          </a:solidFill>
                          <a:latin typeface="Calibri" panose="020F0502020204030204" pitchFamily="34" charset="0"/>
                          <a:ea typeface="Calibri" panose="020F0502020204030204" pitchFamily="34" charset="0"/>
                          <a:cs typeface="Calibri" panose="020F0502020204030204" pitchFamily="34" charset="0"/>
                        </a:rPr>
                        <a:t>Efficacy</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1">
                        <a:lumMod val="50000"/>
                      </a:schemeClr>
                    </a:solidFill>
                  </a:tcPr>
                </a:tc>
                <a:tc gridSpan="4">
                  <a:txBody>
                    <a:bodyPr/>
                    <a:lstStyle/>
                    <a:p>
                      <a:pPr algn="ctr">
                        <a:lnSpc>
                          <a:spcPct val="70000"/>
                        </a:lnSpc>
                      </a:pPr>
                      <a:endParaRPr lang="en-US" sz="1100" dirty="0">
                        <a:solidFill>
                          <a:schemeClr val="bg1"/>
                        </a:solidFill>
                        <a:latin typeface="Calibri" panose="020F0502020204030204" pitchFamily="34" charset="0"/>
                        <a:ea typeface="Calibri" panose="020F0502020204030204" pitchFamily="34" charset="0"/>
                        <a:cs typeface="Calibri" panose="020F0502020204030204" pitchFamily="34" charset="0"/>
                      </a:endParaRPr>
                    </a:p>
                  </a:txBody>
                  <a:tcPr marL="60960" marR="60960" marT="30480" marB="3048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50000"/>
                      </a:schemeClr>
                    </a:solidFill>
                  </a:tcPr>
                </a:tc>
                <a:tc hMerge="1">
                  <a:txBody>
                    <a:bodyPr/>
                    <a:lstStyle/>
                    <a:p>
                      <a:endParaRPr lang="de-DE"/>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de-DE"/>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de-DE"/>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lnSpc>
                          <a:spcPct val="90000"/>
                        </a:lnSpc>
                      </a:pPr>
                      <a:r>
                        <a:rPr lang="en-US" sz="1100" b="1" dirty="0">
                          <a:solidFill>
                            <a:schemeClr val="bg1"/>
                          </a:solidFill>
                          <a:latin typeface="Calibri" panose="020F0502020204030204" pitchFamily="34" charset="0"/>
                          <a:ea typeface="Calibri" panose="020F0502020204030204" pitchFamily="34" charset="0"/>
                          <a:cs typeface="Calibri" panose="020F0502020204030204" pitchFamily="34" charset="0"/>
                        </a:rPr>
                        <a:t>Dose Levels </a:t>
                      </a:r>
                    </a:p>
                    <a:p>
                      <a:pPr algn="ctr">
                        <a:lnSpc>
                          <a:spcPct val="90000"/>
                        </a:lnSpc>
                      </a:pPr>
                      <a:endParaRPr lang="en-US" sz="11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algn="ctr">
                        <a:lnSpc>
                          <a:spcPct val="90000"/>
                        </a:lnSpc>
                      </a:pPr>
                      <a:r>
                        <a:rPr lang="en-US" sz="1100" b="1" dirty="0">
                          <a:solidFill>
                            <a:schemeClr val="bg1"/>
                          </a:solidFill>
                          <a:latin typeface="Calibri" panose="020F0502020204030204" pitchFamily="34" charset="0"/>
                          <a:ea typeface="Calibri" panose="020F0502020204030204" pitchFamily="34" charset="0"/>
                          <a:cs typeface="Calibri" panose="020F0502020204030204" pitchFamily="34" charset="0"/>
                        </a:rPr>
                        <a:t>1.67-3.3 mg/kg</a:t>
                      </a:r>
                    </a:p>
                    <a:p>
                      <a:pPr algn="ctr">
                        <a:lnSpc>
                          <a:spcPct val="90000"/>
                        </a:lnSpc>
                      </a:pPr>
                      <a:r>
                        <a:rPr lang="en-US" sz="1100" b="1" dirty="0">
                          <a:solidFill>
                            <a:schemeClr val="bg1"/>
                          </a:solidFill>
                          <a:latin typeface="Calibri" panose="020F0502020204030204" pitchFamily="34" charset="0"/>
                          <a:ea typeface="Calibri" panose="020F0502020204030204" pitchFamily="34" charset="0"/>
                          <a:cs typeface="Calibri" panose="020F0502020204030204" pitchFamily="34" charset="0"/>
                        </a:rPr>
                        <a:t>(n=46)</a:t>
                      </a:r>
                    </a:p>
                  </a:txBody>
                  <a:tcPr marL="60960" marR="60960" marT="30480" marB="3048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1">
                        <a:lumMod val="50000"/>
                      </a:schemeClr>
                    </a:solidFill>
                  </a:tcPr>
                </a:tc>
                <a:extLst>
                  <a:ext uri="{0D108BD9-81ED-4DB2-BD59-A6C34878D82A}">
                    <a16:rowId xmlns:a16="http://schemas.microsoft.com/office/drawing/2014/main" val="3497089243"/>
                  </a:ext>
                </a:extLst>
              </a:tr>
              <a:tr h="438553">
                <a:tc vMerge="1">
                  <a:txBody>
                    <a:bodyPr/>
                    <a:lstStyle/>
                    <a:p>
                      <a:pPr algn="l">
                        <a:lnSpc>
                          <a:spcPct val="70000"/>
                        </a:lnSpc>
                      </a:pPr>
                      <a:endParaRPr lang="de-DE" sz="1100">
                        <a:latin typeface="Calibri" panose="020F0502020204030204" pitchFamily="34" charset="0"/>
                        <a:ea typeface="Calibri" panose="020F0502020204030204" pitchFamily="34" charset="0"/>
                        <a:cs typeface="Calibri" panose="020F0502020204030204" pitchFamily="34"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90000"/>
                        </a:lnSpc>
                      </a:pPr>
                      <a:r>
                        <a:rPr lang="en-US" sz="1100" b="1" dirty="0">
                          <a:solidFill>
                            <a:schemeClr val="bg1"/>
                          </a:solidFill>
                          <a:latin typeface="Calibri" panose="020F0502020204030204" pitchFamily="34" charset="0"/>
                          <a:ea typeface="Calibri" panose="020F0502020204030204" pitchFamily="34" charset="0"/>
                          <a:cs typeface="Calibri" panose="020F0502020204030204" pitchFamily="34" charset="0"/>
                        </a:rPr>
                        <a:t>1.67 mg/kg </a:t>
                      </a:r>
                    </a:p>
                    <a:p>
                      <a:pPr algn="ctr">
                        <a:lnSpc>
                          <a:spcPct val="90000"/>
                        </a:lnSpc>
                      </a:pPr>
                      <a:r>
                        <a:rPr lang="en-US" sz="1100" b="1" dirty="0">
                          <a:solidFill>
                            <a:schemeClr val="bg1"/>
                          </a:solidFill>
                          <a:latin typeface="Calibri" panose="020F0502020204030204" pitchFamily="34" charset="0"/>
                          <a:ea typeface="Calibri" panose="020F0502020204030204" pitchFamily="34" charset="0"/>
                          <a:cs typeface="Calibri" panose="020F0502020204030204" pitchFamily="34" charset="0"/>
                        </a:rPr>
                        <a:t>(n=10)</a:t>
                      </a:r>
                    </a:p>
                  </a:txBody>
                  <a:tcPr marL="60960" marR="60960" marT="30480" marB="3048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chemeClr val="accent1">
                        <a:lumMod val="50000"/>
                      </a:schemeClr>
                    </a:solidFill>
                  </a:tcPr>
                </a:tc>
                <a:tc>
                  <a:txBody>
                    <a:bodyPr/>
                    <a:lstStyle/>
                    <a:p>
                      <a:pPr algn="ctr">
                        <a:lnSpc>
                          <a:spcPct val="90000"/>
                        </a:lnSpc>
                      </a:pPr>
                      <a:r>
                        <a:rPr lang="en-US" sz="1100" b="1" dirty="0">
                          <a:solidFill>
                            <a:schemeClr val="bg1"/>
                          </a:solidFill>
                          <a:latin typeface="Calibri" panose="020F0502020204030204" pitchFamily="34" charset="0"/>
                          <a:ea typeface="Calibri" panose="020F0502020204030204" pitchFamily="34" charset="0"/>
                          <a:cs typeface="Calibri" panose="020F0502020204030204" pitchFamily="34" charset="0"/>
                        </a:rPr>
                        <a:t>2.1 mg/kg </a:t>
                      </a:r>
                    </a:p>
                    <a:p>
                      <a:pPr algn="ctr">
                        <a:lnSpc>
                          <a:spcPct val="90000"/>
                        </a:lnSpc>
                      </a:pPr>
                      <a:r>
                        <a:rPr lang="en-US" sz="1100" b="1" dirty="0">
                          <a:solidFill>
                            <a:schemeClr val="bg1"/>
                          </a:solidFill>
                          <a:latin typeface="Calibri" panose="020F0502020204030204" pitchFamily="34" charset="0"/>
                          <a:ea typeface="Calibri" panose="020F0502020204030204" pitchFamily="34" charset="0"/>
                          <a:cs typeface="Calibri" panose="020F0502020204030204" pitchFamily="34" charset="0"/>
                        </a:rPr>
                        <a:t>(n=12)</a:t>
                      </a:r>
                    </a:p>
                  </a:txBody>
                  <a:tcPr marL="60960" marR="60960" marT="30480" marB="3048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chemeClr val="accent1">
                        <a:lumMod val="50000"/>
                      </a:schemeClr>
                    </a:solidFill>
                  </a:tcPr>
                </a:tc>
                <a:tc>
                  <a:txBody>
                    <a:bodyPr/>
                    <a:lstStyle/>
                    <a:p>
                      <a:pPr algn="ctr">
                        <a:lnSpc>
                          <a:spcPct val="90000"/>
                        </a:lnSpc>
                      </a:pPr>
                      <a:r>
                        <a:rPr lang="en-US" sz="1100" b="1" dirty="0">
                          <a:solidFill>
                            <a:schemeClr val="bg1"/>
                          </a:solidFill>
                          <a:latin typeface="Calibri" panose="020F0502020204030204" pitchFamily="34" charset="0"/>
                          <a:ea typeface="Calibri" panose="020F0502020204030204" pitchFamily="34" charset="0"/>
                          <a:cs typeface="Calibri" panose="020F0502020204030204" pitchFamily="34" charset="0"/>
                        </a:rPr>
                        <a:t>2.5 mg/kg</a:t>
                      </a:r>
                    </a:p>
                    <a:p>
                      <a:pPr algn="ctr">
                        <a:lnSpc>
                          <a:spcPct val="90000"/>
                        </a:lnSpc>
                      </a:pPr>
                      <a:r>
                        <a:rPr lang="en-US" sz="1100" b="1" dirty="0">
                          <a:solidFill>
                            <a:schemeClr val="bg1"/>
                          </a:solidFill>
                          <a:latin typeface="Calibri" panose="020F0502020204030204" pitchFamily="34" charset="0"/>
                          <a:ea typeface="Calibri" panose="020F0502020204030204" pitchFamily="34" charset="0"/>
                          <a:cs typeface="Calibri" panose="020F0502020204030204" pitchFamily="34" charset="0"/>
                        </a:rPr>
                        <a:t> (n=12)</a:t>
                      </a:r>
                    </a:p>
                  </a:txBody>
                  <a:tcPr marL="60960" marR="60960" marT="30480" marB="3048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chemeClr val="accent1">
                        <a:lumMod val="50000"/>
                      </a:schemeClr>
                    </a:solidFill>
                  </a:tcPr>
                </a:tc>
                <a:tc>
                  <a:txBody>
                    <a:bodyPr/>
                    <a:lstStyle/>
                    <a:p>
                      <a:pPr algn="ctr">
                        <a:lnSpc>
                          <a:spcPct val="90000"/>
                        </a:lnSpc>
                      </a:pPr>
                      <a:r>
                        <a:rPr lang="en-US" sz="1100" b="1" dirty="0">
                          <a:solidFill>
                            <a:schemeClr val="bg1"/>
                          </a:solidFill>
                          <a:latin typeface="Calibri" panose="020F0502020204030204" pitchFamily="34" charset="0"/>
                          <a:ea typeface="Calibri" panose="020F0502020204030204" pitchFamily="34" charset="0"/>
                          <a:cs typeface="Calibri" panose="020F0502020204030204" pitchFamily="34" charset="0"/>
                        </a:rPr>
                        <a:t>3.3 mg/kg </a:t>
                      </a:r>
                    </a:p>
                    <a:p>
                      <a:pPr algn="ctr">
                        <a:lnSpc>
                          <a:spcPct val="90000"/>
                        </a:lnSpc>
                      </a:pPr>
                      <a:r>
                        <a:rPr lang="en-US" sz="1100" b="1" dirty="0">
                          <a:solidFill>
                            <a:schemeClr val="bg1"/>
                          </a:solidFill>
                          <a:latin typeface="Calibri" panose="020F0502020204030204" pitchFamily="34" charset="0"/>
                          <a:ea typeface="Calibri" panose="020F0502020204030204" pitchFamily="34" charset="0"/>
                          <a:cs typeface="Calibri" panose="020F0502020204030204" pitchFamily="34" charset="0"/>
                        </a:rPr>
                        <a:t>(n=12)</a:t>
                      </a:r>
                    </a:p>
                  </a:txBody>
                  <a:tcPr marL="60960" marR="60960" marT="30480" marB="3048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chemeClr val="accent1">
                        <a:lumMod val="50000"/>
                      </a:schemeClr>
                    </a:solidFill>
                  </a:tcPr>
                </a:tc>
                <a:tc vMerge="1">
                  <a:txBody>
                    <a:bodyPr/>
                    <a:lstStyle/>
                    <a:p>
                      <a:endParaRPr lang="en-GB"/>
                    </a:p>
                  </a:txBody>
                  <a:tcPr/>
                </a:tc>
                <a:extLst>
                  <a:ext uri="{0D108BD9-81ED-4DB2-BD59-A6C34878D82A}">
                    <a16:rowId xmlns:a16="http://schemas.microsoft.com/office/drawing/2014/main" val="2193576122"/>
                  </a:ext>
                </a:extLst>
              </a:tr>
              <a:tr h="244199">
                <a:tc>
                  <a:txBody>
                    <a:bodyPr/>
                    <a:lstStyle/>
                    <a:p>
                      <a:pPr algn="l">
                        <a:lnSpc>
                          <a:spcPct val="70000"/>
                        </a:lnSpc>
                      </a:pPr>
                      <a:r>
                        <a:rPr lang="en-US" sz="1100" b="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ORR</a:t>
                      </a:r>
                      <a:r>
                        <a:rPr lang="en-US" sz="1100" b="0" baseline="3000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2</a:t>
                      </a:r>
                      <a:r>
                        <a:rPr lang="en-US" sz="1100" b="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 n (%)</a:t>
                      </a:r>
                    </a:p>
                  </a:txBody>
                  <a:tcPr marL="60960" marR="60960" marT="30480" marB="304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algn="ctr">
                        <a:lnSpc>
                          <a:spcPct val="70000"/>
                        </a:lnSpc>
                      </a:pPr>
                      <a:r>
                        <a:rPr lang="en-US" sz="1100" b="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6 (60)</a:t>
                      </a:r>
                    </a:p>
                  </a:txBody>
                  <a:tcPr marL="60960" marR="60960" marT="30480" marB="304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algn="ctr">
                        <a:lnSpc>
                          <a:spcPct val="70000"/>
                        </a:lnSpc>
                      </a:pPr>
                      <a:r>
                        <a:rPr lang="en-US" sz="1100" b="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8 (67)</a:t>
                      </a:r>
                    </a:p>
                  </a:txBody>
                  <a:tcPr marL="60960" marR="60960" marT="30480" marB="304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algn="ctr">
                        <a:lnSpc>
                          <a:spcPct val="70000"/>
                        </a:lnSpc>
                      </a:pPr>
                      <a:r>
                        <a:rPr lang="en-US" sz="1100" b="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7 (58)</a:t>
                      </a:r>
                    </a:p>
                  </a:txBody>
                  <a:tcPr marL="60960" marR="60960" marT="30480" marB="304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algn="ctr">
                        <a:lnSpc>
                          <a:spcPct val="70000"/>
                        </a:lnSpc>
                      </a:pPr>
                      <a:r>
                        <a:rPr lang="en-US" sz="1100" b="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6 (50)</a:t>
                      </a:r>
                      <a:r>
                        <a:rPr lang="en-US" sz="1100" b="0" baseline="3000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3</a:t>
                      </a:r>
                      <a:endParaRPr lang="en-US" sz="1100" b="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endParaRPr>
                    </a:p>
                  </a:txBody>
                  <a:tcPr marL="60960" marR="60960" marT="30480" marB="304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70000"/>
                        </a:lnSpc>
                        <a:spcBef>
                          <a:spcPts val="0"/>
                        </a:spcBef>
                        <a:spcAft>
                          <a:spcPts val="0"/>
                        </a:spcAft>
                        <a:buClrTx/>
                        <a:buSzTx/>
                        <a:buFontTx/>
                        <a:buNone/>
                        <a:tabLst/>
                        <a:defRPr/>
                      </a:pPr>
                      <a:r>
                        <a:rPr lang="en-US" sz="1100" b="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27 (59)</a:t>
                      </a:r>
                    </a:p>
                  </a:txBody>
                  <a:tcPr marL="60960" marR="60960" marT="30480" marB="304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56224613"/>
                  </a:ext>
                </a:extLst>
              </a:tr>
              <a:tr h="244199">
                <a:tc>
                  <a:txBody>
                    <a:bodyPr/>
                    <a:lstStyle/>
                    <a:p>
                      <a:pPr algn="l">
                        <a:lnSpc>
                          <a:spcPct val="70000"/>
                        </a:lnSpc>
                      </a:pPr>
                      <a:r>
                        <a:rPr lang="en-US" sz="110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Confirmed ORR, n (%)</a:t>
                      </a:r>
                    </a:p>
                  </a:txBody>
                  <a:tcPr marL="60960" marR="60960" marT="30480" marB="304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AEAEA"/>
                    </a:solidFill>
                  </a:tcPr>
                </a:tc>
                <a:tc>
                  <a:txBody>
                    <a:bodyPr/>
                    <a:lstStyle/>
                    <a:p>
                      <a:pPr algn="ctr">
                        <a:lnSpc>
                          <a:spcPct val="70000"/>
                        </a:lnSpc>
                      </a:pPr>
                      <a:r>
                        <a:rPr lang="en-US" sz="110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4 (40)</a:t>
                      </a:r>
                    </a:p>
                  </a:txBody>
                  <a:tcPr marL="60960" marR="60960" marT="30480" marB="304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AEAEA"/>
                    </a:solidFill>
                  </a:tcPr>
                </a:tc>
                <a:tc>
                  <a:txBody>
                    <a:bodyPr/>
                    <a:lstStyle/>
                    <a:p>
                      <a:pPr algn="ctr">
                        <a:lnSpc>
                          <a:spcPct val="70000"/>
                        </a:lnSpc>
                      </a:pPr>
                      <a:r>
                        <a:rPr lang="en-US" sz="110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7 (58)</a:t>
                      </a:r>
                    </a:p>
                  </a:txBody>
                  <a:tcPr marL="60960" marR="60960" marT="30480" marB="304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AEAEA"/>
                    </a:solidFill>
                  </a:tcPr>
                </a:tc>
                <a:tc>
                  <a:txBody>
                    <a:bodyPr/>
                    <a:lstStyle/>
                    <a:p>
                      <a:pPr algn="ctr">
                        <a:lnSpc>
                          <a:spcPct val="70000"/>
                        </a:lnSpc>
                      </a:pPr>
                      <a:r>
                        <a:rPr lang="en-US" sz="110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7 (58)</a:t>
                      </a:r>
                    </a:p>
                  </a:txBody>
                  <a:tcPr marL="60960" marR="60960" marT="30480" marB="304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AEAEA"/>
                    </a:solidFill>
                  </a:tcPr>
                </a:tc>
                <a:tc>
                  <a:txBody>
                    <a:bodyPr/>
                    <a:lstStyle/>
                    <a:p>
                      <a:pPr algn="ctr">
                        <a:lnSpc>
                          <a:spcPct val="70000"/>
                        </a:lnSpc>
                      </a:pPr>
                      <a:r>
                        <a:rPr lang="en-US" sz="110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5 (42)</a:t>
                      </a:r>
                    </a:p>
                  </a:txBody>
                  <a:tcPr marL="60960" marR="60960" marT="30480" marB="304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AEAEA"/>
                    </a:solidFill>
                  </a:tcPr>
                </a:tc>
                <a:tc>
                  <a:txBody>
                    <a:bodyPr/>
                    <a:lstStyle/>
                    <a:p>
                      <a:pPr marL="0" marR="0" lvl="0" indent="0" algn="ctr" defTabSz="914400" rtl="0" eaLnBrk="1" fontAlgn="auto" latinLnBrk="0" hangingPunct="1">
                        <a:lnSpc>
                          <a:spcPct val="70000"/>
                        </a:lnSpc>
                        <a:spcBef>
                          <a:spcPts val="0"/>
                        </a:spcBef>
                        <a:spcAft>
                          <a:spcPts val="0"/>
                        </a:spcAft>
                        <a:buClrTx/>
                        <a:buSzTx/>
                        <a:buFontTx/>
                        <a:buNone/>
                        <a:tabLst/>
                        <a:defRPr/>
                      </a:pPr>
                      <a:r>
                        <a:rPr lang="en-US" sz="110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23 (50)</a:t>
                      </a:r>
                    </a:p>
                  </a:txBody>
                  <a:tcPr marL="60960" marR="60960" marT="30480" marB="304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AEAEA"/>
                    </a:solidFill>
                  </a:tcPr>
                </a:tc>
                <a:extLst>
                  <a:ext uri="{0D108BD9-81ED-4DB2-BD59-A6C34878D82A}">
                    <a16:rowId xmlns:a16="http://schemas.microsoft.com/office/drawing/2014/main" val="382789686"/>
                  </a:ext>
                </a:extLst>
              </a:tr>
              <a:tr h="244199">
                <a:tc>
                  <a:txBody>
                    <a:bodyPr/>
                    <a:lstStyle/>
                    <a:p>
                      <a:pPr algn="l">
                        <a:lnSpc>
                          <a:spcPct val="70000"/>
                        </a:lnSpc>
                      </a:pPr>
                      <a:r>
                        <a:rPr lang="en-US" sz="110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DCR n (%)</a:t>
                      </a:r>
                    </a:p>
                  </a:txBody>
                  <a:tcPr marL="60960" marR="60960" marT="30480" marB="304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algn="ctr">
                        <a:lnSpc>
                          <a:spcPct val="70000"/>
                        </a:lnSpc>
                      </a:pPr>
                      <a:r>
                        <a:rPr lang="en-US" sz="110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9 (90)</a:t>
                      </a:r>
                    </a:p>
                  </a:txBody>
                  <a:tcPr marL="60960" marR="60960" marT="30480" marB="304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algn="ctr">
                        <a:lnSpc>
                          <a:spcPct val="70000"/>
                        </a:lnSpc>
                      </a:pPr>
                      <a:r>
                        <a:rPr lang="en-US" sz="110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12 (100)</a:t>
                      </a:r>
                    </a:p>
                  </a:txBody>
                  <a:tcPr marL="60960" marR="60960" marT="30480" marB="304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algn="ctr">
                        <a:lnSpc>
                          <a:spcPct val="70000"/>
                        </a:lnSpc>
                      </a:pPr>
                      <a:r>
                        <a:rPr lang="en-US" sz="110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11 (92)</a:t>
                      </a:r>
                    </a:p>
                  </a:txBody>
                  <a:tcPr marL="60960" marR="60960" marT="30480" marB="304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algn="ctr">
                        <a:lnSpc>
                          <a:spcPct val="70000"/>
                        </a:lnSpc>
                      </a:pPr>
                      <a:r>
                        <a:rPr lang="en-US" sz="110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12 (100)</a:t>
                      </a:r>
                    </a:p>
                  </a:txBody>
                  <a:tcPr marL="60960" marR="60960" marT="30480" marB="304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70000"/>
                        </a:lnSpc>
                        <a:spcBef>
                          <a:spcPts val="0"/>
                        </a:spcBef>
                        <a:spcAft>
                          <a:spcPts val="0"/>
                        </a:spcAft>
                        <a:buClrTx/>
                        <a:buSzTx/>
                        <a:buFontTx/>
                        <a:buNone/>
                        <a:tabLst/>
                        <a:defRPr/>
                      </a:pPr>
                      <a:r>
                        <a:rPr lang="en-US" sz="110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44 (96)</a:t>
                      </a:r>
                    </a:p>
                  </a:txBody>
                  <a:tcPr marL="60960" marR="60960" marT="30480" marB="304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679792612"/>
                  </a:ext>
                </a:extLst>
              </a:tr>
              <a:tr h="244199">
                <a:tc>
                  <a:txBody>
                    <a:bodyPr/>
                    <a:lstStyle/>
                    <a:p>
                      <a:pPr algn="l">
                        <a:lnSpc>
                          <a:spcPct val="70000"/>
                        </a:lnSpc>
                      </a:pPr>
                      <a:r>
                        <a:rPr lang="en-US" sz="110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Confirmed DCR, n (%)</a:t>
                      </a:r>
                    </a:p>
                  </a:txBody>
                  <a:tcPr marL="60960" marR="60960" marT="30480" marB="304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AEAEA"/>
                    </a:solidFill>
                  </a:tcPr>
                </a:tc>
                <a:tc>
                  <a:txBody>
                    <a:bodyPr/>
                    <a:lstStyle/>
                    <a:p>
                      <a:pPr algn="ctr">
                        <a:lnSpc>
                          <a:spcPct val="70000"/>
                        </a:lnSpc>
                      </a:pPr>
                      <a:r>
                        <a:rPr lang="en-US" sz="110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9 (90)</a:t>
                      </a:r>
                    </a:p>
                  </a:txBody>
                  <a:tcPr marL="60960" marR="60960" marT="30480" marB="304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AEAEA"/>
                    </a:solidFill>
                  </a:tcPr>
                </a:tc>
                <a:tc>
                  <a:txBody>
                    <a:bodyPr/>
                    <a:lstStyle/>
                    <a:p>
                      <a:pPr algn="ctr">
                        <a:lnSpc>
                          <a:spcPct val="70000"/>
                        </a:lnSpc>
                      </a:pPr>
                      <a:r>
                        <a:rPr lang="en-US" sz="110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12 (100)</a:t>
                      </a:r>
                    </a:p>
                  </a:txBody>
                  <a:tcPr marL="60960" marR="60960" marT="30480" marB="304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AEAEA"/>
                    </a:solidFill>
                  </a:tcPr>
                </a:tc>
                <a:tc>
                  <a:txBody>
                    <a:bodyPr/>
                    <a:lstStyle/>
                    <a:p>
                      <a:pPr algn="ctr">
                        <a:lnSpc>
                          <a:spcPct val="70000"/>
                        </a:lnSpc>
                      </a:pPr>
                      <a:r>
                        <a:rPr lang="en-US" sz="110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11 (92)</a:t>
                      </a:r>
                    </a:p>
                  </a:txBody>
                  <a:tcPr marL="60960" marR="60960" marT="30480" marB="304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AEAEA"/>
                    </a:solidFill>
                  </a:tcPr>
                </a:tc>
                <a:tc>
                  <a:txBody>
                    <a:bodyPr/>
                    <a:lstStyle/>
                    <a:p>
                      <a:pPr algn="ctr">
                        <a:lnSpc>
                          <a:spcPct val="70000"/>
                        </a:lnSpc>
                      </a:pPr>
                      <a:r>
                        <a:rPr lang="en-US" sz="110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12 (100)</a:t>
                      </a:r>
                    </a:p>
                  </a:txBody>
                  <a:tcPr marL="60960" marR="60960" marT="30480" marB="304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AEAEA"/>
                    </a:solidFill>
                  </a:tcPr>
                </a:tc>
                <a:tc>
                  <a:txBody>
                    <a:bodyPr/>
                    <a:lstStyle/>
                    <a:p>
                      <a:pPr marL="0" marR="0" lvl="0" indent="0" algn="ctr" defTabSz="914400" rtl="0" eaLnBrk="1" fontAlgn="auto" latinLnBrk="0" hangingPunct="1">
                        <a:lnSpc>
                          <a:spcPct val="70000"/>
                        </a:lnSpc>
                        <a:spcBef>
                          <a:spcPts val="0"/>
                        </a:spcBef>
                        <a:spcAft>
                          <a:spcPts val="0"/>
                        </a:spcAft>
                        <a:buClrTx/>
                        <a:buSzTx/>
                        <a:buFontTx/>
                        <a:buNone/>
                        <a:tabLst/>
                        <a:defRPr/>
                      </a:pPr>
                      <a:r>
                        <a:rPr lang="en-US" sz="110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44 (96)</a:t>
                      </a:r>
                    </a:p>
                  </a:txBody>
                  <a:tcPr marL="60960" marR="60960" marT="30480" marB="304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AEAEA"/>
                    </a:solidFill>
                  </a:tcPr>
                </a:tc>
                <a:extLst>
                  <a:ext uri="{0D108BD9-81ED-4DB2-BD59-A6C34878D82A}">
                    <a16:rowId xmlns:a16="http://schemas.microsoft.com/office/drawing/2014/main" val="392342929"/>
                  </a:ext>
                </a:extLst>
              </a:tr>
              <a:tr h="244199">
                <a:tc>
                  <a:txBody>
                    <a:bodyPr/>
                    <a:lstStyle/>
                    <a:p>
                      <a:pPr algn="l">
                        <a:lnSpc>
                          <a:spcPct val="70000"/>
                        </a:lnSpc>
                      </a:pPr>
                      <a:r>
                        <a:rPr lang="en-US" sz="110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Confirmed CR, n (%) </a:t>
                      </a:r>
                    </a:p>
                  </a:txBody>
                  <a:tcPr marL="60960" marR="60960" marT="30480" marB="304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algn="ctr">
                        <a:lnSpc>
                          <a:spcPct val="70000"/>
                        </a:lnSpc>
                      </a:pPr>
                      <a:r>
                        <a:rPr lang="en-US" sz="110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0</a:t>
                      </a:r>
                    </a:p>
                  </a:txBody>
                  <a:tcPr marL="60960" marR="60960" marT="30480" marB="304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algn="ctr">
                        <a:lnSpc>
                          <a:spcPct val="70000"/>
                        </a:lnSpc>
                      </a:pPr>
                      <a:r>
                        <a:rPr lang="en-US" sz="110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0</a:t>
                      </a:r>
                    </a:p>
                  </a:txBody>
                  <a:tcPr marL="60960" marR="60960" marT="30480" marB="304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algn="ctr">
                        <a:lnSpc>
                          <a:spcPct val="70000"/>
                        </a:lnSpc>
                      </a:pPr>
                      <a:r>
                        <a:rPr lang="en-US" sz="110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1 (8)</a:t>
                      </a:r>
                    </a:p>
                  </a:txBody>
                  <a:tcPr marL="60960" marR="60960" marT="30480" marB="304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algn="ctr">
                        <a:lnSpc>
                          <a:spcPct val="70000"/>
                        </a:lnSpc>
                      </a:pPr>
                      <a:r>
                        <a:rPr lang="en-US" sz="110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0</a:t>
                      </a:r>
                    </a:p>
                  </a:txBody>
                  <a:tcPr marL="60960" marR="60960" marT="30480" marB="304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70000"/>
                        </a:lnSpc>
                        <a:spcBef>
                          <a:spcPts val="0"/>
                        </a:spcBef>
                        <a:spcAft>
                          <a:spcPts val="0"/>
                        </a:spcAft>
                        <a:buClrTx/>
                        <a:buSzTx/>
                        <a:buFontTx/>
                        <a:buNone/>
                        <a:tabLst/>
                        <a:defRPr/>
                      </a:pPr>
                      <a:r>
                        <a:rPr lang="en-US" sz="110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1 (2)</a:t>
                      </a:r>
                    </a:p>
                  </a:txBody>
                  <a:tcPr marL="60960" marR="60960" marT="30480" marB="304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913147493"/>
                  </a:ext>
                </a:extLst>
              </a:tr>
            </a:tbl>
          </a:graphicData>
        </a:graphic>
      </p:graphicFrame>
      <p:sp>
        <p:nvSpPr>
          <p:cNvPr id="6" name="Rounded Rectangle 5">
            <a:extLst>
              <a:ext uri="{FF2B5EF4-FFF2-40B4-BE49-F238E27FC236}">
                <a16:creationId xmlns:a16="http://schemas.microsoft.com/office/drawing/2014/main" id="{B87416DF-E7AB-AA4C-70DF-12D7EEACD3CC}"/>
              </a:ext>
            </a:extLst>
          </p:cNvPr>
          <p:cNvSpPr/>
          <p:nvPr/>
        </p:nvSpPr>
        <p:spPr>
          <a:xfrm>
            <a:off x="8769037" y="1843885"/>
            <a:ext cx="3258207" cy="2101417"/>
          </a:xfrm>
          <a:prstGeom prst="roundRect">
            <a:avLst/>
          </a:prstGeom>
          <a:solidFill>
            <a:srgbClr val="D5612F"/>
          </a:solidFill>
          <a:ln>
            <a:noFill/>
          </a:ln>
        </p:spPr>
        <p:style>
          <a:lnRef idx="2">
            <a:schemeClr val="accent1">
              <a:shade val="15000"/>
            </a:schemeClr>
          </a:lnRef>
          <a:fillRef idx="1">
            <a:schemeClr val="accent1"/>
          </a:fillRef>
          <a:effectRef idx="0">
            <a:schemeClr val="accent1"/>
          </a:effectRef>
          <a:fontRef idx="minor">
            <a:schemeClr val="lt1"/>
          </a:fontRef>
        </p:style>
        <p:txBody>
          <a:bodyPr lIns="60960" tIns="30480" rIns="60960" bIns="30480" rtlCol="0" anchor="ctr"/>
          <a:lstStyle/>
          <a:p>
            <a:pPr marL="0" marR="0" lvl="0" indent="0" algn="l" defTabSz="914492" rtl="0" eaLnBrk="1" fontAlgn="auto" latinLnBrk="0" hangingPunct="1">
              <a:lnSpc>
                <a:spcPct val="100000"/>
              </a:lnSpc>
              <a:spcBef>
                <a:spcPct val="0"/>
              </a:spcBef>
              <a:spcAft>
                <a:spcPct val="0"/>
              </a:spcAft>
              <a:buClrTx/>
              <a:buSzTx/>
              <a:buFontTx/>
              <a:buNone/>
              <a:tabLst/>
              <a:defRPr/>
            </a:pPr>
            <a:r>
              <a:rPr kumimoji="0" lang="en-US" sz="1333" b="1" i="0" u="none" strike="noStrike" kern="1200" cap="none" spc="0" normalizeH="0" baseline="0" noProof="0" dirty="0">
                <a:ln>
                  <a:noFill/>
                </a:ln>
                <a:solidFill>
                  <a:prstClr val="white"/>
                </a:solidFill>
                <a:effectLst/>
                <a:uLnTx/>
                <a:uFillTx/>
                <a:latin typeface="Calibri" panose="020F0502020204030204"/>
                <a:ea typeface="+mn-ea"/>
                <a:cs typeface="Arial"/>
              </a:rPr>
              <a:t>Across 1.67 – 3.3 mg/kg:</a:t>
            </a:r>
            <a:endParaRPr kumimoji="0" lang="en-US" sz="1333" b="1" i="0" u="none" strike="noStrike" kern="1200" cap="none" spc="0" normalizeH="0" baseline="0" noProof="0" dirty="0">
              <a:ln>
                <a:noFill/>
              </a:ln>
              <a:solidFill>
                <a:prstClr val="white"/>
              </a:solidFill>
              <a:effectLst/>
              <a:uLnTx/>
              <a:uFillTx/>
              <a:latin typeface="Calibri" panose="020F0502020204030204"/>
              <a:ea typeface="Calibri"/>
              <a:cs typeface="Arial" panose="020B0604020202020204" pitchFamily="34" charset="0"/>
            </a:endParaRPr>
          </a:p>
          <a:p>
            <a:pPr marL="331817" marR="0" lvl="0" indent="-228611" algn="l" defTabSz="914492" rtl="0" eaLnBrk="1" fontAlgn="auto" latinLnBrk="0" hangingPunct="1">
              <a:lnSpc>
                <a:spcPts val="1920"/>
              </a:lnSpc>
              <a:spcBef>
                <a:spcPct val="0"/>
              </a:spcBef>
              <a:spcAft>
                <a:spcPct val="0"/>
              </a:spcAft>
              <a:buClrTx/>
              <a:buSzTx/>
              <a:buFont typeface="Arial" panose="020B0604020202020204" pitchFamily="34" charset="0"/>
              <a:buChar char="•"/>
              <a:tabLst/>
              <a:defRPr/>
            </a:pPr>
            <a:r>
              <a:rPr kumimoji="0" lang="en-US" sz="1333" b="0" i="0" u="none" strike="noStrike" kern="1200" cap="none" spc="0" normalizeH="0" baseline="0" noProof="0" dirty="0">
                <a:ln>
                  <a:noFill/>
                </a:ln>
                <a:solidFill>
                  <a:prstClr val="white"/>
                </a:solidFill>
                <a:effectLst/>
                <a:uLnTx/>
                <a:uFillTx/>
                <a:latin typeface="Calibri" panose="020F0502020204030204"/>
                <a:ea typeface="+mn-ea"/>
                <a:cs typeface="Arial"/>
              </a:rPr>
              <a:t>Onset of activity at low doses</a:t>
            </a:r>
          </a:p>
          <a:p>
            <a:pPr marL="331817" marR="0" lvl="0" indent="-228611" algn="l" defTabSz="914492" rtl="0" eaLnBrk="1" fontAlgn="auto" latinLnBrk="0" hangingPunct="1">
              <a:lnSpc>
                <a:spcPts val="1920"/>
              </a:lnSpc>
              <a:spcBef>
                <a:spcPct val="0"/>
              </a:spcBef>
              <a:spcAft>
                <a:spcPct val="0"/>
              </a:spcAft>
              <a:buClrTx/>
              <a:buSzTx/>
              <a:buFont typeface="Arial" panose="020B0604020202020204" pitchFamily="34" charset="0"/>
              <a:buChar char="•"/>
              <a:tabLst/>
              <a:defRPr/>
            </a:pPr>
            <a:r>
              <a:rPr kumimoji="0" lang="en-US" sz="1333" b="0" i="0" u="none" strike="noStrike" kern="1200" cap="none" spc="0" normalizeH="0" baseline="0" noProof="0" dirty="0">
                <a:ln>
                  <a:noFill/>
                </a:ln>
                <a:solidFill>
                  <a:prstClr val="white"/>
                </a:solidFill>
                <a:effectLst/>
                <a:uLnTx/>
                <a:uFillTx/>
                <a:latin typeface="Calibri" panose="020F0502020204030204"/>
                <a:ea typeface="+mn-ea"/>
                <a:cs typeface="Arial"/>
              </a:rPr>
              <a:t>Complete response observed</a:t>
            </a:r>
            <a:endParaRPr kumimoji="0" lang="en-US" sz="1333" b="0" i="0" u="none" strike="noStrike" kern="1200" cap="none" spc="0" normalizeH="0" baseline="0" noProof="0" dirty="0">
              <a:ln>
                <a:noFill/>
              </a:ln>
              <a:solidFill>
                <a:prstClr val="white"/>
              </a:solidFill>
              <a:effectLst/>
              <a:uLnTx/>
              <a:uFillTx/>
              <a:latin typeface="Calibri" panose="020F0502020204030204"/>
              <a:ea typeface="Calibri"/>
              <a:cs typeface="Arial"/>
            </a:endParaRPr>
          </a:p>
          <a:p>
            <a:pPr marL="331817" marR="0" lvl="0" indent="-228611" algn="l" defTabSz="914492" rtl="0" eaLnBrk="0" fontAlgn="base" latinLnBrk="0" hangingPunct="0">
              <a:lnSpc>
                <a:spcPts val="1920"/>
              </a:lnSpc>
              <a:spcBef>
                <a:spcPct val="0"/>
              </a:spcBef>
              <a:spcAft>
                <a:spcPct val="0"/>
              </a:spcAft>
              <a:buClrTx/>
              <a:buSzTx/>
              <a:buFont typeface="Arial" panose="020B0604020202020204" pitchFamily="34" charset="0"/>
              <a:buChar char="•"/>
              <a:tabLst/>
              <a:defRPr/>
            </a:pPr>
            <a:r>
              <a:rPr kumimoji="0" lang="en-US" sz="1333" b="0" i="0" u="none" strike="noStrike" kern="1200" cap="none" spc="0" normalizeH="0" baseline="0" noProof="0" dirty="0">
                <a:ln>
                  <a:noFill/>
                </a:ln>
                <a:solidFill>
                  <a:prstClr val="white"/>
                </a:solidFill>
                <a:effectLst/>
                <a:uLnTx/>
                <a:uFillTx/>
                <a:latin typeface="Calibri" panose="020F0502020204030204"/>
                <a:ea typeface="+mn-ea"/>
                <a:cs typeface="Arial"/>
              </a:rPr>
              <a:t>CA125 response rate</a:t>
            </a:r>
            <a:r>
              <a:rPr kumimoji="0" lang="en-US" sz="1333" b="0" i="0" u="none" strike="noStrike" kern="1200" cap="none" spc="0" normalizeH="0" baseline="30000" noProof="0" dirty="0">
                <a:ln>
                  <a:noFill/>
                </a:ln>
                <a:solidFill>
                  <a:prstClr val="white"/>
                </a:solidFill>
                <a:effectLst/>
                <a:uLnTx/>
                <a:uFillTx/>
                <a:latin typeface="Calibri" panose="020F0502020204030204"/>
                <a:ea typeface="+mn-ea"/>
                <a:cs typeface="Arial"/>
              </a:rPr>
              <a:t>4</a:t>
            </a:r>
            <a:r>
              <a:rPr kumimoji="0" lang="en-US" sz="1333" b="0" i="0" u="none" strike="noStrike" kern="1200" cap="none" spc="0" normalizeH="0" baseline="0" noProof="0" dirty="0">
                <a:ln>
                  <a:noFill/>
                </a:ln>
                <a:solidFill>
                  <a:prstClr val="white"/>
                </a:solidFill>
                <a:effectLst/>
                <a:uLnTx/>
                <a:uFillTx/>
                <a:latin typeface="Calibri" panose="020F0502020204030204"/>
                <a:ea typeface="+mn-ea"/>
                <a:cs typeface="Arial"/>
              </a:rPr>
              <a:t> 81% </a:t>
            </a:r>
            <a:endParaRPr kumimoji="0" lang="en-US" sz="1333" b="0" i="0" u="none" strike="noStrike" kern="1200" cap="none" spc="0" normalizeH="0" baseline="0" noProof="0" dirty="0">
              <a:ln>
                <a:noFill/>
              </a:ln>
              <a:solidFill>
                <a:prstClr val="white"/>
              </a:solidFill>
              <a:effectLst/>
              <a:uLnTx/>
              <a:uFillTx/>
              <a:latin typeface="Calibri" panose="020F0502020204030204"/>
              <a:ea typeface="Calibri"/>
              <a:cs typeface="Arial"/>
            </a:endParaRPr>
          </a:p>
          <a:p>
            <a:pPr marL="331817" marR="0" lvl="0" indent="-228611" algn="l" defTabSz="914492" rtl="0" eaLnBrk="0" fontAlgn="base" latinLnBrk="0" hangingPunct="0">
              <a:lnSpc>
                <a:spcPts val="1920"/>
              </a:lnSpc>
              <a:spcBef>
                <a:spcPct val="0"/>
              </a:spcBef>
              <a:spcAft>
                <a:spcPct val="0"/>
              </a:spcAft>
              <a:buClrTx/>
              <a:buSzTx/>
              <a:buFont typeface="Arial" panose="020B0604020202020204" pitchFamily="34" charset="0"/>
              <a:buChar char="•"/>
              <a:tabLst/>
              <a:defRPr/>
            </a:pPr>
            <a:r>
              <a:rPr kumimoji="0" lang="en-US" sz="1333" b="0" i="0" u="none" strike="noStrike" kern="1200" cap="none" spc="0" normalizeH="0" baseline="0" noProof="0" dirty="0">
                <a:ln>
                  <a:noFill/>
                </a:ln>
                <a:solidFill>
                  <a:prstClr val="white"/>
                </a:solidFill>
                <a:effectLst/>
                <a:uLnTx/>
                <a:uFillTx/>
                <a:latin typeface="Calibri" panose="020F0502020204030204"/>
                <a:ea typeface="+mn-ea"/>
                <a:cs typeface="Arial"/>
              </a:rPr>
              <a:t>93% (25/27) of responding patients are ongoing </a:t>
            </a:r>
            <a:endParaRPr kumimoji="0" lang="en-US" sz="1333" b="0" i="0" u="none" strike="noStrike" kern="1200" cap="none" spc="0" normalizeH="0" baseline="0" noProof="0" dirty="0">
              <a:ln>
                <a:noFill/>
              </a:ln>
              <a:solidFill>
                <a:prstClr val="white"/>
              </a:solidFill>
              <a:effectLst/>
              <a:uLnTx/>
              <a:uFillTx/>
              <a:latin typeface="Calibri" panose="020F0502020204030204"/>
              <a:ea typeface="Calibri"/>
              <a:cs typeface="Arial"/>
            </a:endParaRPr>
          </a:p>
          <a:p>
            <a:pPr marL="331817" marR="0" lvl="0" indent="-228611" algn="l" defTabSz="914492" rtl="0" eaLnBrk="0" fontAlgn="base" latinLnBrk="0" hangingPunct="0">
              <a:lnSpc>
                <a:spcPts val="1920"/>
              </a:lnSpc>
              <a:spcBef>
                <a:spcPct val="0"/>
              </a:spcBef>
              <a:spcAft>
                <a:spcPct val="0"/>
              </a:spcAft>
              <a:buClrTx/>
              <a:buSzTx/>
              <a:buFont typeface="Arial" panose="020B0604020202020204" pitchFamily="34" charset="0"/>
              <a:buChar char="•"/>
              <a:tabLst/>
              <a:defRPr/>
            </a:pPr>
            <a:r>
              <a:rPr kumimoji="0" lang="en-US" sz="1333" b="0" i="0" u="none" strike="noStrike" kern="1200" cap="none" spc="0" normalizeH="0" baseline="0" noProof="0" dirty="0">
                <a:ln>
                  <a:noFill/>
                </a:ln>
                <a:solidFill>
                  <a:prstClr val="white"/>
                </a:solidFill>
                <a:effectLst/>
                <a:uLnTx/>
                <a:uFillTx/>
                <a:latin typeface="Calibri" panose="020F0502020204030204"/>
                <a:ea typeface="+mn-ea"/>
                <a:cs typeface="Arial"/>
              </a:rPr>
              <a:t>80% (37/46) of patients remain on treatment, indicating durable benefit</a:t>
            </a:r>
            <a:endParaRPr kumimoji="0" lang="en-US" sz="1333" b="0" i="0" u="none" strike="noStrike" kern="1200" cap="none" spc="0" normalizeH="0" baseline="0" noProof="0" dirty="0">
              <a:ln>
                <a:noFill/>
              </a:ln>
              <a:solidFill>
                <a:prstClr val="white"/>
              </a:solidFill>
              <a:effectLst/>
              <a:uLnTx/>
              <a:uFillTx/>
              <a:latin typeface="Calibri" panose="020F0502020204030204"/>
              <a:ea typeface="Calibri"/>
              <a:cs typeface="Arial"/>
            </a:endParaRPr>
          </a:p>
        </p:txBody>
      </p:sp>
      <p:graphicFrame>
        <p:nvGraphicFramePr>
          <p:cNvPr id="3" name="Tabelle 4">
            <a:extLst>
              <a:ext uri="{FF2B5EF4-FFF2-40B4-BE49-F238E27FC236}">
                <a16:creationId xmlns:a16="http://schemas.microsoft.com/office/drawing/2014/main" id="{4C0A402A-4E9F-6678-98DE-87DDFC439D79}"/>
              </a:ext>
            </a:extLst>
          </p:cNvPr>
          <p:cNvGraphicFramePr>
            <a:graphicFrameLocks noGrp="1"/>
          </p:cNvGraphicFramePr>
          <p:nvPr/>
        </p:nvGraphicFramePr>
        <p:xfrm>
          <a:off x="9272042" y="4255283"/>
          <a:ext cx="1547327" cy="1903745"/>
        </p:xfrm>
        <a:graphic>
          <a:graphicData uri="http://schemas.openxmlformats.org/drawingml/2006/table">
            <a:tbl>
              <a:tblPr firstRow="1" bandRow="1">
                <a:tableStyleId>{2D5ABB26-0587-4C30-8999-92F81FD0307C}</a:tableStyleId>
              </a:tblPr>
              <a:tblGrid>
                <a:gridCol w="1547327">
                  <a:extLst>
                    <a:ext uri="{9D8B030D-6E8A-4147-A177-3AD203B41FA5}">
                      <a16:colId xmlns:a16="http://schemas.microsoft.com/office/drawing/2014/main" val="601355207"/>
                    </a:ext>
                  </a:extLst>
                </a:gridCol>
              </a:tblGrid>
              <a:tr h="695743">
                <a:tc>
                  <a:txBody>
                    <a:bodyPr/>
                    <a:lstStyle/>
                    <a:p>
                      <a:pPr algn="ctr">
                        <a:lnSpc>
                          <a:spcPct val="70000"/>
                        </a:lnSpc>
                      </a:pPr>
                      <a:r>
                        <a:rPr lang="en-US" sz="1100" dirty="0">
                          <a:solidFill>
                            <a:srgbClr val="00305D"/>
                          </a:solidFill>
                          <a:latin typeface="Calibri"/>
                          <a:ea typeface="Calibri"/>
                          <a:cs typeface="Calibri"/>
                        </a:rPr>
                        <a:t>All evaluable patients</a:t>
                      </a:r>
                    </a:p>
                    <a:p>
                      <a:pPr algn="ctr">
                        <a:lnSpc>
                          <a:spcPct val="70000"/>
                        </a:lnSpc>
                      </a:pPr>
                      <a:endParaRPr lang="en-US" sz="1100" dirty="0">
                        <a:solidFill>
                          <a:srgbClr val="00305D"/>
                        </a:solidFill>
                        <a:latin typeface="Calibri" panose="020F0502020204030204" pitchFamily="34" charset="0"/>
                        <a:ea typeface="Calibri" panose="020F0502020204030204" pitchFamily="34" charset="0"/>
                        <a:cs typeface="Calibri" panose="020F0502020204030204" pitchFamily="34" charset="0"/>
                      </a:endParaRPr>
                    </a:p>
                    <a:p>
                      <a:pPr algn="ctr">
                        <a:lnSpc>
                          <a:spcPct val="90000"/>
                        </a:lnSpc>
                      </a:pPr>
                      <a:r>
                        <a:rPr lang="en-US" sz="1100" dirty="0">
                          <a:solidFill>
                            <a:srgbClr val="00305D"/>
                          </a:solidFill>
                          <a:latin typeface="Calibri"/>
                          <a:ea typeface="Calibri"/>
                          <a:cs typeface="Calibri"/>
                        </a:rPr>
                        <a:t>0.5 – 5.3 mg/kg</a:t>
                      </a:r>
                    </a:p>
                    <a:p>
                      <a:pPr algn="ctr">
                        <a:lnSpc>
                          <a:spcPct val="90000"/>
                        </a:lnSpc>
                      </a:pPr>
                      <a:r>
                        <a:rPr lang="en-US" sz="1100" dirty="0">
                          <a:solidFill>
                            <a:srgbClr val="00305D"/>
                          </a:solidFill>
                          <a:latin typeface="Calibri"/>
                          <a:ea typeface="Calibri"/>
                          <a:cs typeface="Calibri"/>
                        </a:rPr>
                        <a:t>(n=66)</a:t>
                      </a:r>
                      <a:r>
                        <a:rPr lang="en-US" sz="1100" baseline="30000" dirty="0">
                          <a:solidFill>
                            <a:srgbClr val="00305D"/>
                          </a:solidFill>
                          <a:latin typeface="Calibri"/>
                          <a:ea typeface="Calibri"/>
                          <a:cs typeface="Calibri"/>
                        </a:rPr>
                        <a:t>1</a:t>
                      </a:r>
                      <a:endParaRPr lang="en-US" sz="1100" dirty="0">
                        <a:solidFill>
                          <a:srgbClr val="00305D"/>
                        </a:solidFill>
                        <a:latin typeface="Calibri"/>
                        <a:ea typeface="Calibri"/>
                        <a:cs typeface="Calibri"/>
                      </a:endParaRPr>
                    </a:p>
                  </a:txBody>
                  <a:tcPr marL="60960" marR="60960" marT="30480" marB="304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alpha val="38000"/>
                      </a:schemeClr>
                    </a:solidFill>
                  </a:tcPr>
                </a:tc>
                <a:extLst>
                  <a:ext uri="{0D108BD9-81ED-4DB2-BD59-A6C34878D82A}">
                    <a16:rowId xmlns:a16="http://schemas.microsoft.com/office/drawing/2014/main" val="3497089243"/>
                  </a:ext>
                </a:extLst>
              </a:tr>
              <a:tr h="240614">
                <a:tc>
                  <a:txBody>
                    <a:bodyPr/>
                    <a:lstStyle/>
                    <a:p>
                      <a:pPr algn="ctr">
                        <a:lnSpc>
                          <a:spcPct val="70000"/>
                        </a:lnSpc>
                      </a:pPr>
                      <a:r>
                        <a:rPr lang="en-US" sz="1100" b="0" dirty="0">
                          <a:solidFill>
                            <a:schemeClr val="accent1">
                              <a:lumMod val="50000"/>
                            </a:schemeClr>
                          </a:solidFill>
                          <a:latin typeface="Calibri"/>
                          <a:ea typeface="Calibri"/>
                          <a:cs typeface="Calibri"/>
                        </a:rPr>
                        <a:t>36 (55)</a:t>
                      </a:r>
                    </a:p>
                  </a:txBody>
                  <a:tcPr marL="60960" marR="60960" marT="30480" marB="304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56224613"/>
                  </a:ext>
                </a:extLst>
              </a:tr>
              <a:tr h="254769">
                <a:tc>
                  <a:txBody>
                    <a:bodyPr/>
                    <a:lstStyle/>
                    <a:p>
                      <a:pPr algn="ctr">
                        <a:lnSpc>
                          <a:spcPct val="70000"/>
                        </a:lnSpc>
                      </a:pPr>
                      <a:r>
                        <a:rPr lang="en-US" sz="1100" dirty="0">
                          <a:solidFill>
                            <a:schemeClr val="accent1">
                              <a:lumMod val="50000"/>
                            </a:schemeClr>
                          </a:solidFill>
                          <a:latin typeface="Calibri"/>
                          <a:ea typeface="Calibri"/>
                          <a:cs typeface="Calibri"/>
                        </a:rPr>
                        <a:t>26 (39)</a:t>
                      </a:r>
                    </a:p>
                  </a:txBody>
                  <a:tcPr marL="60960" marR="60960" marT="30480" marB="304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AEAEA"/>
                    </a:solidFill>
                  </a:tcPr>
                </a:tc>
                <a:extLst>
                  <a:ext uri="{0D108BD9-81ED-4DB2-BD59-A6C34878D82A}">
                    <a16:rowId xmlns:a16="http://schemas.microsoft.com/office/drawing/2014/main" val="382789686"/>
                  </a:ext>
                </a:extLst>
              </a:tr>
              <a:tr h="240615">
                <a:tc>
                  <a:txBody>
                    <a:bodyPr/>
                    <a:lstStyle/>
                    <a:p>
                      <a:pPr algn="ctr">
                        <a:lnSpc>
                          <a:spcPct val="70000"/>
                        </a:lnSpc>
                      </a:pPr>
                      <a:r>
                        <a:rPr lang="en-US" sz="1100" dirty="0">
                          <a:solidFill>
                            <a:schemeClr val="accent1">
                              <a:lumMod val="50000"/>
                            </a:schemeClr>
                          </a:solidFill>
                          <a:latin typeface="Calibri"/>
                          <a:ea typeface="Calibri"/>
                          <a:cs typeface="Calibri"/>
                        </a:rPr>
                        <a:t>64 (97)</a:t>
                      </a:r>
                    </a:p>
                  </a:txBody>
                  <a:tcPr marL="60960" marR="60960" marT="30480" marB="304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679792612"/>
                  </a:ext>
                </a:extLst>
              </a:tr>
              <a:tr h="247691">
                <a:tc>
                  <a:txBody>
                    <a:bodyPr/>
                    <a:lstStyle/>
                    <a:p>
                      <a:pPr algn="ctr">
                        <a:lnSpc>
                          <a:spcPct val="70000"/>
                        </a:lnSpc>
                      </a:pPr>
                      <a:r>
                        <a:rPr lang="en-US" sz="1100" dirty="0">
                          <a:solidFill>
                            <a:schemeClr val="accent1">
                              <a:lumMod val="50000"/>
                            </a:schemeClr>
                          </a:solidFill>
                          <a:latin typeface="Calibri"/>
                          <a:ea typeface="Calibri"/>
                          <a:cs typeface="Calibri"/>
                        </a:rPr>
                        <a:t>60 (91)</a:t>
                      </a:r>
                    </a:p>
                  </a:txBody>
                  <a:tcPr marL="60960" marR="60960" marT="30480" marB="304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AEAEA"/>
                    </a:solidFill>
                  </a:tcPr>
                </a:tc>
                <a:extLst>
                  <a:ext uri="{0D108BD9-81ED-4DB2-BD59-A6C34878D82A}">
                    <a16:rowId xmlns:a16="http://schemas.microsoft.com/office/drawing/2014/main" val="392342929"/>
                  </a:ext>
                </a:extLst>
              </a:tr>
              <a:tr h="224313">
                <a:tc>
                  <a:txBody>
                    <a:bodyPr/>
                    <a:lstStyle/>
                    <a:p>
                      <a:pPr algn="ctr">
                        <a:lnSpc>
                          <a:spcPct val="70000"/>
                        </a:lnSpc>
                      </a:pPr>
                      <a:r>
                        <a:rPr lang="en-US" sz="1100" dirty="0">
                          <a:solidFill>
                            <a:schemeClr val="accent1">
                              <a:lumMod val="50000"/>
                            </a:schemeClr>
                          </a:solidFill>
                          <a:latin typeface="Calibri"/>
                          <a:ea typeface="Calibri"/>
                          <a:cs typeface="Calibri"/>
                        </a:rPr>
                        <a:t>1 (2)</a:t>
                      </a:r>
                    </a:p>
                  </a:txBody>
                  <a:tcPr marL="60960" marR="60960" marT="30480" marB="304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913147493"/>
                  </a:ext>
                </a:extLst>
              </a:tr>
            </a:tbl>
          </a:graphicData>
        </a:graphic>
      </p:graphicFrame>
      <p:grpSp>
        <p:nvGrpSpPr>
          <p:cNvPr id="23" name="Group 22">
            <a:extLst>
              <a:ext uri="{FF2B5EF4-FFF2-40B4-BE49-F238E27FC236}">
                <a16:creationId xmlns:a16="http://schemas.microsoft.com/office/drawing/2014/main" id="{E80E87C5-00E1-A19D-09AF-985313FA2B55}"/>
              </a:ext>
            </a:extLst>
          </p:cNvPr>
          <p:cNvGrpSpPr/>
          <p:nvPr/>
        </p:nvGrpSpPr>
        <p:grpSpPr>
          <a:xfrm>
            <a:off x="297208" y="879206"/>
            <a:ext cx="8391344" cy="3376256"/>
            <a:chOff x="634998" y="1606409"/>
            <a:chExt cx="12484557" cy="5008112"/>
          </a:xfrm>
        </p:grpSpPr>
        <p:pic>
          <p:nvPicPr>
            <p:cNvPr id="24" name="Picture 23" descr="A chart of different levels of blood&#10;&#10;AI-generated content may be incorrect.">
              <a:extLst>
                <a:ext uri="{FF2B5EF4-FFF2-40B4-BE49-F238E27FC236}">
                  <a16:creationId xmlns:a16="http://schemas.microsoft.com/office/drawing/2014/main" id="{DAE70B6D-8014-2F6C-B74A-984C646BB8B8}"/>
                </a:ext>
              </a:extLst>
            </p:cNvPr>
            <p:cNvPicPr>
              <a:picLocks noChangeAspect="1"/>
            </p:cNvPicPr>
            <p:nvPr/>
          </p:nvPicPr>
          <p:blipFill>
            <a:blip r:embed="rId3"/>
            <a:stretch>
              <a:fillRect/>
            </a:stretch>
          </p:blipFill>
          <p:spPr>
            <a:xfrm>
              <a:off x="634998" y="1606409"/>
              <a:ext cx="12484557" cy="5008112"/>
            </a:xfrm>
            <a:prstGeom prst="rect">
              <a:avLst/>
            </a:prstGeom>
          </p:spPr>
        </p:pic>
        <p:grpSp>
          <p:nvGrpSpPr>
            <p:cNvPr id="25" name="Group 24">
              <a:extLst>
                <a:ext uri="{FF2B5EF4-FFF2-40B4-BE49-F238E27FC236}">
                  <a16:creationId xmlns:a16="http://schemas.microsoft.com/office/drawing/2014/main" id="{0B9D2CF8-CDE2-1563-B04E-B6ED638A82F2}"/>
                </a:ext>
              </a:extLst>
            </p:cNvPr>
            <p:cNvGrpSpPr/>
            <p:nvPr/>
          </p:nvGrpSpPr>
          <p:grpSpPr>
            <a:xfrm>
              <a:off x="4925260" y="2303472"/>
              <a:ext cx="6122164" cy="410882"/>
              <a:chOff x="4925260" y="2303472"/>
              <a:chExt cx="6122164" cy="410882"/>
            </a:xfrm>
          </p:grpSpPr>
          <p:sp>
            <p:nvSpPr>
              <p:cNvPr id="26" name="TextBox 25">
                <a:extLst>
                  <a:ext uri="{FF2B5EF4-FFF2-40B4-BE49-F238E27FC236}">
                    <a16:creationId xmlns:a16="http://schemas.microsoft.com/office/drawing/2014/main" id="{7196EE2B-A068-056B-1F91-9F09FA5FF85B}"/>
                  </a:ext>
                </a:extLst>
              </p:cNvPr>
              <p:cNvSpPr txBox="1"/>
              <p:nvPr/>
            </p:nvSpPr>
            <p:spPr>
              <a:xfrm>
                <a:off x="10535026" y="2303472"/>
                <a:ext cx="300081" cy="410882"/>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rPr>
                  <a:t>#</a:t>
                </a:r>
              </a:p>
            </p:txBody>
          </p:sp>
          <p:sp>
            <p:nvSpPr>
              <p:cNvPr id="27" name="TextBox 26">
                <a:extLst>
                  <a:ext uri="{FF2B5EF4-FFF2-40B4-BE49-F238E27FC236}">
                    <a16:creationId xmlns:a16="http://schemas.microsoft.com/office/drawing/2014/main" id="{291D2FB6-912E-393E-2C73-8A5249563511}"/>
                  </a:ext>
                </a:extLst>
              </p:cNvPr>
              <p:cNvSpPr txBox="1"/>
              <p:nvPr/>
            </p:nvSpPr>
            <p:spPr>
              <a:xfrm>
                <a:off x="10747343" y="2303472"/>
                <a:ext cx="300081" cy="410882"/>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rPr>
                  <a:t>#</a:t>
                </a:r>
              </a:p>
            </p:txBody>
          </p:sp>
          <p:sp>
            <p:nvSpPr>
              <p:cNvPr id="28" name="TextBox 27">
                <a:extLst>
                  <a:ext uri="{FF2B5EF4-FFF2-40B4-BE49-F238E27FC236}">
                    <a16:creationId xmlns:a16="http://schemas.microsoft.com/office/drawing/2014/main" id="{09693221-D96E-3355-3867-0C9E123EECBD}"/>
                  </a:ext>
                </a:extLst>
              </p:cNvPr>
              <p:cNvSpPr txBox="1"/>
              <p:nvPr/>
            </p:nvSpPr>
            <p:spPr>
              <a:xfrm>
                <a:off x="4925260" y="2303472"/>
                <a:ext cx="389221" cy="410882"/>
              </a:xfrm>
              <a:prstGeom prst="rect">
                <a:avLst/>
              </a:prstGeom>
              <a:noFill/>
            </p:spPr>
            <p:txBody>
              <a:bodyPr wrap="non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rPr>
                  <a:t>#</a:t>
                </a:r>
              </a:p>
            </p:txBody>
          </p:sp>
          <p:sp>
            <p:nvSpPr>
              <p:cNvPr id="29" name="TextBox 28">
                <a:extLst>
                  <a:ext uri="{FF2B5EF4-FFF2-40B4-BE49-F238E27FC236}">
                    <a16:creationId xmlns:a16="http://schemas.microsoft.com/office/drawing/2014/main" id="{E74235A7-D9CD-CD11-AAAA-27A56827ACE8}"/>
                  </a:ext>
                </a:extLst>
              </p:cNvPr>
              <p:cNvSpPr txBox="1"/>
              <p:nvPr/>
            </p:nvSpPr>
            <p:spPr>
              <a:xfrm>
                <a:off x="5669755" y="2303472"/>
                <a:ext cx="389221" cy="410882"/>
              </a:xfrm>
              <a:prstGeom prst="rect">
                <a:avLst/>
              </a:prstGeom>
              <a:noFill/>
            </p:spPr>
            <p:txBody>
              <a:bodyPr wrap="non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rPr>
                  <a:t>#</a:t>
                </a:r>
              </a:p>
            </p:txBody>
          </p:sp>
        </p:grpSp>
      </p:grpSp>
      <p:sp>
        <p:nvSpPr>
          <p:cNvPr id="12" name="Rounded Rectangle 11">
            <a:extLst>
              <a:ext uri="{FF2B5EF4-FFF2-40B4-BE49-F238E27FC236}">
                <a16:creationId xmlns:a16="http://schemas.microsoft.com/office/drawing/2014/main" id="{0C850A4B-9422-D607-373D-EC5A6F49FA5E}"/>
              </a:ext>
            </a:extLst>
          </p:cNvPr>
          <p:cNvSpPr/>
          <p:nvPr/>
        </p:nvSpPr>
        <p:spPr>
          <a:xfrm>
            <a:off x="3682991" y="879026"/>
            <a:ext cx="4826019" cy="424795"/>
          </a:xfrm>
          <a:prstGeom prst="roundRect">
            <a:avLst/>
          </a:prstGeom>
          <a:solidFill>
            <a:srgbClr val="D561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92"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59% ORR (50% </a:t>
            </a:r>
            <a:r>
              <a:rPr kumimoji="0" lang="en-US" sz="1600" b="0" i="0" u="none" strike="noStrike" kern="1200" cap="none" spc="0" normalizeH="0" baseline="0" noProof="0" dirty="0" err="1">
                <a:ln>
                  <a:noFill/>
                </a:ln>
                <a:solidFill>
                  <a:prstClr val="white"/>
                </a:solidFill>
                <a:effectLst/>
                <a:uLnTx/>
                <a:uFillTx/>
                <a:latin typeface="Calibri" panose="020F0502020204030204"/>
                <a:ea typeface="+mn-ea"/>
                <a:cs typeface="Arial" panose="020B0604020202020204" pitchFamily="34" charset="0"/>
              </a:rPr>
              <a:t>cORR</a:t>
            </a: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 within 1.67 – 3.3 mg/kg cohorts</a:t>
            </a:r>
          </a:p>
        </p:txBody>
      </p:sp>
      <p:sp>
        <p:nvSpPr>
          <p:cNvPr id="15" name="TextBox 14">
            <a:extLst>
              <a:ext uri="{FF2B5EF4-FFF2-40B4-BE49-F238E27FC236}">
                <a16:creationId xmlns:a16="http://schemas.microsoft.com/office/drawing/2014/main" id="{98E3898F-39A7-8B96-1BA3-822D3B936F3B}"/>
              </a:ext>
            </a:extLst>
          </p:cNvPr>
          <p:cNvSpPr txBox="1"/>
          <p:nvPr/>
        </p:nvSpPr>
        <p:spPr>
          <a:xfrm>
            <a:off x="7729614" y="3906263"/>
            <a:ext cx="1250683" cy="338554"/>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Helvetica" pitchFamily="2" charset="0"/>
                <a:ea typeface="MS PGothic" panose="020B0600070205080204" pitchFamily="34" charset="-128"/>
                <a:cs typeface="+mn-cs"/>
              </a:rPr>
              <a:t># Prior </a:t>
            </a:r>
            <a:r>
              <a:rPr kumimoji="0" lang="en-US" sz="800" b="0" i="0" u="none" strike="noStrike" kern="1200" cap="none" spc="0" normalizeH="0" baseline="0" noProof="0" dirty="0" err="1">
                <a:ln>
                  <a:noFill/>
                </a:ln>
                <a:solidFill>
                  <a:prstClr val="black"/>
                </a:solidFill>
                <a:effectLst/>
                <a:uLnTx/>
                <a:uFillTx/>
                <a:latin typeface="Helvetica" pitchFamily="2" charset="0"/>
                <a:ea typeface="MS PGothic" panose="020B0600070205080204" pitchFamily="34" charset="-128"/>
                <a:cs typeface="+mn-cs"/>
              </a:rPr>
              <a:t>mirvetuximab</a:t>
            </a:r>
            <a:r>
              <a:rPr kumimoji="0" lang="en-US" sz="800" b="0" i="0" u="none" strike="noStrike" kern="1200" cap="none" spc="0" normalizeH="0" baseline="0" noProof="0" dirty="0">
                <a:ln>
                  <a:noFill/>
                </a:ln>
                <a:solidFill>
                  <a:prstClr val="black"/>
                </a:solidFill>
                <a:effectLst/>
                <a:uLnTx/>
                <a:uFillTx/>
                <a:latin typeface="Helvetica" pitchFamily="2" charset="0"/>
                <a:ea typeface="MS PGothic" panose="020B0600070205080204" pitchFamily="34" charset="-128"/>
                <a:cs typeface="+mn-cs"/>
              </a:rPr>
              <a:t> </a:t>
            </a:r>
            <a:r>
              <a:rPr kumimoji="0" lang="en-US" sz="800" b="0" i="0" u="none" strike="noStrike" kern="1200" cap="none" spc="0" normalizeH="0" baseline="0" noProof="0" dirty="0" err="1">
                <a:ln>
                  <a:noFill/>
                </a:ln>
                <a:solidFill>
                  <a:prstClr val="black"/>
                </a:solidFill>
                <a:effectLst/>
                <a:uLnTx/>
                <a:uFillTx/>
                <a:latin typeface="Helvetica" pitchFamily="2" charset="0"/>
                <a:ea typeface="MS PGothic" panose="020B0600070205080204" pitchFamily="34" charset="-128"/>
                <a:cs typeface="+mn-cs"/>
              </a:rPr>
              <a:t>soravtansine</a:t>
            </a:r>
            <a:endParaRPr kumimoji="0" lang="en-US" sz="800" b="0" i="0" u="none" strike="noStrike" kern="1200" cap="none" spc="0" normalizeH="0" baseline="0" noProof="0" dirty="0">
              <a:ln>
                <a:noFill/>
              </a:ln>
              <a:solidFill>
                <a:prstClr val="black"/>
              </a:solidFill>
              <a:effectLst/>
              <a:uLnTx/>
              <a:uFillTx/>
              <a:latin typeface="Helvetica" pitchFamily="2" charset="0"/>
              <a:ea typeface="MS PGothic" panose="020B0600070205080204" pitchFamily="34" charset="-128"/>
              <a:cs typeface="+mn-cs"/>
            </a:endParaRPr>
          </a:p>
        </p:txBody>
      </p:sp>
      <p:sp>
        <p:nvSpPr>
          <p:cNvPr id="17" name="CasellaDiTesto 16">
            <a:extLst>
              <a:ext uri="{FF2B5EF4-FFF2-40B4-BE49-F238E27FC236}">
                <a16:creationId xmlns:a16="http://schemas.microsoft.com/office/drawing/2014/main" id="{94613183-4EAF-46C6-BF8B-84FF95FD0DFB}"/>
              </a:ext>
            </a:extLst>
          </p:cNvPr>
          <p:cNvSpPr txBox="1"/>
          <p:nvPr/>
        </p:nvSpPr>
        <p:spPr>
          <a:xfrm>
            <a:off x="8509010" y="713055"/>
            <a:ext cx="3827745" cy="369332"/>
          </a:xfrm>
          <a:prstGeom prst="rect">
            <a:avLst/>
          </a:prstGeom>
          <a:noFill/>
        </p:spPr>
        <p:txBody>
          <a:bodyPr wrap="square">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Antonio Gonzalez-Martin, ESMO 2025</a:t>
            </a:r>
          </a:p>
        </p:txBody>
      </p:sp>
      <p:sp>
        <p:nvSpPr>
          <p:cNvPr id="4" name="TextBox 3">
            <a:extLst>
              <a:ext uri="{FF2B5EF4-FFF2-40B4-BE49-F238E27FC236}">
                <a16:creationId xmlns:a16="http://schemas.microsoft.com/office/drawing/2014/main" id="{5BAD0B8A-00D1-7E0D-9D49-A63CDEA04A29}"/>
              </a:ext>
            </a:extLst>
          </p:cNvPr>
          <p:cNvSpPr txBox="1"/>
          <p:nvPr/>
        </p:nvSpPr>
        <p:spPr>
          <a:xfrm>
            <a:off x="9059604" y="6494872"/>
            <a:ext cx="3132396"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Courtesy of Nicoletta Colombo, MD</a:t>
            </a:r>
          </a:p>
        </p:txBody>
      </p:sp>
    </p:spTree>
    <p:extLst>
      <p:ext uri="{BB962C8B-B14F-4D97-AF65-F5344CB8AC3E}">
        <p14:creationId xmlns:p14="http://schemas.microsoft.com/office/powerpoint/2010/main" val="22128694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9566F5-FF12-4F6E-931B-2FD6A76503CE}"/>
              </a:ext>
            </a:extLst>
          </p:cNvPr>
          <p:cNvSpPr>
            <a:spLocks noGrp="1"/>
          </p:cNvSpPr>
          <p:nvPr>
            <p:ph type="ctrTitle"/>
          </p:nvPr>
        </p:nvSpPr>
        <p:spPr/>
        <p:txBody>
          <a:bodyPr/>
          <a:lstStyle/>
          <a:p>
            <a:r>
              <a:rPr lang="en-US" sz="4000" cap="none" dirty="0">
                <a:latin typeface="Calibri" panose="020F0502020204030204" pitchFamily="34" charset="0"/>
                <a:ea typeface="Calibri" panose="020F0502020204030204" pitchFamily="34" charset="0"/>
                <a:cs typeface="Calibri" panose="020F0502020204030204" pitchFamily="34" charset="0"/>
              </a:rPr>
              <a:t>Platinum Ineligible Ovarian Cancer</a:t>
            </a:r>
          </a:p>
        </p:txBody>
      </p:sp>
      <p:sp>
        <p:nvSpPr>
          <p:cNvPr id="3" name="CasellaDiTesto 2">
            <a:extLst>
              <a:ext uri="{FF2B5EF4-FFF2-40B4-BE49-F238E27FC236}">
                <a16:creationId xmlns:a16="http://schemas.microsoft.com/office/drawing/2014/main" id="{5624B96A-2655-E0DE-873A-74D16EFF253F}"/>
              </a:ext>
            </a:extLst>
          </p:cNvPr>
          <p:cNvSpPr txBox="1"/>
          <p:nvPr/>
        </p:nvSpPr>
        <p:spPr>
          <a:xfrm>
            <a:off x="127001" y="5700745"/>
            <a:ext cx="11912599" cy="420756"/>
          </a:xfrm>
          <a:prstGeom prst="rect">
            <a:avLst/>
          </a:prstGeom>
          <a:noFill/>
        </p:spPr>
        <p:txBody>
          <a:bodyPr wrap="square" rtlCol="0" anchor="b">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3000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1</a:t>
            </a:r>
            <a:r>
              <a:rPr kumimoji="0" lang="en-US" sz="1067" b="0" i="0" u="none" strike="noStrike" kern="1200" cap="none" spc="0" normalizeH="0" baseline="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[NCT04296890 – Soraya] [NCT04209855 – Mirasol]; </a:t>
            </a:r>
            <a:r>
              <a:rPr kumimoji="0" lang="en-US" sz="1067" b="0" i="0" u="none" strike="noStrike" kern="1200" cap="none" spc="0" normalizeH="0" baseline="3000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2</a:t>
            </a:r>
            <a:r>
              <a:rPr kumimoji="0" lang="en-US" sz="1067" b="0" i="0" u="none" strike="noStrike" kern="1200" cap="none" spc="0" normalizeH="0" baseline="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[NCT04482309];  </a:t>
            </a:r>
            <a:r>
              <a:rPr kumimoji="0" lang="en-US" sz="1067" b="0" i="0" u="none" strike="noStrike" kern="1200" cap="none" spc="0" normalizeH="0" baseline="3000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3</a:t>
            </a:r>
            <a:r>
              <a:rPr kumimoji="0" lang="en-US" sz="1067" b="0" i="0" u="none" strike="noStrike" kern="1200" cap="none" spc="0" normalizeH="0" baseline="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[NCT04707248]; </a:t>
            </a:r>
            <a:r>
              <a:rPr kumimoji="0" lang="en-US" sz="1067" b="0" i="0" u="none" strike="noStrike" kern="1200" cap="none" spc="0" normalizeH="0" baseline="3000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4</a:t>
            </a:r>
            <a:r>
              <a:rPr kumimoji="0" lang="en-US" sz="1067" b="0" i="0" u="none" strike="noStrike" kern="1200" cap="none" spc="0" normalizeH="0" baseline="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[NCT06619236]; </a:t>
            </a:r>
            <a:r>
              <a:rPr kumimoji="0" lang="en-US" sz="1067" b="0" i="0" u="none" strike="noStrike" kern="1200" cap="none" spc="0" normalizeH="0" baseline="3000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5 </a:t>
            </a:r>
            <a:r>
              <a:rPr kumimoji="0" lang="en-US" sz="1067" b="0" i="0" u="none" strike="noStrike" kern="1200" cap="none" spc="0" normalizeH="0" baseline="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[NCT05797168] ;</a:t>
            </a:r>
            <a:r>
              <a:rPr kumimoji="0" lang="en-US" sz="1067" b="0" i="0" u="none" strike="noStrike" kern="1200" cap="none" spc="0" normalizeH="0" baseline="3000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6</a:t>
            </a:r>
            <a:r>
              <a:rPr kumimoji="0" lang="en-US" sz="1067" b="0" i="0" u="none" strike="noStrike" kern="1200" cap="none" spc="0" normalizeH="0" baseline="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[NCT06400472]; </a:t>
            </a:r>
            <a:r>
              <a:rPr kumimoji="0" lang="en-US" sz="1067" b="0" i="0" u="none" strike="noStrike" kern="1200" cap="none" spc="0" normalizeH="0" baseline="3000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7</a:t>
            </a:r>
            <a:r>
              <a:rPr kumimoji="0" lang="en-US" sz="1067" b="0" i="0" u="none" strike="noStrike" kern="1200" cap="none" spc="0" normalizeH="0" baseline="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[NCT06303505];  </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a:t>
            </a:r>
            <a:r>
              <a:rPr kumimoji="0" lang="en-US" sz="1067" b="0" i="0" u="none" strike="noStrike" kern="1200" cap="none" spc="0" normalizeH="0" baseline="3000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8</a:t>
            </a:r>
            <a:r>
              <a:rPr kumimoji="0" lang="en-US" sz="1067" b="0" i="0" u="none" strike="noStrike" kern="1200" cap="none" spc="0" normalizeH="0" baseline="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[NCT03579316]; </a:t>
            </a:r>
            <a:r>
              <a:rPr kumimoji="0" lang="en-US" sz="1067" b="0" i="0" u="none" strike="noStrike" kern="1200" cap="none" spc="0" normalizeH="0" baseline="3000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9</a:t>
            </a:r>
            <a:r>
              <a:rPr kumimoji="0" lang="en-US" sz="1067" b="0" i="0" u="none" strike="noStrike" kern="1200" cap="none" spc="0" normalizeH="0" baseline="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[NCT02595892]; </a:t>
            </a:r>
            <a:r>
              <a:rPr kumimoji="0" lang="en-US" sz="1067" b="0" i="0" u="none" strike="noStrike" kern="1200" cap="none" spc="0" normalizeH="0" baseline="3000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10 </a:t>
            </a:r>
            <a:r>
              <a:rPr kumimoji="0" lang="en-US" sz="1067" b="0" i="0" u="none" strike="noStrike" kern="1200" cap="none" spc="0" normalizeH="0" baseline="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[INCB123667]; </a:t>
            </a:r>
            <a:r>
              <a:rPr kumimoji="0" lang="en-US" sz="1067" b="0" i="0" u="none" strike="noStrike" kern="1200" cap="none" spc="0" normalizeH="0" baseline="3000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11</a:t>
            </a:r>
            <a:r>
              <a:rPr kumimoji="0" lang="en-US" sz="1067" b="0" i="0" u="none" strike="noStrike" kern="1200" cap="none" spc="0" normalizeH="0" baseline="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[NCT05116189];</a:t>
            </a:r>
            <a:r>
              <a:rPr kumimoji="0" lang="en-US" sz="1067" b="0" i="0" u="none" strike="noStrike" kern="1200" cap="none" spc="0" normalizeH="0" baseline="3000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12</a:t>
            </a:r>
            <a:r>
              <a:rPr kumimoji="0" lang="en-US" sz="1067" b="0" i="0" u="none" strike="noStrike" kern="1200" cap="none" spc="0" normalizeH="0" baseline="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[NCT03564340]</a:t>
            </a:r>
            <a:r>
              <a:rPr kumimoji="0" lang="en-US" sz="1067" b="0" i="0" u="none" strike="noStrike" kern="1200" cap="none" spc="0" normalizeH="0" baseline="3000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13</a:t>
            </a:r>
            <a:r>
              <a:rPr kumimoji="0" lang="en-US" sz="1067" b="0" i="0" u="none" strike="noStrike" kern="1200" cap="none" spc="0" normalizeH="0" baseline="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[NCT05257408 – Rosella]; [NCT03776812 – phase II]; </a:t>
            </a:r>
          </a:p>
        </p:txBody>
      </p:sp>
      <p:grpSp>
        <p:nvGrpSpPr>
          <p:cNvPr id="13" name="Gruppo 12">
            <a:extLst>
              <a:ext uri="{FF2B5EF4-FFF2-40B4-BE49-F238E27FC236}">
                <a16:creationId xmlns:a16="http://schemas.microsoft.com/office/drawing/2014/main" id="{19DB3195-E4FA-4786-394F-C71EB3C42B24}"/>
              </a:ext>
            </a:extLst>
          </p:cNvPr>
          <p:cNvGrpSpPr/>
          <p:nvPr/>
        </p:nvGrpSpPr>
        <p:grpSpPr>
          <a:xfrm>
            <a:off x="408749" y="1189820"/>
            <a:ext cx="2495590" cy="4156864"/>
            <a:chOff x="2645041" y="1894869"/>
            <a:chExt cx="2250899" cy="4300503"/>
          </a:xfrm>
          <a:effectLst>
            <a:outerShdw blurRad="50800" dist="38100" dir="2700000" algn="tl" rotWithShape="0">
              <a:prstClr val="black">
                <a:alpha val="40000"/>
              </a:prstClr>
            </a:outerShdw>
          </a:effectLst>
        </p:grpSpPr>
        <p:sp>
          <p:nvSpPr>
            <p:cNvPr id="14" name="Rettangolo 13">
              <a:extLst>
                <a:ext uri="{FF2B5EF4-FFF2-40B4-BE49-F238E27FC236}">
                  <a16:creationId xmlns:a16="http://schemas.microsoft.com/office/drawing/2014/main" id="{46B8CF7C-F4FC-BCB6-C3C8-EA7EB989450D}"/>
                </a:ext>
              </a:extLst>
            </p:cNvPr>
            <p:cNvSpPr/>
            <p:nvPr/>
          </p:nvSpPr>
          <p:spPr bwMode="gray">
            <a:xfrm>
              <a:off x="2645041" y="2809982"/>
              <a:ext cx="2250899" cy="3385390"/>
            </a:xfrm>
            <a:prstGeom prst="rect">
              <a:avLst/>
            </a:prstGeom>
            <a:solidFill>
              <a:sysClr val="window" lastClr="FFFFFF"/>
            </a:solidFill>
            <a:ln w="12700" cap="flat" cmpd="sng" algn="ctr">
              <a:solidFill>
                <a:srgbClr val="0E2841"/>
              </a:solidFill>
              <a:prstDash val="solid"/>
              <a:miter lim="800000"/>
            </a:ln>
            <a:effectLst/>
          </p:spPr>
          <p:txBody>
            <a:bodyPr lIns="72000" tIns="72000" rIns="72000" bIns="72000" rtlCol="0" anchor="t"/>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dirty="0">
                  <a:ln>
                    <a:noFill/>
                  </a:ln>
                  <a:solidFill>
                    <a:srgbClr val="DEDDE1">
                      <a:lumMod val="25000"/>
                    </a:srgbClr>
                  </a:solidFill>
                  <a:effectLst/>
                  <a:uLnTx/>
                  <a:uFillTx/>
                  <a:latin typeface="Montserrat "/>
                  <a:ea typeface="+mn-ea"/>
                  <a:cs typeface="+mn-cs"/>
                </a:rPr>
                <a:t>Mirvetuximab-soravtansine </a:t>
              </a:r>
              <a:r>
                <a:rPr kumimoji="0" lang="en-US" sz="1100" b="0" i="0" u="none" strike="noStrike" kern="1200" cap="none" spc="0" normalizeH="0" baseline="30000" noProof="0" dirty="0">
                  <a:ln>
                    <a:noFill/>
                  </a:ln>
                  <a:solidFill>
                    <a:srgbClr val="DEDDE1">
                      <a:lumMod val="25000"/>
                    </a:srgbClr>
                  </a:solidFill>
                  <a:effectLst/>
                  <a:uLnTx/>
                  <a:uFillTx/>
                  <a:latin typeface="Montserrat "/>
                  <a:ea typeface="+mn-ea"/>
                  <a:cs typeface="+mn-cs"/>
                </a:rPr>
                <a:t>1</a:t>
              </a:r>
              <a:endParaRPr kumimoji="0" lang="en-US" sz="1050" b="0" i="0" u="none" strike="noStrike" kern="1200" cap="none" spc="0" normalizeH="0" baseline="0" noProof="0" dirty="0">
                <a:ln>
                  <a:noFill/>
                </a:ln>
                <a:solidFill>
                  <a:srgbClr val="DEDDE1">
                    <a:lumMod val="25000"/>
                  </a:srgbClr>
                </a:solidFill>
                <a:effectLst/>
                <a:uLnTx/>
                <a:uFillTx/>
                <a:latin typeface="Montserrat "/>
                <a:ea typeface="+mn-ea"/>
                <a:cs typeface="+mn-cs"/>
              </a:endParaRPr>
            </a:p>
            <a:p>
              <a:pPr marL="0" marR="0" lvl="0" indent="0" algn="ctr" defTabSz="914377"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dirty="0">
                  <a:ln>
                    <a:noFill/>
                  </a:ln>
                  <a:solidFill>
                    <a:srgbClr val="DEDDE1">
                      <a:lumMod val="25000"/>
                    </a:srgbClr>
                  </a:solidFill>
                  <a:effectLst/>
                  <a:uLnTx/>
                  <a:uFillTx/>
                  <a:latin typeface="Montserrat "/>
                  <a:ea typeface="+mn-ea"/>
                  <a:cs typeface="+mn-cs"/>
                </a:rPr>
                <a:t>Trastuzumab-deruxtecan </a:t>
              </a:r>
              <a:r>
                <a:rPr kumimoji="0" lang="en-US" sz="1100" b="0" i="0" u="none" strike="noStrike" kern="1200" cap="none" spc="0" normalizeH="0" baseline="30000" noProof="0" dirty="0">
                  <a:ln>
                    <a:noFill/>
                  </a:ln>
                  <a:solidFill>
                    <a:srgbClr val="DEDDE1">
                      <a:lumMod val="25000"/>
                    </a:srgbClr>
                  </a:solidFill>
                  <a:effectLst/>
                  <a:uLnTx/>
                  <a:uFillTx/>
                  <a:latin typeface="Montserrat "/>
                  <a:ea typeface="+mn-ea"/>
                  <a:cs typeface="+mn-cs"/>
                </a:rPr>
                <a:t>2</a:t>
              </a:r>
            </a:p>
            <a:p>
              <a:pPr marL="0" marR="0" lvl="0" indent="0" algn="ctr" defTabSz="914377"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dirty="0">
                  <a:ln>
                    <a:noFill/>
                  </a:ln>
                  <a:solidFill>
                    <a:srgbClr val="DEDDE1">
                      <a:lumMod val="25000"/>
                    </a:srgbClr>
                  </a:solidFill>
                  <a:effectLst/>
                  <a:uLnTx/>
                  <a:uFillTx/>
                  <a:latin typeface="Montserrat "/>
                  <a:ea typeface="+mn-ea"/>
                  <a:cs typeface="+mn-cs"/>
                </a:rPr>
                <a:t>Raludotatug- Deruxtecan </a:t>
              </a:r>
              <a:r>
                <a:rPr kumimoji="0" lang="en-US" sz="1100" b="0" i="0" u="none" strike="noStrike" kern="1200" cap="none" spc="0" normalizeH="0" baseline="30000" noProof="0" dirty="0">
                  <a:ln>
                    <a:noFill/>
                  </a:ln>
                  <a:solidFill>
                    <a:srgbClr val="DEDDE1">
                      <a:lumMod val="25000"/>
                    </a:srgbClr>
                  </a:solidFill>
                  <a:effectLst/>
                  <a:uLnTx/>
                  <a:uFillTx/>
                  <a:latin typeface="Montserrat "/>
                  <a:ea typeface="+mn-ea"/>
                  <a:cs typeface="+mn-cs"/>
                </a:rPr>
                <a:t>3</a:t>
              </a:r>
            </a:p>
            <a:p>
              <a:pPr marL="0" marR="0" lvl="0" indent="0" algn="ctr" defTabSz="914377"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dirty="0">
                  <a:ln>
                    <a:noFill/>
                  </a:ln>
                  <a:solidFill>
                    <a:srgbClr val="DEDDE1">
                      <a:lumMod val="25000"/>
                    </a:srgbClr>
                  </a:solidFill>
                  <a:effectLst/>
                  <a:uLnTx/>
                  <a:uFillTx/>
                  <a:latin typeface="Montserrat "/>
                  <a:ea typeface="+mn-ea"/>
                  <a:cs typeface="+mn-cs"/>
                </a:rPr>
                <a:t>Rinatabart Sesutecan (Rina-S)</a:t>
              </a:r>
              <a:r>
                <a:rPr kumimoji="0" lang="en-US" sz="1100" b="0" i="0" u="none" strike="noStrike" kern="1200" cap="none" spc="0" normalizeH="0" baseline="30000" noProof="0" dirty="0">
                  <a:ln>
                    <a:noFill/>
                  </a:ln>
                  <a:solidFill>
                    <a:srgbClr val="DEDDE1">
                      <a:lumMod val="25000"/>
                    </a:srgbClr>
                  </a:solidFill>
                  <a:effectLst/>
                  <a:uLnTx/>
                  <a:uFillTx/>
                  <a:latin typeface="Montserrat "/>
                  <a:ea typeface="+mn-ea"/>
                  <a:cs typeface="+mn-cs"/>
                </a:rPr>
                <a:t>4</a:t>
              </a:r>
            </a:p>
            <a:p>
              <a:pPr marL="0" marR="0" lvl="0" indent="0" algn="ctr" defTabSz="914377"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dirty="0">
                  <a:ln>
                    <a:noFill/>
                  </a:ln>
                  <a:solidFill>
                    <a:srgbClr val="DEDDE1">
                      <a:lumMod val="25000"/>
                    </a:srgbClr>
                  </a:solidFill>
                  <a:effectLst/>
                  <a:uLnTx/>
                  <a:uFillTx/>
                  <a:latin typeface="Montserrat "/>
                  <a:ea typeface="+mn-ea"/>
                  <a:cs typeface="+mn-cs"/>
                </a:rPr>
                <a:t>AZD5335 </a:t>
              </a:r>
              <a:r>
                <a:rPr kumimoji="0" lang="en-US" sz="1100" b="0" i="0" u="none" strike="noStrike" kern="1200" cap="none" spc="0" normalizeH="0" baseline="30000" noProof="0" dirty="0">
                  <a:ln>
                    <a:noFill/>
                  </a:ln>
                  <a:solidFill>
                    <a:srgbClr val="DEDDE1">
                      <a:lumMod val="25000"/>
                    </a:srgbClr>
                  </a:solidFill>
                  <a:effectLst/>
                  <a:uLnTx/>
                  <a:uFillTx/>
                  <a:latin typeface="Montserrat "/>
                  <a:ea typeface="+mn-ea"/>
                  <a:cs typeface="+mn-cs"/>
                </a:rPr>
                <a:t>5</a:t>
              </a:r>
              <a:endParaRPr kumimoji="0" lang="en-US" sz="1100" b="0" i="0" u="none" strike="noStrike" kern="1200" cap="none" spc="0" normalizeH="0" baseline="0" noProof="0" dirty="0">
                <a:ln>
                  <a:noFill/>
                </a:ln>
                <a:solidFill>
                  <a:srgbClr val="DEDDE1">
                    <a:lumMod val="25000"/>
                  </a:srgbClr>
                </a:solidFill>
                <a:effectLst/>
                <a:uLnTx/>
                <a:uFillTx/>
                <a:latin typeface="Montserrat "/>
                <a:ea typeface="+mn-ea"/>
                <a:cs typeface="+mn-cs"/>
              </a:endParaRPr>
            </a:p>
            <a:p>
              <a:pPr marL="0" marR="0" lvl="0" indent="0" algn="ctr" defTabSz="914377"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dirty="0">
                  <a:ln>
                    <a:noFill/>
                  </a:ln>
                  <a:solidFill>
                    <a:srgbClr val="DEDDE1">
                      <a:lumMod val="25000"/>
                    </a:srgbClr>
                  </a:solidFill>
                  <a:effectLst/>
                  <a:uLnTx/>
                  <a:uFillTx/>
                  <a:latin typeface="Montserrat "/>
                  <a:ea typeface="+mn-ea"/>
                  <a:cs typeface="+mn-cs"/>
                </a:rPr>
                <a:t>Ly4170156 </a:t>
              </a:r>
              <a:r>
                <a:rPr kumimoji="0" lang="en-US" sz="1100" b="0" i="0" u="none" strike="noStrike" kern="1200" cap="none" spc="0" normalizeH="0" baseline="30000" noProof="0" dirty="0">
                  <a:ln>
                    <a:noFill/>
                  </a:ln>
                  <a:solidFill>
                    <a:srgbClr val="DEDDE1">
                      <a:lumMod val="25000"/>
                    </a:srgbClr>
                  </a:solidFill>
                  <a:effectLst/>
                  <a:uLnTx/>
                  <a:uFillTx/>
                  <a:latin typeface="Montserrat "/>
                  <a:ea typeface="+mn-ea"/>
                  <a:cs typeface="+mn-cs"/>
                </a:rPr>
                <a:t>6</a:t>
              </a:r>
              <a:endParaRPr kumimoji="0" lang="en-US" sz="1100" b="0" i="0" u="none" strike="noStrike" kern="1200" cap="none" spc="0" normalizeH="0" baseline="0" noProof="0" dirty="0">
                <a:ln>
                  <a:noFill/>
                </a:ln>
                <a:solidFill>
                  <a:srgbClr val="DEDDE1">
                    <a:lumMod val="25000"/>
                  </a:srgbClr>
                </a:solidFill>
                <a:effectLst/>
                <a:uLnTx/>
                <a:uFillTx/>
                <a:latin typeface="Montserrat "/>
                <a:ea typeface="+mn-ea"/>
                <a:cs typeface="+mn-cs"/>
              </a:endParaRPr>
            </a:p>
            <a:p>
              <a:pPr marL="0" marR="0" lvl="0" indent="0" algn="ctr" defTabSz="914377"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dirty="0">
                  <a:ln>
                    <a:noFill/>
                  </a:ln>
                  <a:solidFill>
                    <a:srgbClr val="DEDDE1">
                      <a:lumMod val="25000"/>
                    </a:srgbClr>
                  </a:solidFill>
                  <a:effectLst/>
                  <a:uLnTx/>
                  <a:uFillTx/>
                  <a:latin typeface="Montserrat "/>
                  <a:ea typeface="+mn-ea"/>
                  <a:cs typeface="+mn-cs"/>
                </a:rPr>
                <a:t>NAPISTAR 1-01 </a:t>
              </a:r>
              <a:r>
                <a:rPr kumimoji="0" lang="en-US" sz="1100" b="0" i="0" u="none" strike="noStrike" kern="1200" cap="none" spc="0" normalizeH="0" baseline="30000" noProof="0" dirty="0">
                  <a:ln>
                    <a:noFill/>
                  </a:ln>
                  <a:solidFill>
                    <a:srgbClr val="DEDDE1">
                      <a:lumMod val="25000"/>
                    </a:srgbClr>
                  </a:solidFill>
                  <a:effectLst/>
                  <a:uLnTx/>
                  <a:uFillTx/>
                  <a:latin typeface="Montserrat "/>
                  <a:ea typeface="+mn-ea"/>
                  <a:cs typeface="+mn-cs"/>
                </a:rPr>
                <a:t>7</a:t>
              </a:r>
              <a:endParaRPr kumimoji="0" lang="en-US" sz="1100" b="0" i="0" u="none" strike="noStrike" kern="1200" cap="none" spc="0" normalizeH="0" baseline="0" noProof="0" dirty="0">
                <a:ln>
                  <a:noFill/>
                </a:ln>
                <a:solidFill>
                  <a:srgbClr val="DEDDE1">
                    <a:lumMod val="25000"/>
                  </a:srgbClr>
                </a:solidFill>
                <a:effectLst/>
                <a:uLnTx/>
                <a:uFillTx/>
                <a:latin typeface="Montserrat "/>
                <a:ea typeface="+mn-ea"/>
                <a:cs typeface="+mn-cs"/>
              </a:endParaRPr>
            </a:p>
            <a:p>
              <a:pPr marL="0" marR="0" lvl="0" indent="0" algn="ctr" defTabSz="914377" rtl="0" eaLnBrk="1" fontAlgn="auto" latinLnBrk="0" hangingPunct="1">
                <a:lnSpc>
                  <a:spcPct val="100000"/>
                </a:lnSpc>
                <a:spcBef>
                  <a:spcPts val="0"/>
                </a:spcBef>
                <a:spcAft>
                  <a:spcPts val="600"/>
                </a:spcAft>
                <a:buClrTx/>
                <a:buSzTx/>
                <a:buFontTx/>
                <a:buNone/>
                <a:tabLst/>
                <a:defRPr/>
              </a:pPr>
              <a:endParaRPr kumimoji="0" lang="en-US" sz="1100" b="0" i="0" u="none" strike="noStrike" kern="1200" cap="none" spc="0" normalizeH="0" baseline="0" noProof="0" dirty="0">
                <a:ln>
                  <a:noFill/>
                </a:ln>
                <a:solidFill>
                  <a:srgbClr val="DEDDE1">
                    <a:lumMod val="25000"/>
                  </a:srgbClr>
                </a:solidFill>
                <a:effectLst/>
                <a:uLnTx/>
                <a:uFillTx/>
                <a:latin typeface="Montserrat "/>
                <a:ea typeface="+mn-ea"/>
                <a:cs typeface="+mn-cs"/>
              </a:endParaRPr>
            </a:p>
            <a:p>
              <a:pPr marL="0" marR="0" lvl="0" indent="0" algn="ctr" defTabSz="914377" rtl="0" eaLnBrk="1" fontAlgn="auto" latinLnBrk="0" hangingPunct="1">
                <a:lnSpc>
                  <a:spcPct val="100000"/>
                </a:lnSpc>
                <a:spcBef>
                  <a:spcPts val="0"/>
                </a:spcBef>
                <a:spcAft>
                  <a:spcPts val="600"/>
                </a:spcAft>
                <a:buClrTx/>
                <a:buSzTx/>
                <a:buFontTx/>
                <a:buNone/>
                <a:tabLst/>
                <a:defRPr/>
              </a:pPr>
              <a:endParaRPr kumimoji="0" lang="en-US" sz="1400" b="0" i="0" u="none" strike="noStrike" kern="1200" cap="none" spc="0" normalizeH="0" baseline="0" noProof="0" dirty="0">
                <a:ln>
                  <a:noFill/>
                </a:ln>
                <a:solidFill>
                  <a:srgbClr val="DEDDE1">
                    <a:lumMod val="25000"/>
                  </a:srgbClr>
                </a:solidFill>
                <a:effectLst/>
                <a:uLnTx/>
                <a:uFillTx/>
                <a:latin typeface="Montserrat "/>
                <a:ea typeface="+mn-ea"/>
                <a:cs typeface="+mn-cs"/>
              </a:endParaRPr>
            </a:p>
            <a:p>
              <a:pPr marL="0" marR="0" lvl="0" indent="0" algn="ctr" defTabSz="914377" rtl="0" eaLnBrk="1" fontAlgn="auto" latinLnBrk="0" hangingPunct="1">
                <a:lnSpc>
                  <a:spcPct val="100000"/>
                </a:lnSpc>
                <a:spcBef>
                  <a:spcPts val="0"/>
                </a:spcBef>
                <a:spcAft>
                  <a:spcPts val="600"/>
                </a:spcAft>
                <a:buClrTx/>
                <a:buSzTx/>
                <a:buFontTx/>
                <a:buNone/>
                <a:tabLst/>
                <a:defRPr/>
              </a:pPr>
              <a:endParaRPr kumimoji="0" lang="en-US" sz="1400" b="0" i="0" u="none" strike="noStrike" kern="1200" cap="none" spc="0" normalizeH="0" baseline="30000" noProof="0" dirty="0">
                <a:ln>
                  <a:noFill/>
                </a:ln>
                <a:solidFill>
                  <a:srgbClr val="DEDDE1">
                    <a:lumMod val="25000"/>
                  </a:srgbClr>
                </a:solidFill>
                <a:effectLst/>
                <a:uLnTx/>
                <a:uFillTx/>
                <a:latin typeface="Montserrat "/>
                <a:ea typeface="+mn-ea"/>
                <a:cs typeface="+mn-cs"/>
              </a:endParaRPr>
            </a:p>
          </p:txBody>
        </p:sp>
        <p:sp>
          <p:nvSpPr>
            <p:cNvPr id="15" name="Rettangolo 14">
              <a:extLst>
                <a:ext uri="{FF2B5EF4-FFF2-40B4-BE49-F238E27FC236}">
                  <a16:creationId xmlns:a16="http://schemas.microsoft.com/office/drawing/2014/main" id="{768FA221-F020-BC28-4796-A1DF5B25082A}"/>
                </a:ext>
              </a:extLst>
            </p:cNvPr>
            <p:cNvSpPr/>
            <p:nvPr/>
          </p:nvSpPr>
          <p:spPr bwMode="gray">
            <a:xfrm>
              <a:off x="2645041" y="1894869"/>
              <a:ext cx="2250899" cy="914751"/>
            </a:xfrm>
            <a:prstGeom prst="rect">
              <a:avLst/>
            </a:prstGeom>
            <a:solidFill>
              <a:srgbClr val="0E2841"/>
            </a:solidFill>
            <a:ln w="12700" cap="flat" cmpd="sng" algn="ctr">
              <a:solidFill>
                <a:srgbClr val="0E2841"/>
              </a:solidFill>
              <a:prstDash val="solid"/>
              <a:miter lim="800000"/>
            </a:ln>
            <a:effectLst/>
          </p:spPr>
          <p:txBody>
            <a:bodyPr lIns="72000" tIns="72000" rIns="72000" bIns="72000"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HelveticaNeueLT Std" panose="020B0604020202020204" pitchFamily="34" charset="0"/>
                  <a:ea typeface="+mn-ea"/>
                  <a:cs typeface="+mn-cs"/>
                </a:rPr>
                <a:t>ANTIBODY DRUG CONJUGATED (ADCS)</a:t>
              </a:r>
            </a:p>
          </p:txBody>
        </p:sp>
      </p:grpSp>
      <p:grpSp>
        <p:nvGrpSpPr>
          <p:cNvPr id="23" name="Gruppo 22">
            <a:extLst>
              <a:ext uri="{FF2B5EF4-FFF2-40B4-BE49-F238E27FC236}">
                <a16:creationId xmlns:a16="http://schemas.microsoft.com/office/drawing/2014/main" id="{DDB44E1B-0728-C0E3-B740-EAE0EAEE8229}"/>
              </a:ext>
            </a:extLst>
          </p:cNvPr>
          <p:cNvGrpSpPr/>
          <p:nvPr/>
        </p:nvGrpSpPr>
        <p:grpSpPr>
          <a:xfrm>
            <a:off x="3102130" y="1188371"/>
            <a:ext cx="2250899" cy="4155104"/>
            <a:chOff x="4982885" y="1867017"/>
            <a:chExt cx="2250899" cy="4298683"/>
          </a:xfrm>
          <a:effectLst>
            <a:outerShdw blurRad="50800" dist="38100" dir="2700000" algn="tl" rotWithShape="0">
              <a:prstClr val="black">
                <a:alpha val="40000"/>
              </a:prstClr>
            </a:outerShdw>
          </a:effectLst>
        </p:grpSpPr>
        <p:sp>
          <p:nvSpPr>
            <p:cNvPr id="24" name="Rettangolo 23">
              <a:extLst>
                <a:ext uri="{FF2B5EF4-FFF2-40B4-BE49-F238E27FC236}">
                  <a16:creationId xmlns:a16="http://schemas.microsoft.com/office/drawing/2014/main" id="{D7D7DA8F-4B53-CC34-3774-317B93F0CA7C}"/>
                </a:ext>
              </a:extLst>
            </p:cNvPr>
            <p:cNvSpPr/>
            <p:nvPr/>
          </p:nvSpPr>
          <p:spPr bwMode="gray">
            <a:xfrm>
              <a:off x="4982885" y="1867017"/>
              <a:ext cx="2250899" cy="914751"/>
            </a:xfrm>
            <a:prstGeom prst="rect">
              <a:avLst/>
            </a:prstGeom>
            <a:solidFill>
              <a:srgbClr val="0E2841"/>
            </a:solidFill>
            <a:ln w="12700" cap="flat" cmpd="sng" algn="ctr">
              <a:solidFill>
                <a:srgbClr val="0E2841"/>
              </a:solidFill>
              <a:prstDash val="solid"/>
              <a:miter lim="800000"/>
            </a:ln>
            <a:effectLst>
              <a:outerShdw blurRad="50800" dist="38100" dir="2700000" algn="tl" rotWithShape="0">
                <a:prstClr val="black">
                  <a:alpha val="40000"/>
                </a:prstClr>
              </a:outerShdw>
            </a:effectLst>
          </p:spPr>
          <p:txBody>
            <a:bodyPr lIns="72000" tIns="72000" rIns="72000" bIns="72000"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HelveticaNeueLT Std" panose="020B0604020202020204" pitchFamily="34" charset="0"/>
                  <a:ea typeface="+mn-ea"/>
                  <a:cs typeface="+mn-cs"/>
                </a:rPr>
                <a:t>CELL CYCLE REGULATION AND DNA REPAIR</a:t>
              </a:r>
            </a:p>
          </p:txBody>
        </p:sp>
        <p:sp>
          <p:nvSpPr>
            <p:cNvPr id="25" name="Rettangolo 24">
              <a:extLst>
                <a:ext uri="{FF2B5EF4-FFF2-40B4-BE49-F238E27FC236}">
                  <a16:creationId xmlns:a16="http://schemas.microsoft.com/office/drawing/2014/main" id="{D4E5C677-D116-1EF7-7906-F4FCF72ACC08}"/>
                </a:ext>
              </a:extLst>
            </p:cNvPr>
            <p:cNvSpPr/>
            <p:nvPr/>
          </p:nvSpPr>
          <p:spPr bwMode="gray">
            <a:xfrm>
              <a:off x="4982885" y="2780310"/>
              <a:ext cx="2250899" cy="3385390"/>
            </a:xfrm>
            <a:prstGeom prst="rect">
              <a:avLst/>
            </a:prstGeom>
            <a:solidFill>
              <a:sysClr val="window" lastClr="FFFFFF"/>
            </a:solidFill>
            <a:ln w="12700" cap="flat" cmpd="sng" algn="ctr">
              <a:solidFill>
                <a:srgbClr val="0E2841"/>
              </a:solidFill>
              <a:prstDash val="solid"/>
              <a:miter lim="800000"/>
            </a:ln>
            <a:effectLst/>
          </p:spPr>
          <p:txBody>
            <a:bodyPr lIns="72000" tIns="72000" rIns="72000" bIns="72000" rtlCol="0" anchor="t"/>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600"/>
                </a:spcAft>
                <a:buClrTx/>
                <a:buSzTx/>
                <a:buFontTx/>
                <a:buNone/>
                <a:tabLst/>
                <a:defRPr/>
              </a:pPr>
              <a:endParaRPr kumimoji="0" lang="en-US" sz="1400" b="0" i="0" u="none" strike="noStrike" kern="1200" cap="none" spc="0" normalizeH="0" baseline="0" noProof="0" dirty="0">
                <a:ln>
                  <a:noFill/>
                </a:ln>
                <a:solidFill>
                  <a:srgbClr val="DEDDE1">
                    <a:lumMod val="25000"/>
                  </a:srgbClr>
                </a:solidFill>
                <a:effectLst/>
                <a:uLnTx/>
                <a:uFillTx/>
                <a:latin typeface="Montserrat "/>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DEDDE1">
                      <a:lumMod val="25000"/>
                    </a:srgbClr>
                  </a:solidFill>
                  <a:effectLst/>
                  <a:uLnTx/>
                  <a:uFillTx/>
                  <a:latin typeface="Montserrat "/>
                  <a:ea typeface="+mn-ea"/>
                  <a:cs typeface="+mn-cs"/>
                </a:rPr>
                <a:t>ADAVOSERTIB </a:t>
              </a:r>
              <a:r>
                <a:rPr kumimoji="0" lang="en-US" sz="1400" b="0" i="0" u="none" strike="noStrike" kern="1200" cap="none" spc="0" normalizeH="0" baseline="30000" noProof="0" dirty="0">
                  <a:ln>
                    <a:noFill/>
                  </a:ln>
                  <a:solidFill>
                    <a:srgbClr val="DEDDE1">
                      <a:lumMod val="25000"/>
                    </a:srgbClr>
                  </a:solidFill>
                  <a:effectLst/>
                  <a:uLnTx/>
                  <a:uFillTx/>
                  <a:latin typeface="Montserrat "/>
                  <a:ea typeface="+mn-ea"/>
                  <a:cs typeface="+mn-cs"/>
                </a:rPr>
                <a:t>8</a:t>
              </a: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DEDDE1">
                    <a:lumMod val="25000"/>
                  </a:srgbClr>
                </a:solidFill>
                <a:effectLst/>
                <a:uLnTx/>
                <a:uFillTx/>
                <a:latin typeface="Montserrat "/>
                <a:ea typeface="+mn-ea"/>
                <a:cs typeface="+mn-cs"/>
              </a:endParaRPr>
            </a:p>
            <a:p>
              <a:pPr marL="0" marR="0" lvl="0" indent="0" algn="ctr" defTabSz="914377"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DEDDE1">
                      <a:lumMod val="25000"/>
                    </a:srgbClr>
                  </a:solidFill>
                  <a:effectLst/>
                  <a:uLnTx/>
                  <a:uFillTx/>
                  <a:latin typeface="Montserrat "/>
                  <a:ea typeface="+mn-ea"/>
                  <a:cs typeface="+mn-cs"/>
                </a:rPr>
                <a:t>azenosertib</a:t>
              </a:r>
              <a:r>
                <a:rPr kumimoji="0" lang="en-US" sz="1400" b="0" i="0" u="none" strike="noStrike" kern="1200" cap="none" spc="0" normalizeH="0" baseline="30000" noProof="0" dirty="0">
                  <a:ln>
                    <a:noFill/>
                  </a:ln>
                  <a:solidFill>
                    <a:srgbClr val="DEDDE1">
                      <a:lumMod val="25000"/>
                    </a:srgbClr>
                  </a:solidFill>
                  <a:effectLst/>
                  <a:uLnTx/>
                  <a:uFillTx/>
                  <a:latin typeface="Montserrat "/>
                  <a:ea typeface="+mn-ea"/>
                  <a:cs typeface="+mn-cs"/>
                </a:rPr>
                <a:t>9</a:t>
              </a:r>
              <a:r>
                <a:rPr kumimoji="0" lang="en-US" sz="1400" b="0" i="0" u="none" strike="noStrike" kern="1200" cap="none" spc="0" normalizeH="0" baseline="0" noProof="0" dirty="0">
                  <a:ln>
                    <a:noFill/>
                  </a:ln>
                  <a:solidFill>
                    <a:srgbClr val="DEDDE1">
                      <a:lumMod val="25000"/>
                    </a:srgbClr>
                  </a:solidFill>
                  <a:effectLst/>
                  <a:uLnTx/>
                  <a:uFillTx/>
                  <a:latin typeface="Montserrat "/>
                  <a:ea typeface="+mn-ea"/>
                  <a:cs typeface="+mn-cs"/>
                </a:rPr>
                <a:t> </a:t>
              </a:r>
            </a:p>
            <a:p>
              <a:pPr marL="0" marR="0" lvl="0" indent="0" algn="ctr" defTabSz="914377"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DEDDE1">
                      <a:lumMod val="25000"/>
                    </a:srgbClr>
                  </a:solidFill>
                  <a:effectLst/>
                  <a:uLnTx/>
                  <a:uFillTx/>
                  <a:latin typeface="Montserrat "/>
                  <a:ea typeface="+mn-ea"/>
                  <a:cs typeface="+mn-cs"/>
                </a:rPr>
                <a:t>CDK2i </a:t>
              </a:r>
              <a:r>
                <a:rPr kumimoji="0" lang="en-US" sz="1400" b="0" i="0" u="none" strike="noStrike" kern="1200" cap="none" spc="0" normalizeH="0" baseline="30000" noProof="0" dirty="0">
                  <a:ln>
                    <a:noFill/>
                  </a:ln>
                  <a:solidFill>
                    <a:srgbClr val="DEDDE1">
                      <a:lumMod val="25000"/>
                    </a:srgbClr>
                  </a:solidFill>
                  <a:effectLst/>
                  <a:uLnTx/>
                  <a:uFillTx/>
                  <a:latin typeface="Montserrat "/>
                  <a:ea typeface="+mn-ea"/>
                  <a:cs typeface="+mn-cs"/>
                </a:rPr>
                <a:t>10</a:t>
              </a:r>
            </a:p>
            <a:p>
              <a:pPr marL="0" marR="0" lvl="0" indent="0" algn="ctr" defTabSz="914377" rtl="0" eaLnBrk="1" fontAlgn="auto" latinLnBrk="0" hangingPunct="1">
                <a:lnSpc>
                  <a:spcPct val="100000"/>
                </a:lnSpc>
                <a:spcBef>
                  <a:spcPts val="0"/>
                </a:spcBef>
                <a:spcAft>
                  <a:spcPts val="600"/>
                </a:spcAft>
                <a:buClrTx/>
                <a:buSzTx/>
                <a:buFontTx/>
                <a:buNone/>
                <a:tabLst/>
                <a:defRPr/>
              </a:pPr>
              <a:endParaRPr kumimoji="0" lang="en-US" sz="1400" b="0" i="0" u="none" strike="noStrike" kern="1200" cap="none" spc="0" normalizeH="0" baseline="0" noProof="0" dirty="0">
                <a:ln>
                  <a:noFill/>
                </a:ln>
                <a:solidFill>
                  <a:srgbClr val="DEDDE1">
                    <a:lumMod val="25000"/>
                  </a:srgbClr>
                </a:solidFill>
                <a:effectLst/>
                <a:uLnTx/>
                <a:uFillTx/>
                <a:latin typeface="Montserrat "/>
                <a:ea typeface="+mn-ea"/>
                <a:cs typeface="+mn-cs"/>
              </a:endParaRPr>
            </a:p>
          </p:txBody>
        </p:sp>
      </p:grpSp>
      <p:pic>
        <p:nvPicPr>
          <p:cNvPr id="26" name="Immagine 25">
            <a:extLst>
              <a:ext uri="{FF2B5EF4-FFF2-40B4-BE49-F238E27FC236}">
                <a16:creationId xmlns:a16="http://schemas.microsoft.com/office/drawing/2014/main" id="{FB9A62EB-4B5D-65FC-C2FD-B376E5FDD2E9}"/>
              </a:ext>
            </a:extLst>
          </p:cNvPr>
          <p:cNvPicPr>
            <a:picLocks noChangeAspect="1"/>
          </p:cNvPicPr>
          <p:nvPr/>
        </p:nvPicPr>
        <p:blipFill rotWithShape="1">
          <a:blip r:embed="rId3"/>
          <a:srcRect l="1476" t="8154" r="65225" b="28786"/>
          <a:stretch/>
        </p:blipFill>
        <p:spPr>
          <a:xfrm>
            <a:off x="748969" y="4162745"/>
            <a:ext cx="1570459" cy="1183635"/>
          </a:xfrm>
          <a:prstGeom prst="rect">
            <a:avLst/>
          </a:prstGeom>
        </p:spPr>
      </p:pic>
      <p:pic>
        <p:nvPicPr>
          <p:cNvPr id="29" name="Immagine 28" descr="Immagine che contiene testo, cerchio, schermata, Carattere&#10;&#10;Descrizione generata automaticamente">
            <a:extLst>
              <a:ext uri="{FF2B5EF4-FFF2-40B4-BE49-F238E27FC236}">
                <a16:creationId xmlns:a16="http://schemas.microsoft.com/office/drawing/2014/main" id="{3F889ABB-DCE6-B439-19F5-EE7A780B66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57114" y="3700916"/>
            <a:ext cx="2140931" cy="1568903"/>
          </a:xfrm>
          <a:prstGeom prst="rect">
            <a:avLst/>
          </a:prstGeom>
        </p:spPr>
      </p:pic>
      <p:sp>
        <p:nvSpPr>
          <p:cNvPr id="2" name="Rettangolo 1">
            <a:extLst>
              <a:ext uri="{FF2B5EF4-FFF2-40B4-BE49-F238E27FC236}">
                <a16:creationId xmlns:a16="http://schemas.microsoft.com/office/drawing/2014/main" id="{5A3690B1-DA16-44C0-9E6C-89B13709D89C}"/>
              </a:ext>
            </a:extLst>
          </p:cNvPr>
          <p:cNvSpPr/>
          <p:nvPr/>
        </p:nvSpPr>
        <p:spPr>
          <a:xfrm>
            <a:off x="2941068" y="1028055"/>
            <a:ext cx="2608335" cy="4536831"/>
          </a:xfrm>
          <a:prstGeom prst="rect">
            <a:avLst/>
          </a:prstGeom>
          <a:ln w="57150">
            <a:solidFill>
              <a:srgbClr val="81104F"/>
            </a:solidFill>
          </a:ln>
        </p:spPr>
        <p:txBody>
          <a:bodyPr wrap="square" rtlCol="0" anchor="ctr">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endParaRPr>
          </a:p>
        </p:txBody>
      </p:sp>
      <p:sp>
        <p:nvSpPr>
          <p:cNvPr id="5" name="TextBox 4">
            <a:extLst>
              <a:ext uri="{FF2B5EF4-FFF2-40B4-BE49-F238E27FC236}">
                <a16:creationId xmlns:a16="http://schemas.microsoft.com/office/drawing/2014/main" id="{AA792817-B805-A45A-2BE4-D80927B3594C}"/>
              </a:ext>
            </a:extLst>
          </p:cNvPr>
          <p:cNvSpPr txBox="1"/>
          <p:nvPr/>
        </p:nvSpPr>
        <p:spPr>
          <a:xfrm>
            <a:off x="9059604" y="6494872"/>
            <a:ext cx="3132396"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Courtesy of Nicoletta Colombo, MD</a:t>
            </a:r>
          </a:p>
        </p:txBody>
      </p:sp>
    </p:spTree>
    <p:extLst>
      <p:ext uri="{BB962C8B-B14F-4D97-AF65-F5344CB8AC3E}">
        <p14:creationId xmlns:p14="http://schemas.microsoft.com/office/powerpoint/2010/main" val="5373856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DC01E9DD-18B8-67EB-84B1-AF6BE972F34A}"/>
              </a:ext>
            </a:extLst>
          </p:cNvPr>
          <p:cNvSpPr>
            <a:spLocks noGrp="1"/>
          </p:cNvSpPr>
          <p:nvPr>
            <p:ph type="title"/>
          </p:nvPr>
        </p:nvSpPr>
        <p:spPr>
          <a:xfrm>
            <a:off x="609599" y="552120"/>
            <a:ext cx="10509886" cy="553998"/>
          </a:xfrm>
        </p:spPr>
        <p:txBody>
          <a:bodyPr/>
          <a:lstStyle/>
          <a:p>
            <a:r>
              <a:rPr lang="en-US" dirty="0">
                <a:solidFill>
                  <a:srgbClr val="29305A"/>
                </a:solidFill>
                <a:latin typeface="Calibri" panose="020F0502020204030204" pitchFamily="34" charset="0"/>
                <a:ea typeface="Calibri" panose="020F0502020204030204" pitchFamily="34" charset="0"/>
                <a:cs typeface="Calibri" panose="020F0502020204030204" pitchFamily="34" charset="0"/>
              </a:rPr>
              <a:t>Exploiting Replication stress in </a:t>
            </a:r>
            <a:br>
              <a:rPr lang="en-US" dirty="0">
                <a:solidFill>
                  <a:srgbClr val="29305A"/>
                </a:solidFill>
                <a:latin typeface="Calibri" panose="020F0502020204030204" pitchFamily="34" charset="0"/>
                <a:ea typeface="Calibri" panose="020F0502020204030204" pitchFamily="34" charset="0"/>
                <a:cs typeface="Calibri" panose="020F0502020204030204" pitchFamily="34" charset="0"/>
              </a:rPr>
            </a:br>
            <a:r>
              <a:rPr lang="en-US" i="1" dirty="0">
                <a:solidFill>
                  <a:srgbClr val="29305A"/>
                </a:solidFill>
                <a:latin typeface="Calibri" panose="020F0502020204030204" pitchFamily="34" charset="0"/>
                <a:ea typeface="Calibri" panose="020F0502020204030204" pitchFamily="34" charset="0"/>
                <a:cs typeface="Calibri" panose="020F0502020204030204" pitchFamily="34" charset="0"/>
              </a:rPr>
              <a:t>CCNE1 </a:t>
            </a:r>
            <a:r>
              <a:rPr lang="en-US" dirty="0">
                <a:solidFill>
                  <a:srgbClr val="29305A"/>
                </a:solidFill>
                <a:latin typeface="Calibri" panose="020F0502020204030204" pitchFamily="34" charset="0"/>
                <a:ea typeface="Calibri" panose="020F0502020204030204" pitchFamily="34" charset="0"/>
                <a:cs typeface="Calibri" panose="020F0502020204030204" pitchFamily="34" charset="0"/>
              </a:rPr>
              <a:t>amplified </a:t>
            </a:r>
            <a:r>
              <a:rPr lang="en-US" dirty="0" err="1">
                <a:solidFill>
                  <a:srgbClr val="29305A"/>
                </a:solidFill>
                <a:latin typeface="Calibri" panose="020F0502020204030204" pitchFamily="34" charset="0"/>
                <a:ea typeface="Calibri" panose="020F0502020204030204" pitchFamily="34" charset="0"/>
                <a:cs typeface="Calibri" panose="020F0502020204030204" pitchFamily="34" charset="0"/>
              </a:rPr>
              <a:t>tumours</a:t>
            </a:r>
            <a:endParaRPr lang="en-US" dirty="0">
              <a:solidFill>
                <a:srgbClr val="29305A"/>
              </a:solidFill>
              <a:latin typeface="Calibri" panose="020F0502020204030204" pitchFamily="34" charset="0"/>
              <a:ea typeface="Calibri" panose="020F0502020204030204" pitchFamily="34" charset="0"/>
              <a:cs typeface="Calibri" panose="020F0502020204030204" pitchFamily="34" charset="0"/>
            </a:endParaRPr>
          </a:p>
        </p:txBody>
      </p:sp>
      <p:sp>
        <p:nvSpPr>
          <p:cNvPr id="7" name="Textplatzhalter 6">
            <a:extLst>
              <a:ext uri="{FF2B5EF4-FFF2-40B4-BE49-F238E27FC236}">
                <a16:creationId xmlns:a16="http://schemas.microsoft.com/office/drawing/2014/main" id="{FACDED7A-C1D4-86E4-C427-61807C22C996}"/>
              </a:ext>
            </a:extLst>
          </p:cNvPr>
          <p:cNvSpPr>
            <a:spLocks noGrp="1"/>
          </p:cNvSpPr>
          <p:nvPr>
            <p:ph type="body" idx="13"/>
          </p:nvPr>
        </p:nvSpPr>
        <p:spPr/>
        <p:txBody>
          <a:bodyPr/>
          <a:lstStyle/>
          <a:p>
            <a:r>
              <a:rPr lang="en-US" dirty="0"/>
              <a:t>Frederik </a:t>
            </a:r>
            <a:r>
              <a:rPr lang="en-US" dirty="0" err="1"/>
              <a:t>Marmé</a:t>
            </a:r>
            <a:endParaRPr lang="en-US" dirty="0"/>
          </a:p>
        </p:txBody>
      </p:sp>
      <p:sp>
        <p:nvSpPr>
          <p:cNvPr id="9" name="Textplatzhalter 8">
            <a:extLst>
              <a:ext uri="{FF2B5EF4-FFF2-40B4-BE49-F238E27FC236}">
                <a16:creationId xmlns:a16="http://schemas.microsoft.com/office/drawing/2014/main" id="{C00BDFB2-742D-DB2F-AD3B-61A1D1BAF505}"/>
              </a:ext>
            </a:extLst>
          </p:cNvPr>
          <p:cNvSpPr>
            <a:spLocks noGrp="1"/>
          </p:cNvSpPr>
          <p:nvPr>
            <p:ph type="body" sz="quarter" idx="18"/>
          </p:nvPr>
        </p:nvSpPr>
        <p:spPr/>
        <p:txBody>
          <a:bodyPr/>
          <a:lstStyle/>
          <a:p>
            <a:r>
              <a:rPr lang="en-US" dirty="0"/>
              <a:t>Au-Yeung G </a:t>
            </a:r>
            <a:r>
              <a:rPr lang="en-US" dirty="0" err="1"/>
              <a:t>etal</a:t>
            </a:r>
            <a:r>
              <a:rPr lang="en-US" dirty="0"/>
              <a:t>., JCO 2023</a:t>
            </a:r>
          </a:p>
        </p:txBody>
      </p:sp>
      <p:pic>
        <p:nvPicPr>
          <p:cNvPr id="6" name="Grafik 5">
            <a:extLst>
              <a:ext uri="{FF2B5EF4-FFF2-40B4-BE49-F238E27FC236}">
                <a16:creationId xmlns:a16="http://schemas.microsoft.com/office/drawing/2014/main" id="{A9590373-CC64-40ED-A3E9-30D190E4ACAF}"/>
              </a:ext>
            </a:extLst>
          </p:cNvPr>
          <p:cNvPicPr>
            <a:picLocks noChangeAspect="1"/>
          </p:cNvPicPr>
          <p:nvPr/>
        </p:nvPicPr>
        <p:blipFill>
          <a:blip r:embed="rId3"/>
          <a:stretch>
            <a:fillRect/>
          </a:stretch>
        </p:blipFill>
        <p:spPr>
          <a:xfrm>
            <a:off x="1443911" y="1186163"/>
            <a:ext cx="9304179" cy="5022357"/>
          </a:xfrm>
          <a:prstGeom prst="rect">
            <a:avLst/>
          </a:prstGeom>
        </p:spPr>
      </p:pic>
      <p:sp>
        <p:nvSpPr>
          <p:cNvPr id="2" name="Abgerundetes Rechteck 1">
            <a:extLst>
              <a:ext uri="{FF2B5EF4-FFF2-40B4-BE49-F238E27FC236}">
                <a16:creationId xmlns:a16="http://schemas.microsoft.com/office/drawing/2014/main" id="{3C3FAF84-1C95-4BAB-2CE7-86405AB61C28}"/>
              </a:ext>
            </a:extLst>
          </p:cNvPr>
          <p:cNvSpPr/>
          <p:nvPr/>
        </p:nvSpPr>
        <p:spPr>
          <a:xfrm>
            <a:off x="6636150" y="5012183"/>
            <a:ext cx="3873663" cy="715089"/>
          </a:xfrm>
          <a:prstGeom prst="roundRect">
            <a:avLst/>
          </a:prstGeom>
        </p:spPr>
        <p:txBody>
          <a:bodyPr wrap="square" rtlCol="0" anchor="ctr">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rial Narrow"/>
                <a:ea typeface="MS PGothic" panose="020B0600070205080204" pitchFamily="34" charset="-128"/>
                <a:cs typeface="+mn-cs"/>
              </a:rPr>
              <a:t>p53 deficient &amp; CCNE1 amplified cells rely on other cell-cycle checkpoints</a:t>
            </a:r>
          </a:p>
        </p:txBody>
      </p:sp>
      <p:sp>
        <p:nvSpPr>
          <p:cNvPr id="5" name="TextBox 4">
            <a:extLst>
              <a:ext uri="{FF2B5EF4-FFF2-40B4-BE49-F238E27FC236}">
                <a16:creationId xmlns:a16="http://schemas.microsoft.com/office/drawing/2014/main" id="{BE6F8D89-EF14-D93F-9C18-5169927ECF79}"/>
              </a:ext>
            </a:extLst>
          </p:cNvPr>
          <p:cNvSpPr txBox="1"/>
          <p:nvPr/>
        </p:nvSpPr>
        <p:spPr>
          <a:xfrm>
            <a:off x="9059604" y="6494872"/>
            <a:ext cx="3132396"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Courtesy of Nicoletta Colombo, MD</a:t>
            </a:r>
          </a:p>
        </p:txBody>
      </p:sp>
    </p:spTree>
    <p:extLst>
      <p:ext uri="{BB962C8B-B14F-4D97-AF65-F5344CB8AC3E}">
        <p14:creationId xmlns:p14="http://schemas.microsoft.com/office/powerpoint/2010/main" val="41935772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378BAB96-49E7-6F03-6AE6-B8F2269AD1B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7793ECD-013F-6BF0-CA3A-5C648EAC3574}"/>
              </a:ext>
            </a:extLst>
          </p:cNvPr>
          <p:cNvSpPr>
            <a:spLocks noGrp="1"/>
          </p:cNvSpPr>
          <p:nvPr>
            <p:ph type="title"/>
          </p:nvPr>
        </p:nvSpPr>
        <p:spPr>
          <a:xfrm>
            <a:off x="432197" y="309233"/>
            <a:ext cx="8028000" cy="553998"/>
          </a:xfrm>
        </p:spPr>
        <p:txBody>
          <a:bodyPr/>
          <a:lstStyle/>
          <a:p>
            <a:r>
              <a:rPr lang="en-US" dirty="0">
                <a:latin typeface="Calibri" panose="020F0502020204030204" pitchFamily="34" charset="0"/>
                <a:ea typeface="Calibri" panose="020F0502020204030204" pitchFamily="34" charset="0"/>
                <a:cs typeface="Calibri" panose="020F0502020204030204" pitchFamily="34" charset="0"/>
              </a:rPr>
              <a:t>Direct targeting of CCNE1</a:t>
            </a:r>
          </a:p>
        </p:txBody>
      </p:sp>
      <p:sp>
        <p:nvSpPr>
          <p:cNvPr id="3" name="Textplatzhalter 2">
            <a:extLst>
              <a:ext uri="{FF2B5EF4-FFF2-40B4-BE49-F238E27FC236}">
                <a16:creationId xmlns:a16="http://schemas.microsoft.com/office/drawing/2014/main" id="{3EF9F424-E603-D6A4-5828-CB4E4B237FF9}"/>
              </a:ext>
            </a:extLst>
          </p:cNvPr>
          <p:cNvSpPr>
            <a:spLocks noGrp="1"/>
          </p:cNvSpPr>
          <p:nvPr>
            <p:ph type="body" sz="quarter" idx="10"/>
          </p:nvPr>
        </p:nvSpPr>
        <p:spPr>
          <a:xfrm>
            <a:off x="432196" y="837114"/>
            <a:ext cx="11327607" cy="488795"/>
          </a:xfrm>
        </p:spPr>
        <p:txBody>
          <a:bodyPr/>
          <a:lstStyle/>
          <a:p>
            <a:r>
              <a:rPr lang="en-US" dirty="0">
                <a:latin typeface="Calibri" panose="020F0502020204030204" pitchFamily="34" charset="0"/>
                <a:ea typeface="Calibri" panose="020F0502020204030204" pitchFamily="34" charset="0"/>
                <a:cs typeface="Calibri" panose="020F0502020204030204" pitchFamily="34" charset="0"/>
              </a:rPr>
              <a:t>CDK2-inhibitors in Platinum Resistant/Refractory Ovarian cancer </a:t>
            </a:r>
          </a:p>
          <a:p>
            <a:r>
              <a:rPr lang="en-US" dirty="0">
                <a:latin typeface="Calibri" panose="020F0502020204030204" pitchFamily="34" charset="0"/>
                <a:ea typeface="Calibri" panose="020F0502020204030204" pitchFamily="34" charset="0"/>
                <a:cs typeface="Calibri" panose="020F0502020204030204" pitchFamily="34" charset="0"/>
              </a:rPr>
              <a:t>INCB123667: Phase 1B, CCNE1 amplified or overexpressed EOC (n=45)</a:t>
            </a:r>
          </a:p>
        </p:txBody>
      </p:sp>
      <p:sp>
        <p:nvSpPr>
          <p:cNvPr id="10" name="Textplatzhalter 9">
            <a:extLst>
              <a:ext uri="{FF2B5EF4-FFF2-40B4-BE49-F238E27FC236}">
                <a16:creationId xmlns:a16="http://schemas.microsoft.com/office/drawing/2014/main" id="{56FC67B5-3D32-E7C2-581B-4C18AAD84CBC}"/>
              </a:ext>
            </a:extLst>
          </p:cNvPr>
          <p:cNvSpPr>
            <a:spLocks noGrp="1"/>
          </p:cNvSpPr>
          <p:nvPr>
            <p:ph type="body" sz="quarter" idx="18"/>
          </p:nvPr>
        </p:nvSpPr>
        <p:spPr>
          <a:xfrm>
            <a:off x="253083" y="6548767"/>
            <a:ext cx="7536180" cy="223138"/>
          </a:xfrm>
        </p:spPr>
        <p:txBody>
          <a:bodyPr/>
          <a:lstStyle/>
          <a:p>
            <a:pPr algn="l"/>
            <a:r>
              <a:rPr lang="en-US" dirty="0"/>
              <a:t>Damian S et al., ASCO 2025 abstract #5514</a:t>
            </a:r>
          </a:p>
          <a:p>
            <a:pPr algn="l"/>
            <a:r>
              <a:rPr lang="en-US" dirty="0"/>
              <a:t>Damian S et al., Journal of Clinical Oncology 2025 Vol. 43 Issue 16_suppl Pages 5514-5514</a:t>
            </a:r>
          </a:p>
        </p:txBody>
      </p:sp>
      <p:pic>
        <p:nvPicPr>
          <p:cNvPr id="11" name="Picture 2">
            <a:extLst>
              <a:ext uri="{FF2B5EF4-FFF2-40B4-BE49-F238E27FC236}">
                <a16:creationId xmlns:a16="http://schemas.microsoft.com/office/drawing/2014/main" id="{0BC10677-61A9-8745-0279-D31A5EEC39D2}"/>
              </a:ext>
            </a:extLst>
          </p:cNvPr>
          <p:cNvPicPr>
            <a:picLocks noGrp="1" noChangeAspect="1" noChangeArrowheads="1"/>
          </p:cNvPicPr>
          <p:nvPr>
            <p:ph type="pic" sz="quarter" idx="14"/>
          </p:nvPr>
        </p:nvPicPr>
        <p:blipFill rotWithShape="1">
          <a:blip r:embed="rId3">
            <a:extLst>
              <a:ext uri="{28A0092B-C50C-407E-A947-70E740481C1C}">
                <a14:useLocalDpi xmlns:a14="http://schemas.microsoft.com/office/drawing/2010/main" val="0"/>
              </a:ext>
            </a:extLst>
          </a:blip>
          <a:srcRect l="5175" t="28637" r="2742" b="8752"/>
          <a:stretch>
            <a:fillRect/>
          </a:stretch>
        </p:blipFill>
        <p:spPr bwMode="auto">
          <a:xfrm>
            <a:off x="608400" y="1789085"/>
            <a:ext cx="10401300" cy="39790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feld 11">
            <a:extLst>
              <a:ext uri="{FF2B5EF4-FFF2-40B4-BE49-F238E27FC236}">
                <a16:creationId xmlns:a16="http://schemas.microsoft.com/office/drawing/2014/main" id="{E93A530B-8C95-D9C6-4651-4BF24EBCD472}"/>
              </a:ext>
            </a:extLst>
          </p:cNvPr>
          <p:cNvSpPr txBox="1"/>
          <p:nvPr/>
        </p:nvSpPr>
        <p:spPr>
          <a:xfrm>
            <a:off x="1550194" y="5222082"/>
            <a:ext cx="7056740" cy="92333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Arial Narrow"/>
              </a:rPr>
              <a:t>Responses were observed in pts with CCNE1 amplification (7/29) &amp; without (5/16)</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Arial Narrow"/>
              </a:rPr>
              <a:t>Treatment ongoing in some patients beyond 300 days (n=3)</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Arial Narrow"/>
              </a:rPr>
              <a:t>Good tolerability</a:t>
            </a:r>
          </a:p>
        </p:txBody>
      </p:sp>
      <p:sp>
        <p:nvSpPr>
          <p:cNvPr id="13" name="Textfeld 12">
            <a:extLst>
              <a:ext uri="{FF2B5EF4-FFF2-40B4-BE49-F238E27FC236}">
                <a16:creationId xmlns:a16="http://schemas.microsoft.com/office/drawing/2014/main" id="{44F44153-CBB7-A164-0127-67F24F3F1332}"/>
              </a:ext>
            </a:extLst>
          </p:cNvPr>
          <p:cNvSpPr txBox="1"/>
          <p:nvPr/>
        </p:nvSpPr>
        <p:spPr>
          <a:xfrm>
            <a:off x="1607344" y="4294789"/>
            <a:ext cx="1762021" cy="92333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Arial Narrow"/>
              </a:rPr>
              <a:t>ORR:	33.3%</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highlight>
                  <a:srgbClr val="FFFF00"/>
                </a:highlight>
                <a:uLnTx/>
                <a:uFillTx/>
                <a:latin typeface="Arial Narrow"/>
                <a:ea typeface="MS PGothic" panose="020B0600070205080204" pitchFamily="34" charset="-128"/>
                <a:cs typeface="Arial Narrow"/>
              </a:rPr>
              <a:t>DOR:	3.6 mo</a:t>
            </a:r>
            <a:r>
              <a:rPr kumimoji="0" lang="en-US" sz="1800" b="1"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Arial Narrow"/>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Arial Narrow"/>
                <a:ea typeface="MS PGothic" panose="020B0600070205080204" pitchFamily="34" charset="-128"/>
                <a:cs typeface="Arial Narrow"/>
              </a:rPr>
              <a:t>mPFS</a:t>
            </a:r>
            <a:r>
              <a:rPr kumimoji="0" lang="en-US" sz="1800" b="1"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Arial Narrow"/>
              </a:rPr>
              <a:t>:	5.3 mo.</a:t>
            </a:r>
          </a:p>
        </p:txBody>
      </p:sp>
      <p:sp>
        <p:nvSpPr>
          <p:cNvPr id="4" name="TextBox 3">
            <a:extLst>
              <a:ext uri="{FF2B5EF4-FFF2-40B4-BE49-F238E27FC236}">
                <a16:creationId xmlns:a16="http://schemas.microsoft.com/office/drawing/2014/main" id="{7AF0FFA1-AF46-5387-F03C-03AD913E32E0}"/>
              </a:ext>
            </a:extLst>
          </p:cNvPr>
          <p:cNvSpPr txBox="1"/>
          <p:nvPr/>
        </p:nvSpPr>
        <p:spPr>
          <a:xfrm>
            <a:off x="9059604" y="6494872"/>
            <a:ext cx="3132396"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Courtesy of Nicoletta Colombo, MD</a:t>
            </a:r>
          </a:p>
        </p:txBody>
      </p:sp>
    </p:spTree>
    <p:extLst>
      <p:ext uri="{BB962C8B-B14F-4D97-AF65-F5344CB8AC3E}">
        <p14:creationId xmlns:p14="http://schemas.microsoft.com/office/powerpoint/2010/main" val="19952862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9566F5-FF12-4F6E-931B-2FD6A76503CE}"/>
              </a:ext>
            </a:extLst>
          </p:cNvPr>
          <p:cNvSpPr>
            <a:spLocks noGrp="1"/>
          </p:cNvSpPr>
          <p:nvPr>
            <p:ph type="ctrTitle"/>
          </p:nvPr>
        </p:nvSpPr>
        <p:spPr/>
        <p:txBody>
          <a:bodyPr/>
          <a:lstStyle/>
          <a:p>
            <a:r>
              <a:rPr lang="en-US" sz="4000" cap="none" dirty="0">
                <a:latin typeface="Calibri" panose="020F0502020204030204" pitchFamily="34" charset="0"/>
                <a:ea typeface="Calibri" panose="020F0502020204030204" pitchFamily="34" charset="0"/>
                <a:cs typeface="Calibri" panose="020F0502020204030204" pitchFamily="34" charset="0"/>
              </a:rPr>
              <a:t>Platinum Ineligible Ovarian Cancer</a:t>
            </a:r>
          </a:p>
        </p:txBody>
      </p:sp>
      <p:sp>
        <p:nvSpPr>
          <p:cNvPr id="3" name="CasellaDiTesto 2">
            <a:extLst>
              <a:ext uri="{FF2B5EF4-FFF2-40B4-BE49-F238E27FC236}">
                <a16:creationId xmlns:a16="http://schemas.microsoft.com/office/drawing/2014/main" id="{5624B96A-2655-E0DE-873A-74D16EFF253F}"/>
              </a:ext>
            </a:extLst>
          </p:cNvPr>
          <p:cNvSpPr txBox="1"/>
          <p:nvPr/>
        </p:nvSpPr>
        <p:spPr>
          <a:xfrm>
            <a:off x="127001" y="5700745"/>
            <a:ext cx="11912599" cy="420756"/>
          </a:xfrm>
          <a:prstGeom prst="rect">
            <a:avLst/>
          </a:prstGeom>
          <a:noFill/>
        </p:spPr>
        <p:txBody>
          <a:bodyPr wrap="square" rtlCol="0" anchor="b">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3000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1</a:t>
            </a:r>
            <a:r>
              <a:rPr kumimoji="0" lang="en-US" sz="1067" b="0" i="0" u="none" strike="noStrike" kern="1200" cap="none" spc="0" normalizeH="0" baseline="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[NCT04296890 – Soraya] [NCT04209855 – Mirasol]; </a:t>
            </a:r>
            <a:r>
              <a:rPr kumimoji="0" lang="en-US" sz="1067" b="0" i="0" u="none" strike="noStrike" kern="1200" cap="none" spc="0" normalizeH="0" baseline="3000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2</a:t>
            </a:r>
            <a:r>
              <a:rPr kumimoji="0" lang="en-US" sz="1067" b="0" i="0" u="none" strike="noStrike" kern="1200" cap="none" spc="0" normalizeH="0" baseline="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[NCT04482309];  </a:t>
            </a:r>
            <a:r>
              <a:rPr kumimoji="0" lang="en-US" sz="1067" b="0" i="0" u="none" strike="noStrike" kern="1200" cap="none" spc="0" normalizeH="0" baseline="3000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3</a:t>
            </a:r>
            <a:r>
              <a:rPr kumimoji="0" lang="en-US" sz="1067" b="0" i="0" u="none" strike="noStrike" kern="1200" cap="none" spc="0" normalizeH="0" baseline="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[NCT04707248]; </a:t>
            </a:r>
            <a:r>
              <a:rPr kumimoji="0" lang="en-US" sz="1067" b="0" i="0" u="none" strike="noStrike" kern="1200" cap="none" spc="0" normalizeH="0" baseline="3000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4</a:t>
            </a:r>
            <a:r>
              <a:rPr kumimoji="0" lang="en-US" sz="1067" b="0" i="0" u="none" strike="noStrike" kern="1200" cap="none" spc="0" normalizeH="0" baseline="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[NCT06619236]; </a:t>
            </a:r>
            <a:r>
              <a:rPr kumimoji="0" lang="en-US" sz="1067" b="0" i="0" u="none" strike="noStrike" kern="1200" cap="none" spc="0" normalizeH="0" baseline="3000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5 </a:t>
            </a:r>
            <a:r>
              <a:rPr kumimoji="0" lang="en-US" sz="1067" b="0" i="0" u="none" strike="noStrike" kern="1200" cap="none" spc="0" normalizeH="0" baseline="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[NCT05797168] ;</a:t>
            </a:r>
            <a:r>
              <a:rPr kumimoji="0" lang="en-US" sz="1067" b="0" i="0" u="none" strike="noStrike" kern="1200" cap="none" spc="0" normalizeH="0" baseline="3000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6</a:t>
            </a:r>
            <a:r>
              <a:rPr kumimoji="0" lang="en-US" sz="1067" b="0" i="0" u="none" strike="noStrike" kern="1200" cap="none" spc="0" normalizeH="0" baseline="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[NCT06400472]; </a:t>
            </a:r>
            <a:r>
              <a:rPr kumimoji="0" lang="en-US" sz="1067" b="0" i="0" u="none" strike="noStrike" kern="1200" cap="none" spc="0" normalizeH="0" baseline="3000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7</a:t>
            </a:r>
            <a:r>
              <a:rPr kumimoji="0" lang="en-US" sz="1067" b="0" i="0" u="none" strike="noStrike" kern="1200" cap="none" spc="0" normalizeH="0" baseline="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[NCT06303505];  </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a:t>
            </a:r>
            <a:r>
              <a:rPr kumimoji="0" lang="en-US" sz="1067" b="0" i="0" u="none" strike="noStrike" kern="1200" cap="none" spc="0" normalizeH="0" baseline="3000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8</a:t>
            </a:r>
            <a:r>
              <a:rPr kumimoji="0" lang="en-US" sz="1067" b="0" i="0" u="none" strike="noStrike" kern="1200" cap="none" spc="0" normalizeH="0" baseline="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[NCT03579316]; </a:t>
            </a:r>
            <a:r>
              <a:rPr kumimoji="0" lang="en-US" sz="1067" b="0" i="0" u="none" strike="noStrike" kern="1200" cap="none" spc="0" normalizeH="0" baseline="3000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9</a:t>
            </a:r>
            <a:r>
              <a:rPr kumimoji="0" lang="en-US" sz="1067" b="0" i="0" u="none" strike="noStrike" kern="1200" cap="none" spc="0" normalizeH="0" baseline="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[NCT02595892]; </a:t>
            </a:r>
            <a:r>
              <a:rPr kumimoji="0" lang="en-US" sz="1067" b="0" i="0" u="none" strike="noStrike" kern="1200" cap="none" spc="0" normalizeH="0" baseline="3000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10 </a:t>
            </a:r>
            <a:r>
              <a:rPr kumimoji="0" lang="en-US" sz="1067" b="0" i="0" u="none" strike="noStrike" kern="1200" cap="none" spc="0" normalizeH="0" baseline="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[INCB123667]; </a:t>
            </a:r>
            <a:r>
              <a:rPr kumimoji="0" lang="en-US" sz="1067" b="0" i="0" u="none" strike="noStrike" kern="1200" cap="none" spc="0" normalizeH="0" baseline="3000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11</a:t>
            </a:r>
            <a:r>
              <a:rPr kumimoji="0" lang="en-US" sz="1067" b="0" i="0" u="none" strike="noStrike" kern="1200" cap="none" spc="0" normalizeH="0" baseline="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[NCT05116189];</a:t>
            </a:r>
            <a:r>
              <a:rPr kumimoji="0" lang="en-US" sz="1067" b="0" i="0" u="none" strike="noStrike" kern="1200" cap="none" spc="0" normalizeH="0" baseline="3000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12</a:t>
            </a:r>
            <a:r>
              <a:rPr kumimoji="0" lang="en-US" sz="1067" b="0" i="0" u="none" strike="noStrike" kern="1200" cap="none" spc="0" normalizeH="0" baseline="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[NCT03564340]</a:t>
            </a:r>
            <a:r>
              <a:rPr kumimoji="0" lang="en-US" sz="1067" b="0" i="0" u="none" strike="noStrike" kern="1200" cap="none" spc="0" normalizeH="0" baseline="3000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13</a:t>
            </a:r>
            <a:r>
              <a:rPr kumimoji="0" lang="en-US" sz="1067" b="0" i="0" u="none" strike="noStrike" kern="1200" cap="none" spc="0" normalizeH="0" baseline="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[NCT05257408 – Rosella]; [NCT03776812 – phase II]; </a:t>
            </a:r>
          </a:p>
        </p:txBody>
      </p:sp>
      <p:grpSp>
        <p:nvGrpSpPr>
          <p:cNvPr id="13" name="Gruppo 12">
            <a:extLst>
              <a:ext uri="{FF2B5EF4-FFF2-40B4-BE49-F238E27FC236}">
                <a16:creationId xmlns:a16="http://schemas.microsoft.com/office/drawing/2014/main" id="{19DB3195-E4FA-4786-394F-C71EB3C42B24}"/>
              </a:ext>
            </a:extLst>
          </p:cNvPr>
          <p:cNvGrpSpPr/>
          <p:nvPr/>
        </p:nvGrpSpPr>
        <p:grpSpPr>
          <a:xfrm>
            <a:off x="408749" y="1189820"/>
            <a:ext cx="2495590" cy="4156864"/>
            <a:chOff x="2645041" y="1894869"/>
            <a:chExt cx="2250899" cy="4300503"/>
          </a:xfrm>
          <a:effectLst>
            <a:outerShdw blurRad="50800" dist="38100" dir="2700000" algn="tl" rotWithShape="0">
              <a:prstClr val="black">
                <a:alpha val="40000"/>
              </a:prstClr>
            </a:outerShdw>
          </a:effectLst>
        </p:grpSpPr>
        <p:sp>
          <p:nvSpPr>
            <p:cNvPr id="14" name="Rettangolo 13">
              <a:extLst>
                <a:ext uri="{FF2B5EF4-FFF2-40B4-BE49-F238E27FC236}">
                  <a16:creationId xmlns:a16="http://schemas.microsoft.com/office/drawing/2014/main" id="{46B8CF7C-F4FC-BCB6-C3C8-EA7EB989450D}"/>
                </a:ext>
              </a:extLst>
            </p:cNvPr>
            <p:cNvSpPr/>
            <p:nvPr/>
          </p:nvSpPr>
          <p:spPr bwMode="gray">
            <a:xfrm>
              <a:off x="2645041" y="2809982"/>
              <a:ext cx="2250899" cy="3385390"/>
            </a:xfrm>
            <a:prstGeom prst="rect">
              <a:avLst/>
            </a:prstGeom>
            <a:solidFill>
              <a:sysClr val="window" lastClr="FFFFFF"/>
            </a:solidFill>
            <a:ln w="12700" cap="flat" cmpd="sng" algn="ctr">
              <a:solidFill>
                <a:srgbClr val="0E2841"/>
              </a:solidFill>
              <a:prstDash val="solid"/>
              <a:miter lim="800000"/>
            </a:ln>
            <a:effectLst/>
          </p:spPr>
          <p:txBody>
            <a:bodyPr lIns="72000" tIns="72000" rIns="72000" bIns="72000" rtlCol="0" anchor="t"/>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dirty="0">
                  <a:ln>
                    <a:noFill/>
                  </a:ln>
                  <a:solidFill>
                    <a:srgbClr val="DEDDE1">
                      <a:lumMod val="25000"/>
                    </a:srgbClr>
                  </a:solidFill>
                  <a:effectLst/>
                  <a:uLnTx/>
                  <a:uFillTx/>
                  <a:latin typeface="Montserrat "/>
                  <a:ea typeface="+mn-ea"/>
                  <a:cs typeface="+mn-cs"/>
                </a:rPr>
                <a:t>Mirvetuximab-soravtansine </a:t>
              </a:r>
              <a:r>
                <a:rPr kumimoji="0" lang="en-US" sz="1100" b="0" i="0" u="none" strike="noStrike" kern="1200" cap="none" spc="0" normalizeH="0" baseline="30000" noProof="0" dirty="0">
                  <a:ln>
                    <a:noFill/>
                  </a:ln>
                  <a:solidFill>
                    <a:srgbClr val="DEDDE1">
                      <a:lumMod val="25000"/>
                    </a:srgbClr>
                  </a:solidFill>
                  <a:effectLst/>
                  <a:uLnTx/>
                  <a:uFillTx/>
                  <a:latin typeface="Montserrat "/>
                  <a:ea typeface="+mn-ea"/>
                  <a:cs typeface="+mn-cs"/>
                </a:rPr>
                <a:t>1</a:t>
              </a:r>
              <a:endParaRPr kumimoji="0" lang="en-US" sz="1050" b="0" i="0" u="none" strike="noStrike" kern="1200" cap="none" spc="0" normalizeH="0" baseline="0" noProof="0" dirty="0">
                <a:ln>
                  <a:noFill/>
                </a:ln>
                <a:solidFill>
                  <a:srgbClr val="DEDDE1">
                    <a:lumMod val="25000"/>
                  </a:srgbClr>
                </a:solidFill>
                <a:effectLst/>
                <a:uLnTx/>
                <a:uFillTx/>
                <a:latin typeface="Montserrat "/>
                <a:ea typeface="+mn-ea"/>
                <a:cs typeface="+mn-cs"/>
              </a:endParaRPr>
            </a:p>
            <a:p>
              <a:pPr marL="0" marR="0" lvl="0" indent="0" algn="ctr" defTabSz="914377"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dirty="0">
                  <a:ln>
                    <a:noFill/>
                  </a:ln>
                  <a:solidFill>
                    <a:srgbClr val="DEDDE1">
                      <a:lumMod val="25000"/>
                    </a:srgbClr>
                  </a:solidFill>
                  <a:effectLst/>
                  <a:uLnTx/>
                  <a:uFillTx/>
                  <a:latin typeface="Montserrat "/>
                  <a:ea typeface="+mn-ea"/>
                  <a:cs typeface="+mn-cs"/>
                </a:rPr>
                <a:t>Trastuzumab-deruxtecan </a:t>
              </a:r>
              <a:r>
                <a:rPr kumimoji="0" lang="en-US" sz="1100" b="0" i="0" u="none" strike="noStrike" kern="1200" cap="none" spc="0" normalizeH="0" baseline="30000" noProof="0" dirty="0">
                  <a:ln>
                    <a:noFill/>
                  </a:ln>
                  <a:solidFill>
                    <a:srgbClr val="DEDDE1">
                      <a:lumMod val="25000"/>
                    </a:srgbClr>
                  </a:solidFill>
                  <a:effectLst/>
                  <a:uLnTx/>
                  <a:uFillTx/>
                  <a:latin typeface="Montserrat "/>
                  <a:ea typeface="+mn-ea"/>
                  <a:cs typeface="+mn-cs"/>
                </a:rPr>
                <a:t>2</a:t>
              </a:r>
            </a:p>
            <a:p>
              <a:pPr marL="0" marR="0" lvl="0" indent="0" algn="ctr" defTabSz="914377"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dirty="0">
                  <a:ln>
                    <a:noFill/>
                  </a:ln>
                  <a:solidFill>
                    <a:srgbClr val="DEDDE1">
                      <a:lumMod val="25000"/>
                    </a:srgbClr>
                  </a:solidFill>
                  <a:effectLst/>
                  <a:uLnTx/>
                  <a:uFillTx/>
                  <a:latin typeface="Montserrat "/>
                  <a:ea typeface="+mn-ea"/>
                  <a:cs typeface="+mn-cs"/>
                </a:rPr>
                <a:t>Raludotatug- Deruxtecan </a:t>
              </a:r>
              <a:r>
                <a:rPr kumimoji="0" lang="en-US" sz="1100" b="0" i="0" u="none" strike="noStrike" kern="1200" cap="none" spc="0" normalizeH="0" baseline="30000" noProof="0" dirty="0">
                  <a:ln>
                    <a:noFill/>
                  </a:ln>
                  <a:solidFill>
                    <a:srgbClr val="DEDDE1">
                      <a:lumMod val="25000"/>
                    </a:srgbClr>
                  </a:solidFill>
                  <a:effectLst/>
                  <a:uLnTx/>
                  <a:uFillTx/>
                  <a:latin typeface="Montserrat "/>
                  <a:ea typeface="+mn-ea"/>
                  <a:cs typeface="+mn-cs"/>
                </a:rPr>
                <a:t>3</a:t>
              </a:r>
            </a:p>
            <a:p>
              <a:pPr marL="0" marR="0" lvl="0" indent="0" algn="ctr" defTabSz="914377"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dirty="0">
                  <a:ln>
                    <a:noFill/>
                  </a:ln>
                  <a:solidFill>
                    <a:srgbClr val="DEDDE1">
                      <a:lumMod val="25000"/>
                    </a:srgbClr>
                  </a:solidFill>
                  <a:effectLst/>
                  <a:uLnTx/>
                  <a:uFillTx/>
                  <a:latin typeface="Montserrat "/>
                  <a:ea typeface="+mn-ea"/>
                  <a:cs typeface="+mn-cs"/>
                </a:rPr>
                <a:t>Rinatabart Sesutecan (Rina-S)</a:t>
              </a:r>
              <a:r>
                <a:rPr kumimoji="0" lang="en-US" sz="1100" b="0" i="0" u="none" strike="noStrike" kern="1200" cap="none" spc="0" normalizeH="0" baseline="30000" noProof="0" dirty="0">
                  <a:ln>
                    <a:noFill/>
                  </a:ln>
                  <a:solidFill>
                    <a:srgbClr val="DEDDE1">
                      <a:lumMod val="25000"/>
                    </a:srgbClr>
                  </a:solidFill>
                  <a:effectLst/>
                  <a:uLnTx/>
                  <a:uFillTx/>
                  <a:latin typeface="Montserrat "/>
                  <a:ea typeface="+mn-ea"/>
                  <a:cs typeface="+mn-cs"/>
                </a:rPr>
                <a:t>4</a:t>
              </a:r>
            </a:p>
            <a:p>
              <a:pPr marL="0" marR="0" lvl="0" indent="0" algn="ctr" defTabSz="914377"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dirty="0">
                  <a:ln>
                    <a:noFill/>
                  </a:ln>
                  <a:solidFill>
                    <a:srgbClr val="DEDDE1">
                      <a:lumMod val="25000"/>
                    </a:srgbClr>
                  </a:solidFill>
                  <a:effectLst/>
                  <a:uLnTx/>
                  <a:uFillTx/>
                  <a:latin typeface="Montserrat "/>
                  <a:ea typeface="+mn-ea"/>
                  <a:cs typeface="+mn-cs"/>
                </a:rPr>
                <a:t>AZD5335 </a:t>
              </a:r>
              <a:r>
                <a:rPr kumimoji="0" lang="en-US" sz="1100" b="0" i="0" u="none" strike="noStrike" kern="1200" cap="none" spc="0" normalizeH="0" baseline="30000" noProof="0" dirty="0">
                  <a:ln>
                    <a:noFill/>
                  </a:ln>
                  <a:solidFill>
                    <a:srgbClr val="DEDDE1">
                      <a:lumMod val="25000"/>
                    </a:srgbClr>
                  </a:solidFill>
                  <a:effectLst/>
                  <a:uLnTx/>
                  <a:uFillTx/>
                  <a:latin typeface="Montserrat "/>
                  <a:ea typeface="+mn-ea"/>
                  <a:cs typeface="+mn-cs"/>
                </a:rPr>
                <a:t>5</a:t>
              </a:r>
              <a:endParaRPr kumimoji="0" lang="en-US" sz="1100" b="0" i="0" u="none" strike="noStrike" kern="1200" cap="none" spc="0" normalizeH="0" baseline="0" noProof="0" dirty="0">
                <a:ln>
                  <a:noFill/>
                </a:ln>
                <a:solidFill>
                  <a:srgbClr val="DEDDE1">
                    <a:lumMod val="25000"/>
                  </a:srgbClr>
                </a:solidFill>
                <a:effectLst/>
                <a:uLnTx/>
                <a:uFillTx/>
                <a:latin typeface="Montserrat "/>
                <a:ea typeface="+mn-ea"/>
                <a:cs typeface="+mn-cs"/>
              </a:endParaRPr>
            </a:p>
            <a:p>
              <a:pPr marL="0" marR="0" lvl="0" indent="0" algn="ctr" defTabSz="914377"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dirty="0">
                  <a:ln>
                    <a:noFill/>
                  </a:ln>
                  <a:solidFill>
                    <a:srgbClr val="DEDDE1">
                      <a:lumMod val="25000"/>
                    </a:srgbClr>
                  </a:solidFill>
                  <a:effectLst/>
                  <a:uLnTx/>
                  <a:uFillTx/>
                  <a:latin typeface="Montserrat "/>
                  <a:ea typeface="+mn-ea"/>
                  <a:cs typeface="+mn-cs"/>
                </a:rPr>
                <a:t>Ly4170156 </a:t>
              </a:r>
              <a:r>
                <a:rPr kumimoji="0" lang="en-US" sz="1100" b="0" i="0" u="none" strike="noStrike" kern="1200" cap="none" spc="0" normalizeH="0" baseline="30000" noProof="0" dirty="0">
                  <a:ln>
                    <a:noFill/>
                  </a:ln>
                  <a:solidFill>
                    <a:srgbClr val="DEDDE1">
                      <a:lumMod val="25000"/>
                    </a:srgbClr>
                  </a:solidFill>
                  <a:effectLst/>
                  <a:uLnTx/>
                  <a:uFillTx/>
                  <a:latin typeface="Montserrat "/>
                  <a:ea typeface="+mn-ea"/>
                  <a:cs typeface="+mn-cs"/>
                </a:rPr>
                <a:t>6</a:t>
              </a:r>
              <a:endParaRPr kumimoji="0" lang="en-US" sz="1100" b="0" i="0" u="none" strike="noStrike" kern="1200" cap="none" spc="0" normalizeH="0" baseline="0" noProof="0" dirty="0">
                <a:ln>
                  <a:noFill/>
                </a:ln>
                <a:solidFill>
                  <a:srgbClr val="DEDDE1">
                    <a:lumMod val="25000"/>
                  </a:srgbClr>
                </a:solidFill>
                <a:effectLst/>
                <a:uLnTx/>
                <a:uFillTx/>
                <a:latin typeface="Montserrat "/>
                <a:ea typeface="+mn-ea"/>
                <a:cs typeface="+mn-cs"/>
              </a:endParaRPr>
            </a:p>
            <a:p>
              <a:pPr marL="0" marR="0" lvl="0" indent="0" algn="ctr" defTabSz="914377"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dirty="0">
                  <a:ln>
                    <a:noFill/>
                  </a:ln>
                  <a:solidFill>
                    <a:srgbClr val="DEDDE1">
                      <a:lumMod val="25000"/>
                    </a:srgbClr>
                  </a:solidFill>
                  <a:effectLst/>
                  <a:uLnTx/>
                  <a:uFillTx/>
                  <a:latin typeface="Montserrat "/>
                  <a:ea typeface="+mn-ea"/>
                  <a:cs typeface="+mn-cs"/>
                </a:rPr>
                <a:t>NAPISTAR 1-01</a:t>
              </a:r>
              <a:r>
                <a:rPr kumimoji="0" lang="en-US" sz="1100" b="0" i="0" u="none" strike="noStrike" kern="1200" cap="none" spc="0" normalizeH="0" baseline="30000" noProof="0" dirty="0">
                  <a:ln>
                    <a:noFill/>
                  </a:ln>
                  <a:solidFill>
                    <a:srgbClr val="DEDDE1">
                      <a:lumMod val="25000"/>
                    </a:srgbClr>
                  </a:solidFill>
                  <a:effectLst/>
                  <a:uLnTx/>
                  <a:uFillTx/>
                  <a:latin typeface="Montserrat "/>
                  <a:ea typeface="+mn-ea"/>
                  <a:cs typeface="+mn-cs"/>
                </a:rPr>
                <a:t>7</a:t>
              </a:r>
              <a:endParaRPr kumimoji="0" lang="en-US" sz="1100" b="0" i="0" u="none" strike="noStrike" kern="1200" cap="none" spc="0" normalizeH="0" baseline="0" noProof="0" dirty="0">
                <a:ln>
                  <a:noFill/>
                </a:ln>
                <a:solidFill>
                  <a:srgbClr val="DEDDE1">
                    <a:lumMod val="25000"/>
                  </a:srgbClr>
                </a:solidFill>
                <a:effectLst/>
                <a:uLnTx/>
                <a:uFillTx/>
                <a:latin typeface="Montserrat "/>
                <a:ea typeface="+mn-ea"/>
                <a:cs typeface="+mn-cs"/>
              </a:endParaRPr>
            </a:p>
            <a:p>
              <a:pPr marL="0" marR="0" lvl="0" indent="0" algn="ctr" defTabSz="914377" rtl="0" eaLnBrk="1" fontAlgn="auto" latinLnBrk="0" hangingPunct="1">
                <a:lnSpc>
                  <a:spcPct val="100000"/>
                </a:lnSpc>
                <a:spcBef>
                  <a:spcPts val="0"/>
                </a:spcBef>
                <a:spcAft>
                  <a:spcPts val="600"/>
                </a:spcAft>
                <a:buClrTx/>
                <a:buSzTx/>
                <a:buFontTx/>
                <a:buNone/>
                <a:tabLst/>
                <a:defRPr/>
              </a:pPr>
              <a:endParaRPr kumimoji="0" lang="en-US" sz="1100" b="0" i="0" u="none" strike="noStrike" kern="1200" cap="none" spc="0" normalizeH="0" baseline="0" noProof="0" dirty="0">
                <a:ln>
                  <a:noFill/>
                </a:ln>
                <a:solidFill>
                  <a:srgbClr val="DEDDE1">
                    <a:lumMod val="25000"/>
                  </a:srgbClr>
                </a:solidFill>
                <a:effectLst/>
                <a:uLnTx/>
                <a:uFillTx/>
                <a:latin typeface="Montserrat "/>
                <a:ea typeface="+mn-ea"/>
                <a:cs typeface="+mn-cs"/>
              </a:endParaRPr>
            </a:p>
            <a:p>
              <a:pPr marL="0" marR="0" lvl="0" indent="0" algn="ctr" defTabSz="914377" rtl="0" eaLnBrk="1" fontAlgn="auto" latinLnBrk="0" hangingPunct="1">
                <a:lnSpc>
                  <a:spcPct val="100000"/>
                </a:lnSpc>
                <a:spcBef>
                  <a:spcPts val="0"/>
                </a:spcBef>
                <a:spcAft>
                  <a:spcPts val="600"/>
                </a:spcAft>
                <a:buClrTx/>
                <a:buSzTx/>
                <a:buFontTx/>
                <a:buNone/>
                <a:tabLst/>
                <a:defRPr/>
              </a:pPr>
              <a:endParaRPr kumimoji="0" lang="en-US" sz="1400" b="0" i="0" u="none" strike="noStrike" kern="1200" cap="none" spc="0" normalizeH="0" baseline="0" noProof="0" dirty="0">
                <a:ln>
                  <a:noFill/>
                </a:ln>
                <a:solidFill>
                  <a:srgbClr val="DEDDE1">
                    <a:lumMod val="25000"/>
                  </a:srgbClr>
                </a:solidFill>
                <a:effectLst/>
                <a:uLnTx/>
                <a:uFillTx/>
                <a:latin typeface="Montserrat "/>
                <a:ea typeface="+mn-ea"/>
                <a:cs typeface="+mn-cs"/>
              </a:endParaRPr>
            </a:p>
            <a:p>
              <a:pPr marL="0" marR="0" lvl="0" indent="0" algn="ctr" defTabSz="914377" rtl="0" eaLnBrk="1" fontAlgn="auto" latinLnBrk="0" hangingPunct="1">
                <a:lnSpc>
                  <a:spcPct val="100000"/>
                </a:lnSpc>
                <a:spcBef>
                  <a:spcPts val="0"/>
                </a:spcBef>
                <a:spcAft>
                  <a:spcPts val="600"/>
                </a:spcAft>
                <a:buClrTx/>
                <a:buSzTx/>
                <a:buFontTx/>
                <a:buNone/>
                <a:tabLst/>
                <a:defRPr/>
              </a:pPr>
              <a:endParaRPr kumimoji="0" lang="en-US" sz="1400" b="0" i="0" u="none" strike="noStrike" kern="1200" cap="none" spc="0" normalizeH="0" baseline="30000" noProof="0" dirty="0">
                <a:ln>
                  <a:noFill/>
                </a:ln>
                <a:solidFill>
                  <a:srgbClr val="DEDDE1">
                    <a:lumMod val="25000"/>
                  </a:srgbClr>
                </a:solidFill>
                <a:effectLst/>
                <a:uLnTx/>
                <a:uFillTx/>
                <a:latin typeface="Montserrat "/>
                <a:ea typeface="+mn-ea"/>
                <a:cs typeface="+mn-cs"/>
              </a:endParaRPr>
            </a:p>
          </p:txBody>
        </p:sp>
        <p:sp>
          <p:nvSpPr>
            <p:cNvPr id="15" name="Rettangolo 14">
              <a:extLst>
                <a:ext uri="{FF2B5EF4-FFF2-40B4-BE49-F238E27FC236}">
                  <a16:creationId xmlns:a16="http://schemas.microsoft.com/office/drawing/2014/main" id="{768FA221-F020-BC28-4796-A1DF5B25082A}"/>
                </a:ext>
              </a:extLst>
            </p:cNvPr>
            <p:cNvSpPr/>
            <p:nvPr/>
          </p:nvSpPr>
          <p:spPr bwMode="gray">
            <a:xfrm>
              <a:off x="2645041" y="1894869"/>
              <a:ext cx="2250899" cy="914751"/>
            </a:xfrm>
            <a:prstGeom prst="rect">
              <a:avLst/>
            </a:prstGeom>
            <a:solidFill>
              <a:srgbClr val="0E2841"/>
            </a:solidFill>
            <a:ln w="12700" cap="flat" cmpd="sng" algn="ctr">
              <a:solidFill>
                <a:srgbClr val="0E2841"/>
              </a:solidFill>
              <a:prstDash val="solid"/>
              <a:miter lim="800000"/>
            </a:ln>
            <a:effectLst/>
          </p:spPr>
          <p:txBody>
            <a:bodyPr lIns="72000" tIns="72000" rIns="72000" bIns="72000"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HelveticaNeueLT Std" panose="020B0604020202020204" pitchFamily="34" charset="0"/>
                  <a:ea typeface="+mn-ea"/>
                  <a:cs typeface="+mn-cs"/>
                </a:rPr>
                <a:t>ANTIBODY DRUG CONJUGATED (ADCS)</a:t>
              </a:r>
            </a:p>
          </p:txBody>
        </p:sp>
      </p:grpSp>
      <p:grpSp>
        <p:nvGrpSpPr>
          <p:cNvPr id="16" name="Gruppo 15">
            <a:extLst>
              <a:ext uri="{FF2B5EF4-FFF2-40B4-BE49-F238E27FC236}">
                <a16:creationId xmlns:a16="http://schemas.microsoft.com/office/drawing/2014/main" id="{CD4D544D-6591-3CD0-337E-56D32A9C080F}"/>
              </a:ext>
            </a:extLst>
          </p:cNvPr>
          <p:cNvGrpSpPr/>
          <p:nvPr/>
        </p:nvGrpSpPr>
        <p:grpSpPr>
          <a:xfrm>
            <a:off x="5550820" y="1188371"/>
            <a:ext cx="2250899" cy="4156560"/>
            <a:chOff x="9621549" y="1893414"/>
            <a:chExt cx="2250899" cy="4300189"/>
          </a:xfrm>
          <a:effectLst>
            <a:outerShdw blurRad="50800" dist="38100" dir="2700000" algn="tl" rotWithShape="0">
              <a:prstClr val="black">
                <a:alpha val="40000"/>
              </a:prstClr>
            </a:outerShdw>
          </a:effectLst>
        </p:grpSpPr>
        <p:sp>
          <p:nvSpPr>
            <p:cNvPr id="17" name="Rettangolo 16">
              <a:extLst>
                <a:ext uri="{FF2B5EF4-FFF2-40B4-BE49-F238E27FC236}">
                  <a16:creationId xmlns:a16="http://schemas.microsoft.com/office/drawing/2014/main" id="{78DDF6BC-F27C-89DD-71D4-F90BC9E056E7}"/>
                </a:ext>
              </a:extLst>
            </p:cNvPr>
            <p:cNvSpPr/>
            <p:nvPr/>
          </p:nvSpPr>
          <p:spPr bwMode="gray">
            <a:xfrm>
              <a:off x="9621549" y="2809982"/>
              <a:ext cx="2250899" cy="3383621"/>
            </a:xfrm>
            <a:prstGeom prst="rect">
              <a:avLst/>
            </a:prstGeom>
            <a:solidFill>
              <a:sysClr val="window" lastClr="FFFFFF"/>
            </a:solidFill>
            <a:ln w="12700" cap="flat" cmpd="sng" algn="ctr">
              <a:solidFill>
                <a:srgbClr val="0E2841"/>
              </a:solidFill>
              <a:prstDash val="solid"/>
              <a:miter lim="800000"/>
            </a:ln>
            <a:effectLst/>
          </p:spPr>
          <p:txBody>
            <a:bodyPr lIns="72000" tIns="72000" rIns="72000" bIns="72000" rtlCol="0" anchor="t"/>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600"/>
                </a:spcAft>
                <a:buClrTx/>
                <a:buSzTx/>
                <a:buFontTx/>
                <a:buNone/>
                <a:tabLst/>
                <a:defRPr/>
              </a:pPr>
              <a:endParaRPr kumimoji="0" lang="en-US" sz="1600" b="0" i="0" u="none" strike="noStrike" kern="1200" cap="none" spc="0" normalizeH="0" baseline="0" noProof="0" dirty="0">
                <a:ln>
                  <a:noFill/>
                </a:ln>
                <a:solidFill>
                  <a:srgbClr val="DEDDE1">
                    <a:lumMod val="25000"/>
                  </a:srgbClr>
                </a:solidFill>
                <a:effectLst/>
                <a:uLnTx/>
                <a:uFillTx/>
                <a:latin typeface="Montserrat "/>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DEDDE1">
                      <a:lumMod val="25000"/>
                    </a:srgbClr>
                  </a:solidFill>
                  <a:effectLst/>
                  <a:uLnTx/>
                  <a:uFillTx/>
                  <a:latin typeface="Montserrat "/>
                  <a:ea typeface="+mn-ea"/>
                  <a:cs typeface="+mn-cs"/>
                </a:rPr>
                <a:t>Paclitaxel/pembro </a:t>
              </a:r>
              <a:r>
                <a:rPr kumimoji="0" lang="en-US" sz="1400" b="0" i="0" u="none" strike="noStrike" kern="1200" cap="none" spc="0" normalizeH="0" baseline="30000" noProof="0" dirty="0">
                  <a:ln>
                    <a:noFill/>
                  </a:ln>
                  <a:solidFill>
                    <a:srgbClr val="DEDDE1">
                      <a:lumMod val="25000"/>
                    </a:srgbClr>
                  </a:solidFill>
                  <a:effectLst/>
                  <a:uLnTx/>
                  <a:uFillTx/>
                  <a:latin typeface="Montserrat "/>
                  <a:ea typeface="+mn-ea"/>
                  <a:cs typeface="+mn-cs"/>
                </a:rPr>
                <a:t>11</a:t>
              </a: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DEDDE1">
                    <a:lumMod val="25000"/>
                  </a:srgbClr>
                </a:solidFill>
                <a:effectLst/>
                <a:uLnTx/>
                <a:uFillTx/>
                <a:latin typeface="Montserrat "/>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DEDDE1">
                      <a:lumMod val="25000"/>
                    </a:srgbClr>
                  </a:solidFill>
                  <a:effectLst/>
                  <a:uLnTx/>
                  <a:uFillTx/>
                  <a:latin typeface="Montserrat "/>
                  <a:ea typeface="+mn-ea"/>
                  <a:cs typeface="+mn-cs"/>
                </a:rPr>
                <a:t>UBAMATAMAB </a:t>
              </a:r>
              <a:r>
                <a:rPr kumimoji="0" lang="en-US" sz="1400" b="0" i="0" u="none" strike="noStrike" kern="1200" cap="none" spc="0" normalizeH="0" baseline="30000" noProof="0" dirty="0">
                  <a:ln>
                    <a:noFill/>
                  </a:ln>
                  <a:solidFill>
                    <a:srgbClr val="DEDDE1">
                      <a:lumMod val="25000"/>
                    </a:srgbClr>
                  </a:solidFill>
                  <a:effectLst/>
                  <a:uLnTx/>
                  <a:uFillTx/>
                  <a:latin typeface="Montserrat "/>
                  <a:ea typeface="+mn-ea"/>
                  <a:cs typeface="+mn-cs"/>
                </a:rPr>
                <a:t>12</a:t>
              </a: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DEDDE1">
                    <a:lumMod val="25000"/>
                  </a:srgbClr>
                </a:solidFill>
                <a:effectLst/>
                <a:uLnTx/>
                <a:uFillTx/>
                <a:latin typeface="Montserrat "/>
                <a:ea typeface="+mn-ea"/>
                <a:cs typeface="+mn-cs"/>
              </a:endParaRPr>
            </a:p>
          </p:txBody>
        </p:sp>
        <p:sp>
          <p:nvSpPr>
            <p:cNvPr id="18" name="Rettangolo 17">
              <a:extLst>
                <a:ext uri="{FF2B5EF4-FFF2-40B4-BE49-F238E27FC236}">
                  <a16:creationId xmlns:a16="http://schemas.microsoft.com/office/drawing/2014/main" id="{F1326FA9-9F30-DACE-1DA3-A44081ED585C}"/>
                </a:ext>
              </a:extLst>
            </p:cNvPr>
            <p:cNvSpPr/>
            <p:nvPr/>
          </p:nvSpPr>
          <p:spPr bwMode="gray">
            <a:xfrm>
              <a:off x="9621549" y="1893414"/>
              <a:ext cx="2250899" cy="914751"/>
            </a:xfrm>
            <a:prstGeom prst="rect">
              <a:avLst/>
            </a:prstGeom>
            <a:solidFill>
              <a:srgbClr val="0E2841"/>
            </a:solidFill>
            <a:ln w="12700" cap="flat" cmpd="sng" algn="ctr">
              <a:solidFill>
                <a:srgbClr val="0E2841"/>
              </a:solidFill>
              <a:prstDash val="solid"/>
              <a:miter lim="800000"/>
            </a:ln>
            <a:effectLst/>
          </p:spPr>
          <p:txBody>
            <a:bodyPr lIns="72000" tIns="72000" rIns="72000" bIns="72000"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HelveticaNeueLT Std" panose="020B0604020202020204" pitchFamily="34" charset="0"/>
                  <a:ea typeface="+mn-ea"/>
                  <a:cs typeface="+mn-cs"/>
                </a:rPr>
                <a:t>IMMUNOTHERAPY</a:t>
              </a:r>
            </a:p>
          </p:txBody>
        </p:sp>
      </p:grpSp>
      <p:grpSp>
        <p:nvGrpSpPr>
          <p:cNvPr id="23" name="Gruppo 22">
            <a:extLst>
              <a:ext uri="{FF2B5EF4-FFF2-40B4-BE49-F238E27FC236}">
                <a16:creationId xmlns:a16="http://schemas.microsoft.com/office/drawing/2014/main" id="{DDB44E1B-0728-C0E3-B740-EAE0EAEE8229}"/>
              </a:ext>
            </a:extLst>
          </p:cNvPr>
          <p:cNvGrpSpPr/>
          <p:nvPr/>
        </p:nvGrpSpPr>
        <p:grpSpPr>
          <a:xfrm>
            <a:off x="3102130" y="1188371"/>
            <a:ext cx="2250899" cy="4155104"/>
            <a:chOff x="4982885" y="1867017"/>
            <a:chExt cx="2250899" cy="4298683"/>
          </a:xfrm>
          <a:effectLst>
            <a:outerShdw blurRad="50800" dist="38100" dir="2700000" algn="tl" rotWithShape="0">
              <a:prstClr val="black">
                <a:alpha val="40000"/>
              </a:prstClr>
            </a:outerShdw>
          </a:effectLst>
        </p:grpSpPr>
        <p:sp>
          <p:nvSpPr>
            <p:cNvPr id="24" name="Rettangolo 23">
              <a:extLst>
                <a:ext uri="{FF2B5EF4-FFF2-40B4-BE49-F238E27FC236}">
                  <a16:creationId xmlns:a16="http://schemas.microsoft.com/office/drawing/2014/main" id="{D7D7DA8F-4B53-CC34-3774-317B93F0CA7C}"/>
                </a:ext>
              </a:extLst>
            </p:cNvPr>
            <p:cNvSpPr/>
            <p:nvPr/>
          </p:nvSpPr>
          <p:spPr bwMode="gray">
            <a:xfrm>
              <a:off x="4982885" y="1867017"/>
              <a:ext cx="2250899" cy="914751"/>
            </a:xfrm>
            <a:prstGeom prst="rect">
              <a:avLst/>
            </a:prstGeom>
            <a:solidFill>
              <a:srgbClr val="0E2841"/>
            </a:solidFill>
            <a:ln w="12700" cap="flat" cmpd="sng" algn="ctr">
              <a:solidFill>
                <a:srgbClr val="0E2841"/>
              </a:solidFill>
              <a:prstDash val="solid"/>
              <a:miter lim="800000"/>
            </a:ln>
            <a:effectLst>
              <a:outerShdw blurRad="50800" dist="38100" dir="2700000" algn="tl" rotWithShape="0">
                <a:prstClr val="black">
                  <a:alpha val="40000"/>
                </a:prstClr>
              </a:outerShdw>
            </a:effectLst>
          </p:spPr>
          <p:txBody>
            <a:bodyPr lIns="72000" tIns="72000" rIns="72000" bIns="72000"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HelveticaNeueLT Std" panose="020B0604020202020204" pitchFamily="34" charset="0"/>
                  <a:ea typeface="+mn-ea"/>
                  <a:cs typeface="+mn-cs"/>
                </a:rPr>
                <a:t>CELL CYCLE REGULATION AND DNA REPAIR</a:t>
              </a:r>
            </a:p>
          </p:txBody>
        </p:sp>
        <p:sp>
          <p:nvSpPr>
            <p:cNvPr id="25" name="Rettangolo 24">
              <a:extLst>
                <a:ext uri="{FF2B5EF4-FFF2-40B4-BE49-F238E27FC236}">
                  <a16:creationId xmlns:a16="http://schemas.microsoft.com/office/drawing/2014/main" id="{D4E5C677-D116-1EF7-7906-F4FCF72ACC08}"/>
                </a:ext>
              </a:extLst>
            </p:cNvPr>
            <p:cNvSpPr/>
            <p:nvPr/>
          </p:nvSpPr>
          <p:spPr bwMode="gray">
            <a:xfrm>
              <a:off x="4982885" y="2780310"/>
              <a:ext cx="2250899" cy="3385390"/>
            </a:xfrm>
            <a:prstGeom prst="rect">
              <a:avLst/>
            </a:prstGeom>
            <a:solidFill>
              <a:sysClr val="window" lastClr="FFFFFF"/>
            </a:solidFill>
            <a:ln w="12700" cap="flat" cmpd="sng" algn="ctr">
              <a:solidFill>
                <a:srgbClr val="0E2841"/>
              </a:solidFill>
              <a:prstDash val="solid"/>
              <a:miter lim="800000"/>
            </a:ln>
            <a:effectLst/>
          </p:spPr>
          <p:txBody>
            <a:bodyPr lIns="72000" tIns="72000" rIns="72000" bIns="72000" rtlCol="0" anchor="t"/>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600"/>
                </a:spcAft>
                <a:buClrTx/>
                <a:buSzTx/>
                <a:buFontTx/>
                <a:buNone/>
                <a:tabLst/>
                <a:defRPr/>
              </a:pPr>
              <a:endParaRPr kumimoji="0" lang="en-US" sz="1400" b="0" i="0" u="none" strike="noStrike" kern="1200" cap="none" spc="0" normalizeH="0" baseline="0" noProof="0" dirty="0">
                <a:ln>
                  <a:noFill/>
                </a:ln>
                <a:solidFill>
                  <a:srgbClr val="DEDDE1">
                    <a:lumMod val="25000"/>
                  </a:srgbClr>
                </a:solidFill>
                <a:effectLst/>
                <a:uLnTx/>
                <a:uFillTx/>
                <a:latin typeface="Montserrat "/>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DEDDE1">
                      <a:lumMod val="25000"/>
                    </a:srgbClr>
                  </a:solidFill>
                  <a:effectLst/>
                  <a:uLnTx/>
                  <a:uFillTx/>
                  <a:latin typeface="Montserrat "/>
                  <a:ea typeface="+mn-ea"/>
                  <a:cs typeface="+mn-cs"/>
                </a:rPr>
                <a:t>ADAVOSERTIB </a:t>
              </a:r>
              <a:r>
                <a:rPr kumimoji="0" lang="en-US" sz="1400" b="0" i="0" u="none" strike="noStrike" kern="1200" cap="none" spc="0" normalizeH="0" baseline="30000" noProof="0" dirty="0">
                  <a:ln>
                    <a:noFill/>
                  </a:ln>
                  <a:solidFill>
                    <a:srgbClr val="DEDDE1">
                      <a:lumMod val="25000"/>
                    </a:srgbClr>
                  </a:solidFill>
                  <a:effectLst/>
                  <a:uLnTx/>
                  <a:uFillTx/>
                  <a:latin typeface="Montserrat "/>
                  <a:ea typeface="+mn-ea"/>
                  <a:cs typeface="+mn-cs"/>
                </a:rPr>
                <a:t>8</a:t>
              </a: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DEDDE1">
                    <a:lumMod val="25000"/>
                  </a:srgbClr>
                </a:solidFill>
                <a:effectLst/>
                <a:uLnTx/>
                <a:uFillTx/>
                <a:latin typeface="Montserrat "/>
                <a:ea typeface="+mn-ea"/>
                <a:cs typeface="+mn-cs"/>
              </a:endParaRPr>
            </a:p>
            <a:p>
              <a:pPr marL="0" marR="0" lvl="0" indent="0" algn="ctr" defTabSz="914377"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DEDDE1">
                      <a:lumMod val="25000"/>
                    </a:srgbClr>
                  </a:solidFill>
                  <a:effectLst/>
                  <a:uLnTx/>
                  <a:uFillTx/>
                  <a:latin typeface="Montserrat "/>
                  <a:ea typeface="+mn-ea"/>
                  <a:cs typeface="+mn-cs"/>
                </a:rPr>
                <a:t>azenosertib</a:t>
              </a:r>
              <a:r>
                <a:rPr kumimoji="0" lang="en-US" sz="1400" b="0" i="0" u="none" strike="noStrike" kern="1200" cap="none" spc="0" normalizeH="0" baseline="30000" noProof="0" dirty="0">
                  <a:ln>
                    <a:noFill/>
                  </a:ln>
                  <a:solidFill>
                    <a:srgbClr val="DEDDE1">
                      <a:lumMod val="25000"/>
                    </a:srgbClr>
                  </a:solidFill>
                  <a:effectLst/>
                  <a:uLnTx/>
                  <a:uFillTx/>
                  <a:latin typeface="Montserrat "/>
                  <a:ea typeface="+mn-ea"/>
                  <a:cs typeface="+mn-cs"/>
                </a:rPr>
                <a:t>9</a:t>
              </a:r>
              <a:r>
                <a:rPr kumimoji="0" lang="en-US" sz="1400" b="0" i="0" u="none" strike="noStrike" kern="1200" cap="none" spc="0" normalizeH="0" baseline="0" noProof="0" dirty="0">
                  <a:ln>
                    <a:noFill/>
                  </a:ln>
                  <a:solidFill>
                    <a:srgbClr val="DEDDE1">
                      <a:lumMod val="25000"/>
                    </a:srgbClr>
                  </a:solidFill>
                  <a:effectLst/>
                  <a:uLnTx/>
                  <a:uFillTx/>
                  <a:latin typeface="Montserrat "/>
                  <a:ea typeface="+mn-ea"/>
                  <a:cs typeface="+mn-cs"/>
                </a:rPr>
                <a:t> </a:t>
              </a:r>
            </a:p>
            <a:p>
              <a:pPr marL="0" marR="0" lvl="0" indent="0" algn="ctr" defTabSz="914377"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DEDDE1">
                      <a:lumMod val="25000"/>
                    </a:srgbClr>
                  </a:solidFill>
                  <a:effectLst/>
                  <a:uLnTx/>
                  <a:uFillTx/>
                  <a:latin typeface="Montserrat "/>
                  <a:ea typeface="+mn-ea"/>
                  <a:cs typeface="+mn-cs"/>
                </a:rPr>
                <a:t>CDK2i </a:t>
              </a:r>
              <a:r>
                <a:rPr kumimoji="0" lang="en-US" sz="1400" b="0" i="0" u="none" strike="noStrike" kern="1200" cap="none" spc="0" normalizeH="0" baseline="30000" noProof="0" dirty="0">
                  <a:ln>
                    <a:noFill/>
                  </a:ln>
                  <a:solidFill>
                    <a:srgbClr val="DEDDE1">
                      <a:lumMod val="25000"/>
                    </a:srgbClr>
                  </a:solidFill>
                  <a:effectLst/>
                  <a:uLnTx/>
                  <a:uFillTx/>
                  <a:latin typeface="Montserrat "/>
                  <a:ea typeface="+mn-ea"/>
                  <a:cs typeface="+mn-cs"/>
                </a:rPr>
                <a:t>10</a:t>
              </a:r>
            </a:p>
            <a:p>
              <a:pPr marL="0" marR="0" lvl="0" indent="0" algn="ctr" defTabSz="914377" rtl="0" eaLnBrk="1" fontAlgn="auto" latinLnBrk="0" hangingPunct="1">
                <a:lnSpc>
                  <a:spcPct val="100000"/>
                </a:lnSpc>
                <a:spcBef>
                  <a:spcPts val="0"/>
                </a:spcBef>
                <a:spcAft>
                  <a:spcPts val="600"/>
                </a:spcAft>
                <a:buClrTx/>
                <a:buSzTx/>
                <a:buFontTx/>
                <a:buNone/>
                <a:tabLst/>
                <a:defRPr/>
              </a:pPr>
              <a:endParaRPr kumimoji="0" lang="en-US" sz="1400" b="0" i="0" u="none" strike="noStrike" kern="1200" cap="none" spc="0" normalizeH="0" baseline="0" noProof="0" dirty="0">
                <a:ln>
                  <a:noFill/>
                </a:ln>
                <a:solidFill>
                  <a:srgbClr val="DEDDE1">
                    <a:lumMod val="25000"/>
                  </a:srgbClr>
                </a:solidFill>
                <a:effectLst/>
                <a:uLnTx/>
                <a:uFillTx/>
                <a:latin typeface="Montserrat "/>
                <a:ea typeface="+mn-ea"/>
                <a:cs typeface="+mn-cs"/>
              </a:endParaRPr>
            </a:p>
          </p:txBody>
        </p:sp>
      </p:grpSp>
      <p:pic>
        <p:nvPicPr>
          <p:cNvPr id="26" name="Immagine 25">
            <a:extLst>
              <a:ext uri="{FF2B5EF4-FFF2-40B4-BE49-F238E27FC236}">
                <a16:creationId xmlns:a16="http://schemas.microsoft.com/office/drawing/2014/main" id="{FB9A62EB-4B5D-65FC-C2FD-B376E5FDD2E9}"/>
              </a:ext>
            </a:extLst>
          </p:cNvPr>
          <p:cNvPicPr>
            <a:picLocks noChangeAspect="1"/>
          </p:cNvPicPr>
          <p:nvPr/>
        </p:nvPicPr>
        <p:blipFill rotWithShape="1">
          <a:blip r:embed="rId3"/>
          <a:srcRect l="1476" t="8154" r="65225" b="28786"/>
          <a:stretch/>
        </p:blipFill>
        <p:spPr>
          <a:xfrm>
            <a:off x="748969" y="4162745"/>
            <a:ext cx="1570459" cy="1183635"/>
          </a:xfrm>
          <a:prstGeom prst="rect">
            <a:avLst/>
          </a:prstGeom>
        </p:spPr>
      </p:pic>
      <p:pic>
        <p:nvPicPr>
          <p:cNvPr id="28" name="object 8">
            <a:extLst>
              <a:ext uri="{FF2B5EF4-FFF2-40B4-BE49-F238E27FC236}">
                <a16:creationId xmlns:a16="http://schemas.microsoft.com/office/drawing/2014/main" id="{69F3AD31-077A-733E-20EB-E37E19FF9F2E}"/>
              </a:ext>
            </a:extLst>
          </p:cNvPr>
          <p:cNvPicPr/>
          <p:nvPr/>
        </p:nvPicPr>
        <p:blipFill>
          <a:blip r:embed="rId4" cstate="print"/>
          <a:stretch>
            <a:fillRect/>
          </a:stretch>
        </p:blipFill>
        <p:spPr>
          <a:xfrm>
            <a:off x="5658008" y="4118505"/>
            <a:ext cx="2057539" cy="877729"/>
          </a:xfrm>
          <a:prstGeom prst="rect">
            <a:avLst/>
          </a:prstGeom>
        </p:spPr>
      </p:pic>
      <p:pic>
        <p:nvPicPr>
          <p:cNvPr id="29" name="Immagine 28" descr="Immagine che contiene testo, cerchio, schermata, Carattere&#10;&#10;Descrizione generata automaticamente">
            <a:extLst>
              <a:ext uri="{FF2B5EF4-FFF2-40B4-BE49-F238E27FC236}">
                <a16:creationId xmlns:a16="http://schemas.microsoft.com/office/drawing/2014/main" id="{3F889ABB-DCE6-B439-19F5-EE7A780B66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57114" y="3700916"/>
            <a:ext cx="2140931" cy="1568903"/>
          </a:xfrm>
          <a:prstGeom prst="rect">
            <a:avLst/>
          </a:prstGeom>
        </p:spPr>
      </p:pic>
      <p:sp>
        <p:nvSpPr>
          <p:cNvPr id="20" name="Rettangolo 19">
            <a:extLst>
              <a:ext uri="{FF2B5EF4-FFF2-40B4-BE49-F238E27FC236}">
                <a16:creationId xmlns:a16="http://schemas.microsoft.com/office/drawing/2014/main" id="{8561EB0A-F54A-40AA-AC54-F5B931503579}"/>
              </a:ext>
            </a:extLst>
          </p:cNvPr>
          <p:cNvSpPr/>
          <p:nvPr/>
        </p:nvSpPr>
        <p:spPr>
          <a:xfrm>
            <a:off x="5424124" y="1028055"/>
            <a:ext cx="2608335" cy="4536831"/>
          </a:xfrm>
          <a:prstGeom prst="rect">
            <a:avLst/>
          </a:prstGeom>
          <a:ln w="57150">
            <a:solidFill>
              <a:srgbClr val="81104F"/>
            </a:solidFill>
          </a:ln>
        </p:spPr>
        <p:txBody>
          <a:bodyPr wrap="square" rtlCol="0" anchor="ctr">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endParaRPr>
          </a:p>
        </p:txBody>
      </p:sp>
      <p:sp>
        <p:nvSpPr>
          <p:cNvPr id="2" name="TextBox 1">
            <a:extLst>
              <a:ext uri="{FF2B5EF4-FFF2-40B4-BE49-F238E27FC236}">
                <a16:creationId xmlns:a16="http://schemas.microsoft.com/office/drawing/2014/main" id="{7E72E5DA-9D59-0248-C459-540014C81892}"/>
              </a:ext>
            </a:extLst>
          </p:cNvPr>
          <p:cNvSpPr txBox="1"/>
          <p:nvPr/>
        </p:nvSpPr>
        <p:spPr>
          <a:xfrm>
            <a:off x="9059604" y="6494872"/>
            <a:ext cx="3132396"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Courtesy of Nicoletta Colombo, MD</a:t>
            </a:r>
          </a:p>
        </p:txBody>
      </p:sp>
    </p:spTree>
    <p:extLst>
      <p:ext uri="{BB962C8B-B14F-4D97-AF65-F5344CB8AC3E}">
        <p14:creationId xmlns:p14="http://schemas.microsoft.com/office/powerpoint/2010/main" val="5018276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3DD2BDA4-B35B-0627-CD65-068116DE1397}"/>
            </a:ext>
          </a:extLst>
        </p:cNvPr>
        <p:cNvGrpSpPr/>
        <p:nvPr/>
      </p:nvGrpSpPr>
      <p:grpSpPr>
        <a:xfrm>
          <a:off x="0" y="0"/>
          <a:ext cx="0" cy="0"/>
          <a:chOff x="0" y="0"/>
          <a:chExt cx="0" cy="0"/>
        </a:xfrm>
      </p:grpSpPr>
      <p:sp>
        <p:nvSpPr>
          <p:cNvPr id="7" name="Titel 6">
            <a:extLst>
              <a:ext uri="{FF2B5EF4-FFF2-40B4-BE49-F238E27FC236}">
                <a16:creationId xmlns:a16="http://schemas.microsoft.com/office/drawing/2014/main" id="{6A7C8BA2-007E-FCE6-D72F-F99BB3AA97C2}"/>
              </a:ext>
            </a:extLst>
          </p:cNvPr>
          <p:cNvSpPr>
            <a:spLocks noGrp="1"/>
          </p:cNvSpPr>
          <p:nvPr>
            <p:ph type="title"/>
          </p:nvPr>
        </p:nvSpPr>
        <p:spPr>
          <a:xfrm>
            <a:off x="608400" y="552120"/>
            <a:ext cx="10654856" cy="553998"/>
          </a:xfrm>
        </p:spPr>
        <p:txBody>
          <a:bodyPr/>
          <a:lstStyle/>
          <a:p>
            <a:r>
              <a:rPr lang="en-US" sz="3600" cap="none" dirty="0">
                <a:latin typeface="Calibri" panose="020F0502020204030204" pitchFamily="34" charset="0"/>
                <a:ea typeface="Calibri" panose="020F0502020204030204" pitchFamily="34" charset="0"/>
                <a:cs typeface="Calibri" panose="020F0502020204030204" pitchFamily="34" charset="0"/>
              </a:rPr>
              <a:t>Immune Checkpoint Inhibitors In Ovarian Cancer: Phase 3 Evidence</a:t>
            </a:r>
          </a:p>
        </p:txBody>
      </p:sp>
      <p:sp>
        <p:nvSpPr>
          <p:cNvPr id="11" name="Textplatzhalter 10">
            <a:extLst>
              <a:ext uri="{FF2B5EF4-FFF2-40B4-BE49-F238E27FC236}">
                <a16:creationId xmlns:a16="http://schemas.microsoft.com/office/drawing/2014/main" id="{E2CDEBF7-C154-F6D9-36FF-2C895918318D}"/>
              </a:ext>
            </a:extLst>
          </p:cNvPr>
          <p:cNvSpPr>
            <a:spLocks noGrp="1"/>
          </p:cNvSpPr>
          <p:nvPr>
            <p:ph type="body" idx="13"/>
          </p:nvPr>
        </p:nvSpPr>
        <p:spPr/>
        <p:txBody>
          <a:bodyPr/>
          <a:lstStyle/>
          <a:p>
            <a:r>
              <a:rPr lang="en-US" dirty="0"/>
              <a:t>Frederik </a:t>
            </a:r>
            <a:r>
              <a:rPr lang="en-US" dirty="0" err="1"/>
              <a:t>Marmé</a:t>
            </a:r>
            <a:endParaRPr lang="en-US" dirty="0"/>
          </a:p>
        </p:txBody>
      </p:sp>
      <p:pic>
        <p:nvPicPr>
          <p:cNvPr id="13" name="Grafik 12">
            <a:extLst>
              <a:ext uri="{FF2B5EF4-FFF2-40B4-BE49-F238E27FC236}">
                <a16:creationId xmlns:a16="http://schemas.microsoft.com/office/drawing/2014/main" id="{77C6A366-D545-4F45-FFF6-1DE27D5CAF6E}"/>
              </a:ext>
            </a:extLst>
          </p:cNvPr>
          <p:cNvPicPr>
            <a:picLocks noChangeAspect="1"/>
          </p:cNvPicPr>
          <p:nvPr/>
        </p:nvPicPr>
        <p:blipFill>
          <a:blip r:embed="rId3"/>
          <a:stretch>
            <a:fillRect/>
          </a:stretch>
        </p:blipFill>
        <p:spPr>
          <a:xfrm>
            <a:off x="447333" y="1500395"/>
            <a:ext cx="11297333" cy="4702629"/>
          </a:xfrm>
          <a:prstGeom prst="rect">
            <a:avLst/>
          </a:prstGeom>
        </p:spPr>
      </p:pic>
      <p:pic>
        <p:nvPicPr>
          <p:cNvPr id="2" name="Immagine 1">
            <a:extLst>
              <a:ext uri="{FF2B5EF4-FFF2-40B4-BE49-F238E27FC236}">
                <a16:creationId xmlns:a16="http://schemas.microsoft.com/office/drawing/2014/main" id="{51EF5450-5664-4F96-AC22-BFB45D08D32C}"/>
              </a:ext>
            </a:extLst>
          </p:cNvPr>
          <p:cNvPicPr>
            <a:picLocks noChangeAspect="1"/>
          </p:cNvPicPr>
          <p:nvPr/>
        </p:nvPicPr>
        <p:blipFill>
          <a:blip r:embed="rId4"/>
          <a:stretch>
            <a:fillRect/>
          </a:stretch>
        </p:blipFill>
        <p:spPr>
          <a:xfrm>
            <a:off x="2102558" y="1243295"/>
            <a:ext cx="4578493" cy="4578493"/>
          </a:xfrm>
          <a:prstGeom prst="rect">
            <a:avLst/>
          </a:prstGeom>
        </p:spPr>
      </p:pic>
      <p:sp>
        <p:nvSpPr>
          <p:cNvPr id="3" name="Rettangolo 2">
            <a:extLst>
              <a:ext uri="{FF2B5EF4-FFF2-40B4-BE49-F238E27FC236}">
                <a16:creationId xmlns:a16="http://schemas.microsoft.com/office/drawing/2014/main" id="{FE7FFBCB-6303-4AFB-8D89-C32E34E050CF}"/>
              </a:ext>
            </a:extLst>
          </p:cNvPr>
          <p:cNvSpPr/>
          <p:nvPr/>
        </p:nvSpPr>
        <p:spPr>
          <a:xfrm>
            <a:off x="8240358" y="4405813"/>
            <a:ext cx="3504308" cy="1188163"/>
          </a:xfrm>
          <a:prstGeom prst="rect">
            <a:avLst/>
          </a:prstGeom>
          <a:solidFill>
            <a:schemeClr val="bg1"/>
          </a:solidFill>
        </p:spPr>
        <p:txBody>
          <a:bodyPr wrap="none" rtlCol="0" anchor="ctr">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endParaRPr>
          </a:p>
        </p:txBody>
      </p:sp>
      <p:cxnSp>
        <p:nvCxnSpPr>
          <p:cNvPr id="5" name="Connettore diritto 4">
            <a:extLst>
              <a:ext uri="{FF2B5EF4-FFF2-40B4-BE49-F238E27FC236}">
                <a16:creationId xmlns:a16="http://schemas.microsoft.com/office/drawing/2014/main" id="{5763DA2A-D374-4BB9-A972-2AF063BD7CB8}"/>
              </a:ext>
            </a:extLst>
          </p:cNvPr>
          <p:cNvCxnSpPr/>
          <p:nvPr/>
        </p:nvCxnSpPr>
        <p:spPr>
          <a:xfrm>
            <a:off x="7648687" y="3429000"/>
            <a:ext cx="150607" cy="207085"/>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 name="Connettore diritto 7">
            <a:extLst>
              <a:ext uri="{FF2B5EF4-FFF2-40B4-BE49-F238E27FC236}">
                <a16:creationId xmlns:a16="http://schemas.microsoft.com/office/drawing/2014/main" id="{9C7A3968-405B-4B86-BC29-C7F1904CEEC5}"/>
              </a:ext>
            </a:extLst>
          </p:cNvPr>
          <p:cNvCxnSpPr/>
          <p:nvPr/>
        </p:nvCxnSpPr>
        <p:spPr>
          <a:xfrm flipH="1">
            <a:off x="7648687" y="3429000"/>
            <a:ext cx="150607" cy="207085"/>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0" name="Connettore diritto 9">
            <a:extLst>
              <a:ext uri="{FF2B5EF4-FFF2-40B4-BE49-F238E27FC236}">
                <a16:creationId xmlns:a16="http://schemas.microsoft.com/office/drawing/2014/main" id="{370A3C45-1FA9-49DB-BB99-5BA075A07D98}"/>
              </a:ext>
            </a:extLst>
          </p:cNvPr>
          <p:cNvCxnSpPr/>
          <p:nvPr/>
        </p:nvCxnSpPr>
        <p:spPr>
          <a:xfrm>
            <a:off x="7885355" y="3202559"/>
            <a:ext cx="129092" cy="207085"/>
          </a:xfrm>
          <a:prstGeom prst="line">
            <a:avLst/>
          </a:prstGeom>
          <a:ln>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14" name="Connettore diritto 13">
            <a:extLst>
              <a:ext uri="{FF2B5EF4-FFF2-40B4-BE49-F238E27FC236}">
                <a16:creationId xmlns:a16="http://schemas.microsoft.com/office/drawing/2014/main" id="{8B38175D-0082-4975-95D0-4B283C2FEBE1}"/>
              </a:ext>
            </a:extLst>
          </p:cNvPr>
          <p:cNvCxnSpPr>
            <a:cxnSpLocks/>
          </p:cNvCxnSpPr>
          <p:nvPr/>
        </p:nvCxnSpPr>
        <p:spPr>
          <a:xfrm flipV="1">
            <a:off x="8014447" y="3073998"/>
            <a:ext cx="107577" cy="344244"/>
          </a:xfrm>
          <a:prstGeom prst="line">
            <a:avLst/>
          </a:prstGeom>
          <a:ln>
            <a:solidFill>
              <a:srgbClr val="00B050"/>
            </a:solidFill>
          </a:ln>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665BC7AA-0ABD-6D5F-19D4-C8C129DC26F7}"/>
              </a:ext>
            </a:extLst>
          </p:cNvPr>
          <p:cNvSpPr txBox="1"/>
          <p:nvPr/>
        </p:nvSpPr>
        <p:spPr>
          <a:xfrm>
            <a:off x="9059604" y="6494872"/>
            <a:ext cx="3132396"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Courtesy of Nicoletta Colombo, MD</a:t>
            </a:r>
          </a:p>
        </p:txBody>
      </p:sp>
    </p:spTree>
    <p:extLst>
      <p:ext uri="{BB962C8B-B14F-4D97-AF65-F5344CB8AC3E}">
        <p14:creationId xmlns:p14="http://schemas.microsoft.com/office/powerpoint/2010/main" val="1651973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Prof Colombo </a:t>
            </a:r>
            <a:r>
              <a:rPr lang="en-US" sz="3200" dirty="0">
                <a:solidFill>
                  <a:srgbClr val="0432FF"/>
                </a:solidFill>
              </a:rPr>
              <a:t>— Disclosures</a:t>
            </a:r>
          </a:p>
        </p:txBody>
      </p:sp>
      <p:graphicFrame>
        <p:nvGraphicFramePr>
          <p:cNvPr id="3" name="Content Placeholder 3">
            <a:extLst>
              <a:ext uri="{FF2B5EF4-FFF2-40B4-BE49-F238E27FC236}">
                <a16:creationId xmlns:a16="http://schemas.microsoft.com/office/drawing/2014/main" id="{D79BE8EF-A597-304A-BB26-509894B2D335}"/>
              </a:ext>
            </a:extLst>
          </p:cNvPr>
          <p:cNvGraphicFramePr>
            <a:graphicFrameLocks/>
          </p:cNvGraphicFramePr>
          <p:nvPr/>
        </p:nvGraphicFramePr>
        <p:xfrm>
          <a:off x="1041886" y="1916832"/>
          <a:ext cx="10229367" cy="2449967"/>
        </p:xfrm>
        <a:graphic>
          <a:graphicData uri="http://schemas.openxmlformats.org/drawingml/2006/table">
            <a:tbl>
              <a:tblPr firstRow="1" bandRow="1">
                <a:tableStyleId>{F2DE63D5-997A-4646-A377-4702673A728D}</a:tableStyleId>
              </a:tblPr>
              <a:tblGrid>
                <a:gridCol w="3030683">
                  <a:extLst>
                    <a:ext uri="{9D8B030D-6E8A-4147-A177-3AD203B41FA5}">
                      <a16:colId xmlns:a16="http://schemas.microsoft.com/office/drawing/2014/main" val="20000"/>
                    </a:ext>
                  </a:extLst>
                </a:gridCol>
                <a:gridCol w="7198684">
                  <a:extLst>
                    <a:ext uri="{9D8B030D-6E8A-4147-A177-3AD203B41FA5}">
                      <a16:colId xmlns:a16="http://schemas.microsoft.com/office/drawing/2014/main" val="3833924404"/>
                    </a:ext>
                  </a:extLst>
                </a:gridCol>
              </a:tblGrid>
              <a:tr h="1170146">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1" dirty="0">
                          <a:solidFill>
                            <a:schemeClr val="tx1"/>
                          </a:solidFill>
                        </a:rPr>
                        <a:t>Advisory Committees</a:t>
                      </a:r>
                      <a:endParaRPr lang="en-US" sz="1800" b="1"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0" dirty="0">
                          <a:solidFill>
                            <a:schemeClr val="tx1"/>
                          </a:solidFill>
                        </a:rPr>
                        <a:t>AbbVie Inc, AstraZeneca Pharmaceuticals LP, </a:t>
                      </a:r>
                      <a:r>
                        <a:rPr lang="en-US" b="0" dirty="0" err="1">
                          <a:solidFill>
                            <a:schemeClr val="tx1"/>
                          </a:solidFill>
                        </a:rPr>
                        <a:t>BeOne</a:t>
                      </a:r>
                      <a:r>
                        <a:rPr lang="en-US" b="0" dirty="0">
                          <a:solidFill>
                            <a:schemeClr val="tx1"/>
                          </a:solidFill>
                        </a:rPr>
                        <a:t>, BioNTech SE, </a:t>
                      </a:r>
                      <a:r>
                        <a:rPr lang="en-US" b="0" dirty="0" err="1">
                          <a:solidFill>
                            <a:schemeClr val="tx1"/>
                          </a:solidFill>
                        </a:rPr>
                        <a:t>Corcept</a:t>
                      </a:r>
                      <a:r>
                        <a:rPr lang="en-US" b="0" dirty="0">
                          <a:solidFill>
                            <a:schemeClr val="tx1"/>
                          </a:solidFill>
                        </a:rPr>
                        <a:t> Therapeutics Inc, Eisai Inc, Gilead Sciences Inc, GSK, </a:t>
                      </a:r>
                      <a:r>
                        <a:rPr lang="en-US" b="0" dirty="0" err="1">
                          <a:solidFill>
                            <a:schemeClr val="tx1"/>
                          </a:solidFill>
                        </a:rPr>
                        <a:t>ImmunoGen</a:t>
                      </a:r>
                      <a:r>
                        <a:rPr lang="en-US" b="0" dirty="0">
                          <a:solidFill>
                            <a:schemeClr val="tx1"/>
                          </a:solidFill>
                        </a:rPr>
                        <a:t> Inc, Lilly, MSD, </a:t>
                      </a:r>
                      <a:r>
                        <a:rPr lang="en-US" b="0" dirty="0" err="1">
                          <a:solidFill>
                            <a:schemeClr val="tx1"/>
                          </a:solidFill>
                        </a:rPr>
                        <a:t>Novocure</a:t>
                      </a:r>
                      <a:r>
                        <a:rPr lang="en-US" b="0" dirty="0">
                          <a:solidFill>
                            <a:schemeClr val="tx1"/>
                          </a:solidFill>
                        </a:rPr>
                        <a:t> Inc, Regeneron Pharmaceuticals Inc, </a:t>
                      </a:r>
                      <a:r>
                        <a:rPr lang="en-US" b="0" dirty="0" err="1">
                          <a:solidFill>
                            <a:schemeClr val="tx1"/>
                          </a:solidFill>
                        </a:rPr>
                        <a:t>Seagen</a:t>
                      </a:r>
                      <a:r>
                        <a:rPr lang="en-US" b="0" dirty="0">
                          <a:solidFill>
                            <a:schemeClr val="tx1"/>
                          </a:solidFill>
                        </a:rPr>
                        <a:t> Inc </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554567">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Data and Safety Monitoring Boards/Committees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mn-lt"/>
                          <a:ea typeface="+mn-ea"/>
                          <a:cs typeface="+mn-cs"/>
                        </a:rPr>
                        <a:t>Incyte Corporation</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75983703"/>
                  </a:ext>
                </a:extLst>
              </a:tr>
              <a:tr h="662601">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Speakers Bureaus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mn-lt"/>
                          <a:ea typeface="+mn-ea"/>
                          <a:cs typeface="+mn-cs"/>
                        </a:rPr>
                        <a:t>AstraZeneca Pharmaceuticals LP, Eisai Inc, GSK, MSD</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92572115"/>
                  </a:ext>
                </a:extLst>
              </a:tr>
            </a:tbl>
          </a:graphicData>
        </a:graphic>
      </p:graphicFrame>
    </p:spTree>
    <p:custDataLst>
      <p:tags r:id="rId1"/>
    </p:custDataLst>
    <p:extLst>
      <p:ext uri="{BB962C8B-B14F-4D97-AF65-F5344CB8AC3E}">
        <p14:creationId xmlns:p14="http://schemas.microsoft.com/office/powerpoint/2010/main" val="14530715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A6A18-B5AD-2CA3-C568-BC7049BA2D9E}"/>
              </a:ext>
            </a:extLst>
          </p:cNvPr>
          <p:cNvSpPr>
            <a:spLocks noGrp="1"/>
          </p:cNvSpPr>
          <p:nvPr>
            <p:ph type="title"/>
          </p:nvPr>
        </p:nvSpPr>
        <p:spPr/>
        <p:txBody>
          <a:bodyPr/>
          <a:lstStyle/>
          <a:p>
            <a:r>
              <a:rPr lang="en-US" dirty="0"/>
              <a:t>ENGOT-ov65/KEYNOTE-B96 Study Design (NCT05116189) </a:t>
            </a:r>
          </a:p>
        </p:txBody>
      </p:sp>
      <p:sp>
        <p:nvSpPr>
          <p:cNvPr id="10" name="TextBox 9">
            <a:extLst>
              <a:ext uri="{FF2B5EF4-FFF2-40B4-BE49-F238E27FC236}">
                <a16:creationId xmlns:a16="http://schemas.microsoft.com/office/drawing/2014/main" id="{391FCBF9-3421-F6DD-4B3C-7EB61EB830C0}"/>
              </a:ext>
            </a:extLst>
          </p:cNvPr>
          <p:cNvSpPr txBox="1"/>
          <p:nvPr/>
        </p:nvSpPr>
        <p:spPr bwMode="auto">
          <a:xfrm>
            <a:off x="377825" y="6149388"/>
            <a:ext cx="9555328" cy="553998"/>
          </a:xfrm>
          <a:prstGeom prst="rect">
            <a:avLst/>
          </a:prstGeom>
          <a:noFill/>
          <a:ln>
            <a:noFill/>
          </a:ln>
          <a:effectLst/>
          <a:scene3d>
            <a:camera prst="orthographicFront">
              <a:rot lat="0" lon="0" rev="0"/>
            </a:camera>
            <a:lightRig rig="threePt" dir="t">
              <a:rot lat="0" lon="0" rev="1200000"/>
            </a:lightRig>
          </a:scene3d>
          <a:sp3d/>
        </p:spPr>
        <p:txBody>
          <a:bodyPr wrap="square" anchor="ctr">
            <a:spAutoFit/>
          </a:bodyPr>
          <a:lstStyle/>
          <a:p>
            <a:pPr marL="45720" marR="0" lvl="0" indent="-91440" algn="l" defTabSz="228600" rtl="0" eaLnBrk="1" fontAlgn="auto" latinLnBrk="0" hangingPunct="1">
              <a:lnSpc>
                <a:spcPct val="100000"/>
              </a:lnSpc>
              <a:spcBef>
                <a:spcPts val="0"/>
              </a:spcBef>
              <a:spcAft>
                <a:spcPts val="450"/>
              </a:spcAft>
              <a:buClrTx/>
              <a:buSzTx/>
              <a:buFontTx/>
              <a:buNone/>
              <a:tabLst/>
              <a:defRPr/>
            </a:pPr>
            <a:r>
              <a:rPr kumimoji="0" lang="en-US" sz="1000" b="0" i="0" u="none" strike="noStrike" kern="0" cap="none" spc="0" normalizeH="0" baseline="30000" noProof="0" dirty="0" err="1">
                <a:ln>
                  <a:noFill/>
                </a:ln>
                <a:solidFill>
                  <a:prstClr val="black">
                    <a:lumMod val="50000"/>
                  </a:prstClr>
                </a:solidFill>
                <a:effectLst/>
                <a:uLnTx/>
                <a:uFillTx/>
                <a:latin typeface="Arial"/>
                <a:ea typeface="MS PGothic" panose="020B0600070205080204" pitchFamily="34" charset="-128"/>
                <a:cs typeface="Arial" panose="020B0604020202020204" pitchFamily="34" charset="0"/>
              </a:rPr>
              <a:t>a</a:t>
            </a:r>
            <a:r>
              <a:rPr kumimoji="0" lang="en-US" sz="1000" b="0" i="0" u="none" strike="noStrike" kern="0" cap="none" spc="0" normalizeH="0" baseline="0" noProof="0" dirty="0" err="1">
                <a:ln>
                  <a:noFill/>
                </a:ln>
                <a:solidFill>
                  <a:prstClr val="black">
                    <a:lumMod val="50000"/>
                  </a:prstClr>
                </a:solidFill>
                <a:effectLst/>
                <a:uLnTx/>
                <a:uFillTx/>
                <a:latin typeface="Arial"/>
                <a:ea typeface="MS PGothic" panose="020B0600070205080204" pitchFamily="34" charset="-128"/>
                <a:cs typeface="Arial" panose="020B0604020202020204" pitchFamily="34" charset="0"/>
              </a:rPr>
              <a:t>Docetaxel</a:t>
            </a:r>
            <a:r>
              <a:rPr kumimoji="0" lang="en-US" sz="1000" b="0" i="0" u="none" strike="noStrike" kern="0" cap="none" spc="0" normalizeH="0" baseline="0" noProof="0" dirty="0">
                <a:ln>
                  <a:noFill/>
                </a:ln>
                <a:solidFill>
                  <a:prstClr val="black">
                    <a:lumMod val="50000"/>
                  </a:prstClr>
                </a:solidFill>
                <a:effectLst/>
                <a:uLnTx/>
                <a:uFillTx/>
                <a:latin typeface="Arial"/>
                <a:ea typeface="MS PGothic" panose="020B0600070205080204" pitchFamily="34" charset="-128"/>
                <a:cs typeface="Arial" panose="020B0604020202020204" pitchFamily="34" charset="0"/>
              </a:rPr>
              <a:t> (75 mg/m</a:t>
            </a:r>
            <a:r>
              <a:rPr kumimoji="0" lang="en-US" sz="1000" b="0" i="0" u="none" strike="noStrike" kern="0" cap="none" spc="0" normalizeH="0" baseline="30000" noProof="0" dirty="0">
                <a:ln>
                  <a:noFill/>
                </a:ln>
                <a:solidFill>
                  <a:prstClr val="black">
                    <a:lumMod val="50000"/>
                  </a:prstClr>
                </a:solidFill>
                <a:effectLst/>
                <a:uLnTx/>
                <a:uFillTx/>
                <a:latin typeface="Arial"/>
                <a:ea typeface="MS PGothic" panose="020B0600070205080204" pitchFamily="34" charset="-128"/>
                <a:cs typeface="Arial" panose="020B0604020202020204" pitchFamily="34" charset="0"/>
              </a:rPr>
              <a:t>2</a:t>
            </a:r>
            <a:r>
              <a:rPr kumimoji="0" lang="en-US" sz="1000" b="0" i="0" u="none" strike="noStrike" kern="0" cap="none" spc="0" normalizeH="0" baseline="0" noProof="0" dirty="0">
                <a:ln>
                  <a:noFill/>
                </a:ln>
                <a:solidFill>
                  <a:prstClr val="black">
                    <a:lumMod val="50000"/>
                  </a:prstClr>
                </a:solidFill>
                <a:effectLst/>
                <a:uLnTx/>
                <a:uFillTx/>
                <a:latin typeface="Arial"/>
                <a:ea typeface="MS PGothic" panose="020B0600070205080204" pitchFamily="34" charset="-128"/>
                <a:cs typeface="Arial" panose="020B0604020202020204" pitchFamily="34" charset="0"/>
              </a:rPr>
              <a:t> Q3W) may be considered in participants with severe hypersensitivity reaction to paclitaxel or an adverse event requiring discontinuation of paclitaxel after consultation with the Sponsor. </a:t>
            </a:r>
            <a:r>
              <a:rPr kumimoji="0" lang="en-US" sz="1000" b="0" i="0" u="none" strike="noStrike" kern="0" cap="none" spc="0" normalizeH="0" baseline="30000" noProof="0" dirty="0" err="1">
                <a:ln>
                  <a:noFill/>
                </a:ln>
                <a:solidFill>
                  <a:prstClr val="black">
                    <a:lumMod val="50000"/>
                  </a:prstClr>
                </a:solidFill>
                <a:effectLst/>
                <a:uLnTx/>
                <a:uFillTx/>
                <a:latin typeface="Arial"/>
                <a:ea typeface="MS PGothic" panose="020B0600070205080204" pitchFamily="34" charset="-128"/>
                <a:cs typeface="Arial" panose="020B0604020202020204" pitchFamily="34" charset="0"/>
              </a:rPr>
              <a:t>b</a:t>
            </a:r>
            <a:r>
              <a:rPr kumimoji="0" lang="en-US" sz="1000" b="0" i="0" u="none" strike="noStrike" kern="0" cap="none" spc="0" normalizeH="0" baseline="0" noProof="0" dirty="0" err="1">
                <a:ln>
                  <a:noFill/>
                </a:ln>
                <a:solidFill>
                  <a:prstClr val="black">
                    <a:lumMod val="50000"/>
                  </a:prstClr>
                </a:solidFill>
                <a:effectLst/>
                <a:uLnTx/>
                <a:uFillTx/>
                <a:latin typeface="Arial"/>
                <a:ea typeface="MS PGothic" panose="020B0600070205080204" pitchFamily="34" charset="-128"/>
                <a:cs typeface="Arial" panose="020B0604020202020204" pitchFamily="34" charset="0"/>
              </a:rPr>
              <a:t>The</a:t>
            </a:r>
            <a:r>
              <a:rPr kumimoji="0" lang="en-US" sz="1000" b="0" i="0" u="none" strike="noStrike" kern="0" cap="none" spc="0" normalizeH="0" baseline="0" noProof="0" dirty="0">
                <a:ln>
                  <a:noFill/>
                </a:ln>
                <a:solidFill>
                  <a:prstClr val="black">
                    <a:lumMod val="50000"/>
                  </a:prstClr>
                </a:solidFill>
                <a:effectLst/>
                <a:uLnTx/>
                <a:uFillTx/>
                <a:latin typeface="Arial"/>
                <a:ea typeface="MS PGothic" panose="020B0600070205080204" pitchFamily="34" charset="-128"/>
                <a:cs typeface="Arial" panose="020B0604020202020204" pitchFamily="34" charset="0"/>
              </a:rPr>
              <a:t> combined positive score (CPS) was assessed at a central laboratory using PD-L1 IHC 22C3 </a:t>
            </a:r>
            <a:r>
              <a:rPr kumimoji="0" lang="en-US" sz="1000" b="0" i="0" u="none" strike="noStrike" kern="0" cap="none" spc="0" normalizeH="0" baseline="0" noProof="0" dirty="0" err="1">
                <a:ln>
                  <a:noFill/>
                </a:ln>
                <a:solidFill>
                  <a:prstClr val="black">
                    <a:lumMod val="50000"/>
                  </a:prstClr>
                </a:solidFill>
                <a:effectLst/>
                <a:uLnTx/>
                <a:uFillTx/>
                <a:latin typeface="Arial"/>
                <a:ea typeface="MS PGothic" panose="020B0600070205080204" pitchFamily="34" charset="-128"/>
                <a:cs typeface="Arial" panose="020B0604020202020204" pitchFamily="34" charset="0"/>
              </a:rPr>
              <a:t>pharmDx</a:t>
            </a:r>
            <a:r>
              <a:rPr kumimoji="0" lang="en-US" sz="1000" b="0" i="0" u="none" strike="noStrike" kern="0" cap="none" spc="0" normalizeH="0" baseline="0" noProof="0" dirty="0">
                <a:ln>
                  <a:noFill/>
                </a:ln>
                <a:solidFill>
                  <a:prstClr val="black">
                    <a:lumMod val="50000"/>
                  </a:prstClr>
                </a:solidFill>
                <a:effectLst/>
                <a:uLnTx/>
                <a:uFillTx/>
                <a:latin typeface="Arial"/>
                <a:ea typeface="MS PGothic" panose="020B0600070205080204" pitchFamily="34" charset="-128"/>
                <a:cs typeface="Arial" panose="020B0604020202020204" pitchFamily="34" charset="0"/>
              </a:rPr>
              <a:t> and defined as the number of PD-L1 CPS ≥1 cells (tumor cells, lymphocytes, macrophages) divided by the total number of tumor cells × 100.</a:t>
            </a:r>
          </a:p>
        </p:txBody>
      </p:sp>
      <p:sp>
        <p:nvSpPr>
          <p:cNvPr id="11" name="Rectangle: Rounded Corners 10">
            <a:extLst>
              <a:ext uri="{FF2B5EF4-FFF2-40B4-BE49-F238E27FC236}">
                <a16:creationId xmlns:a16="http://schemas.microsoft.com/office/drawing/2014/main" id="{4A9BEC1F-0EEA-024F-63D5-0073DE5F9684}"/>
              </a:ext>
            </a:extLst>
          </p:cNvPr>
          <p:cNvSpPr/>
          <p:nvPr/>
        </p:nvSpPr>
        <p:spPr>
          <a:xfrm>
            <a:off x="612227" y="1241940"/>
            <a:ext cx="5259303" cy="3198623"/>
          </a:xfrm>
          <a:prstGeom prst="roundRect">
            <a:avLst/>
          </a:prstGeom>
          <a:solidFill>
            <a:schemeClr val="tx2">
              <a:lumMod val="40000"/>
              <a:lumOff val="60000"/>
            </a:schemeClr>
          </a:solidFill>
          <a:ln w="635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50" b="1" i="0" u="sng" strike="noStrike" kern="0" cap="none" spc="0" normalizeH="0" baseline="0" noProof="0" dirty="0">
                <a:ln>
                  <a:noFill/>
                </a:ln>
                <a:solidFill>
                  <a:srgbClr val="000000"/>
                </a:solidFill>
                <a:effectLst/>
                <a:uLnTx/>
                <a:uFillTx/>
                <a:latin typeface="Arial"/>
                <a:ea typeface="+mn-ea"/>
                <a:cs typeface="Arial" panose="020B0604020202020204" pitchFamily="34" charset="0"/>
              </a:rPr>
              <a:t>Key Eligibility Criteria</a:t>
            </a:r>
          </a:p>
          <a:p>
            <a:pPr marL="174625" marR="0" lvl="0" indent="-174625" algn="l" defTabSz="1219170"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US" sz="1450" b="0" i="0" u="none" strike="noStrike" kern="0" cap="none" spc="0" normalizeH="0" baseline="0" noProof="0" dirty="0">
                <a:ln>
                  <a:noFill/>
                </a:ln>
                <a:solidFill>
                  <a:srgbClr val="000000"/>
                </a:solidFill>
                <a:effectLst/>
                <a:uLnTx/>
                <a:uFillTx/>
                <a:latin typeface="Arial"/>
                <a:ea typeface="+mn-ea"/>
                <a:cs typeface="Arial" panose="020B0604020202020204" pitchFamily="34" charset="0"/>
              </a:rPr>
              <a:t>Histologically confirmed epithelial ovarian, fallopian tube, or primary peritoneal carcinoma </a:t>
            </a:r>
          </a:p>
          <a:p>
            <a:pPr marL="174625" marR="0" lvl="0" indent="-174625" algn="l" defTabSz="1219170"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US" sz="1450" b="0" i="0" u="none" strike="noStrike" kern="0" cap="none" spc="0" normalizeH="0" baseline="0" noProof="0" dirty="0">
                <a:ln>
                  <a:noFill/>
                </a:ln>
                <a:solidFill>
                  <a:srgbClr val="000000"/>
                </a:solidFill>
                <a:effectLst/>
                <a:uLnTx/>
                <a:uFillTx/>
                <a:latin typeface="Arial"/>
                <a:ea typeface="+mn-ea"/>
                <a:cs typeface="Arial" panose="020B0604020202020204" pitchFamily="34" charset="0"/>
              </a:rPr>
              <a:t>1 or 2 prior lines of therapy; at least 1 platinum-based chemotherapy </a:t>
            </a:r>
          </a:p>
          <a:p>
            <a:pPr marL="631875" marR="0" lvl="1" indent="-174625" algn="l" defTabSz="1219170"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US" sz="1450" b="0" i="0" u="none" strike="noStrike" kern="0" cap="none" spc="0" normalizeH="0" baseline="0" noProof="0" dirty="0">
                <a:ln>
                  <a:noFill/>
                </a:ln>
                <a:solidFill>
                  <a:srgbClr val="000000"/>
                </a:solidFill>
                <a:effectLst/>
                <a:uLnTx/>
                <a:uFillTx/>
                <a:latin typeface="Arial"/>
                <a:ea typeface="+mn-ea"/>
                <a:cs typeface="Arial" panose="020B0604020202020204" pitchFamily="34" charset="0"/>
              </a:rPr>
              <a:t>Prior anti-PD-1 or anti-PD-L1, </a:t>
            </a:r>
            <a:r>
              <a:rPr kumimoji="0" lang="en-US" sz="1450" b="0" i="0" u="none" strike="noStrike" kern="0" cap="none" spc="0" normalizeH="0" baseline="0" noProof="0" dirty="0" err="1">
                <a:ln>
                  <a:noFill/>
                </a:ln>
                <a:solidFill>
                  <a:srgbClr val="000000"/>
                </a:solidFill>
                <a:effectLst/>
                <a:uLnTx/>
                <a:uFillTx/>
                <a:latin typeface="Arial"/>
                <a:ea typeface="+mn-ea"/>
                <a:cs typeface="Arial" panose="020B0604020202020204" pitchFamily="34" charset="0"/>
              </a:rPr>
              <a:t>PARPi</a:t>
            </a:r>
            <a:r>
              <a:rPr kumimoji="0" lang="en-US" sz="1450" b="0" i="0" u="none" strike="noStrike" kern="0" cap="none" spc="0" normalizeH="0" baseline="0" noProof="0" dirty="0">
                <a:ln>
                  <a:noFill/>
                </a:ln>
                <a:solidFill>
                  <a:srgbClr val="000000"/>
                </a:solidFill>
                <a:effectLst/>
                <a:uLnTx/>
                <a:uFillTx/>
                <a:latin typeface="Arial"/>
                <a:ea typeface="+mn-ea"/>
                <a:cs typeface="Arial" panose="020B0604020202020204" pitchFamily="34" charset="0"/>
              </a:rPr>
              <a:t> and bevacizumab permitted</a:t>
            </a:r>
          </a:p>
          <a:p>
            <a:pPr marL="174625" marR="0" lvl="0" indent="-174625" algn="l" defTabSz="1219170"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US" sz="1450" b="0" i="0" u="none" strike="noStrike" kern="0" cap="none" spc="0" normalizeH="0" baseline="0" noProof="0" dirty="0">
                <a:ln>
                  <a:noFill/>
                </a:ln>
                <a:solidFill>
                  <a:srgbClr val="000000"/>
                </a:solidFill>
                <a:effectLst/>
                <a:uLnTx/>
                <a:uFillTx/>
                <a:latin typeface="Arial"/>
                <a:ea typeface="+mn-ea"/>
                <a:cs typeface="Arial" panose="020B0604020202020204" pitchFamily="34" charset="0"/>
              </a:rPr>
              <a:t>Radiographic progression within 6 months after the last dose of platinum-based chemotherapy </a:t>
            </a:r>
          </a:p>
          <a:p>
            <a:pPr marL="174625" marR="0" lvl="0" indent="-174625" algn="l" defTabSz="1219170"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US" sz="1450" b="0" i="0" u="none" strike="noStrike" kern="0" cap="none" spc="0" normalizeH="0" baseline="0" noProof="0" dirty="0">
                <a:ln>
                  <a:noFill/>
                </a:ln>
                <a:solidFill>
                  <a:srgbClr val="000000"/>
                </a:solidFill>
                <a:effectLst/>
                <a:uLnTx/>
                <a:uFillTx/>
                <a:latin typeface="Arial"/>
                <a:ea typeface="+mn-ea"/>
                <a:cs typeface="Arial" panose="020B0604020202020204" pitchFamily="34" charset="0"/>
              </a:rPr>
              <a:t>ECOG PS 0 or 1 </a:t>
            </a:r>
          </a:p>
        </p:txBody>
      </p:sp>
      <p:sp>
        <p:nvSpPr>
          <p:cNvPr id="15" name="Rectangle: Rounded Corners 14">
            <a:extLst>
              <a:ext uri="{FF2B5EF4-FFF2-40B4-BE49-F238E27FC236}">
                <a16:creationId xmlns:a16="http://schemas.microsoft.com/office/drawing/2014/main" id="{E701AA92-6C05-92E3-6E5D-FDBAB56F0868}"/>
              </a:ext>
            </a:extLst>
          </p:cNvPr>
          <p:cNvSpPr/>
          <p:nvPr/>
        </p:nvSpPr>
        <p:spPr>
          <a:xfrm>
            <a:off x="612226" y="4738683"/>
            <a:ext cx="5259303" cy="1327997"/>
          </a:xfrm>
          <a:prstGeom prst="roundRect">
            <a:avLst/>
          </a:prstGeom>
          <a:solidFill>
            <a:schemeClr val="bg1">
              <a:lumMod val="85000"/>
            </a:schemeClr>
          </a:solidFill>
          <a:ln w="635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182880" rtlCol="0" anchor="ctr"/>
          <a:lstStyle/>
          <a:p>
            <a:pPr marL="0" marR="0" lvl="0" indent="0" algn="ctr" defTabSz="228600" rtl="0" eaLnBrk="1" fontAlgn="auto" latinLnBrk="0" hangingPunct="1">
              <a:lnSpc>
                <a:spcPct val="100000"/>
              </a:lnSpc>
              <a:spcBef>
                <a:spcPts val="800"/>
              </a:spcBef>
              <a:spcAft>
                <a:spcPts val="0"/>
              </a:spcAft>
              <a:buClrTx/>
              <a:buSzTx/>
              <a:buFontTx/>
              <a:buNone/>
              <a:tabLst/>
              <a:defRPr/>
            </a:pPr>
            <a:endParaRPr kumimoji="0" lang="en-US" sz="1450" b="1" i="0" u="sng" strike="noStrike" kern="600" cap="none" spc="23"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228600" rtl="0" eaLnBrk="1" fontAlgn="auto" latinLnBrk="0" hangingPunct="1">
              <a:lnSpc>
                <a:spcPct val="100000"/>
              </a:lnSpc>
              <a:spcBef>
                <a:spcPts val="800"/>
              </a:spcBef>
              <a:spcAft>
                <a:spcPts val="0"/>
              </a:spcAft>
              <a:buClrTx/>
              <a:buSzTx/>
              <a:buFontTx/>
              <a:buNone/>
              <a:tabLst/>
              <a:defRPr/>
            </a:pPr>
            <a:r>
              <a:rPr kumimoji="0" lang="en-US" sz="1450" b="1" i="0" u="sng" strike="noStrike" kern="0" cap="none" spc="0" normalizeH="0" baseline="0" noProof="0" dirty="0">
                <a:ln>
                  <a:noFill/>
                </a:ln>
                <a:solidFill>
                  <a:srgbClr val="000000"/>
                </a:solidFill>
                <a:effectLst/>
                <a:uLnTx/>
                <a:uFillTx/>
                <a:latin typeface="Arial"/>
                <a:ea typeface="+mn-ea"/>
                <a:cs typeface="Arial" panose="020B0604020202020204" pitchFamily="34" charset="0"/>
              </a:rPr>
              <a:t>Stratification Factors</a:t>
            </a:r>
          </a:p>
          <a:p>
            <a:pPr marL="173038" marR="0" lvl="0" indent="-173038" algn="l" defTabSz="228600"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US" sz="1450" b="0" i="0" u="none" strike="noStrike" kern="0" cap="none" spc="0" normalizeH="0" baseline="0" noProof="0" dirty="0">
                <a:ln>
                  <a:noFill/>
                </a:ln>
                <a:solidFill>
                  <a:srgbClr val="000000"/>
                </a:solidFill>
                <a:effectLst/>
                <a:uLnTx/>
                <a:uFillTx/>
                <a:latin typeface="Arial"/>
                <a:ea typeface="+mn-ea"/>
                <a:cs typeface="Arial" panose="020B0604020202020204" pitchFamily="34" charset="0"/>
              </a:rPr>
              <a:t>Planned bevacizumab use (yes vs no)</a:t>
            </a:r>
          </a:p>
          <a:p>
            <a:pPr marL="173038" marR="0" lvl="0" indent="-173038" algn="l" defTabSz="228600"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US" sz="1450" b="0" i="0" u="none" strike="noStrike" kern="0" cap="none" spc="0" normalizeH="0" baseline="0" noProof="0" dirty="0">
                <a:ln>
                  <a:noFill/>
                </a:ln>
                <a:solidFill>
                  <a:srgbClr val="000000"/>
                </a:solidFill>
                <a:effectLst/>
                <a:uLnTx/>
                <a:uFillTx/>
                <a:latin typeface="Arial"/>
                <a:ea typeface="+mn-ea"/>
                <a:cs typeface="Arial" panose="020B0604020202020204" pitchFamily="34" charset="0"/>
              </a:rPr>
              <a:t>Region (US vs EU vs ROW)</a:t>
            </a:r>
          </a:p>
          <a:p>
            <a:pPr marL="173038" marR="0" lvl="0" indent="-173038" algn="l" defTabSz="228600"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US" sz="1450" b="0" i="0" u="none" strike="noStrike" kern="0" cap="none" spc="0" normalizeH="0" baseline="0" noProof="0" dirty="0">
                <a:ln>
                  <a:noFill/>
                </a:ln>
                <a:solidFill>
                  <a:srgbClr val="000000"/>
                </a:solidFill>
                <a:effectLst/>
                <a:uLnTx/>
                <a:uFillTx/>
                <a:latin typeface="Arial"/>
                <a:ea typeface="+mn-ea"/>
                <a:cs typeface="Arial" panose="020B0604020202020204" pitchFamily="34" charset="0"/>
              </a:rPr>
              <a:t>PD-L1 CPS (&lt;1 vs 1 to &lt;10 vs ≥10)</a:t>
            </a:r>
            <a:r>
              <a:rPr kumimoji="0" lang="en-US" sz="1450" b="0" i="0" u="none" strike="noStrike" kern="0" cap="none" spc="0" normalizeH="0" baseline="30000" noProof="0" dirty="0">
                <a:ln>
                  <a:noFill/>
                </a:ln>
                <a:solidFill>
                  <a:srgbClr val="000000"/>
                </a:solidFill>
                <a:effectLst/>
                <a:uLnTx/>
                <a:uFillTx/>
                <a:latin typeface="Arial"/>
                <a:ea typeface="+mn-ea"/>
                <a:cs typeface="Arial" panose="020B0604020202020204" pitchFamily="34" charset="0"/>
              </a:rPr>
              <a:t>b</a:t>
            </a:r>
          </a:p>
          <a:p>
            <a:pPr marL="89297" marR="0" lvl="0" indent="-89297" algn="l" defTabSz="228600" rtl="0" eaLnBrk="1" fontAlgn="auto" latinLnBrk="0" hangingPunct="1">
              <a:lnSpc>
                <a:spcPct val="100000"/>
              </a:lnSpc>
              <a:spcBef>
                <a:spcPts val="800"/>
              </a:spcBef>
              <a:spcAft>
                <a:spcPts val="0"/>
              </a:spcAft>
              <a:buClrTx/>
              <a:buSzTx/>
              <a:buFont typeface="Arial" panose="020B0604020202020204" pitchFamily="34" charset="0"/>
              <a:buChar char="•"/>
              <a:tabLst/>
              <a:defRPr/>
            </a:pPr>
            <a:endParaRPr kumimoji="0" lang="en-US" sz="1450" b="0" i="0" u="none" strike="noStrike" kern="600" cap="none" spc="23"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3" name="Rectangle: Rounded Corners 22">
            <a:extLst>
              <a:ext uri="{FF2B5EF4-FFF2-40B4-BE49-F238E27FC236}">
                <a16:creationId xmlns:a16="http://schemas.microsoft.com/office/drawing/2014/main" id="{B4BBF048-71E8-9703-F98C-8D8B18001AFB}"/>
              </a:ext>
            </a:extLst>
          </p:cNvPr>
          <p:cNvSpPr/>
          <p:nvPr/>
        </p:nvSpPr>
        <p:spPr>
          <a:xfrm>
            <a:off x="6435526" y="4738683"/>
            <a:ext cx="5195168" cy="1327997"/>
          </a:xfrm>
          <a:prstGeom prst="roundRect">
            <a:avLst/>
          </a:prstGeom>
          <a:solidFill>
            <a:schemeClr val="bg1">
              <a:lumMod val="50000"/>
            </a:schemeClr>
          </a:solidFill>
          <a:ln w="635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228600" rtl="0" eaLnBrk="1" fontAlgn="auto" latinLnBrk="0" hangingPunct="1">
              <a:lnSpc>
                <a:spcPct val="100000"/>
              </a:lnSpc>
              <a:spcBef>
                <a:spcPts val="800"/>
              </a:spcBef>
              <a:spcAft>
                <a:spcPts val="0"/>
              </a:spcAft>
              <a:buClrTx/>
              <a:buSzTx/>
              <a:buFontTx/>
              <a:buNone/>
              <a:tabLst/>
              <a:defRPr/>
            </a:pPr>
            <a:r>
              <a:rPr kumimoji="0" lang="en-US" sz="1450" b="1" i="0" u="none" strike="noStrike" kern="600" cap="none" spc="23"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Primary Endpoint: </a:t>
            </a:r>
            <a:r>
              <a:rPr kumimoji="0" lang="en-US" sz="1450" b="0" i="0" u="none" strike="noStrike" kern="600" cap="none" spc="23"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PFS per RECIST v1.1 by investigator</a:t>
            </a:r>
          </a:p>
          <a:p>
            <a:pPr marL="0" marR="0" lvl="0" indent="0" algn="l" defTabSz="228600" rtl="0" eaLnBrk="1" fontAlgn="auto" latinLnBrk="0" hangingPunct="1">
              <a:lnSpc>
                <a:spcPct val="100000"/>
              </a:lnSpc>
              <a:spcBef>
                <a:spcPts val="800"/>
              </a:spcBef>
              <a:spcAft>
                <a:spcPts val="0"/>
              </a:spcAft>
              <a:buClrTx/>
              <a:buSzTx/>
              <a:buFontTx/>
              <a:buNone/>
              <a:tabLst/>
              <a:defRPr/>
            </a:pPr>
            <a:r>
              <a:rPr kumimoji="0" lang="en-US" sz="1450" b="1" i="0" u="none" strike="noStrike" kern="600" cap="none" spc="23"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Key Secondary: </a:t>
            </a:r>
            <a:r>
              <a:rPr kumimoji="0" lang="en-US" sz="1450" b="0" i="0" u="none" strike="noStrike" kern="600" cap="none" spc="23"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OS</a:t>
            </a:r>
          </a:p>
        </p:txBody>
      </p:sp>
      <p:grpSp>
        <p:nvGrpSpPr>
          <p:cNvPr id="3" name="Group 2">
            <a:extLst>
              <a:ext uri="{FF2B5EF4-FFF2-40B4-BE49-F238E27FC236}">
                <a16:creationId xmlns:a16="http://schemas.microsoft.com/office/drawing/2014/main" id="{B243A5E4-1472-600A-7BD4-E088526BD97F}"/>
              </a:ext>
            </a:extLst>
          </p:cNvPr>
          <p:cNvGrpSpPr/>
          <p:nvPr/>
        </p:nvGrpSpPr>
        <p:grpSpPr>
          <a:xfrm>
            <a:off x="6667220" y="1241940"/>
            <a:ext cx="4605660" cy="3204539"/>
            <a:chOff x="5840082" y="1241940"/>
            <a:chExt cx="4605660" cy="3204539"/>
          </a:xfrm>
        </p:grpSpPr>
        <p:sp>
          <p:nvSpPr>
            <p:cNvPr id="12" name="Rectangle: Rounded Corners 11">
              <a:extLst>
                <a:ext uri="{FF2B5EF4-FFF2-40B4-BE49-F238E27FC236}">
                  <a16:creationId xmlns:a16="http://schemas.microsoft.com/office/drawing/2014/main" id="{7CC41D57-68A1-EC9F-676A-7FAD3A1C5679}"/>
                </a:ext>
              </a:extLst>
            </p:cNvPr>
            <p:cNvSpPr/>
            <p:nvPr/>
          </p:nvSpPr>
          <p:spPr>
            <a:xfrm>
              <a:off x="6626752" y="1241940"/>
              <a:ext cx="3818990" cy="1531173"/>
            </a:xfrm>
            <a:prstGeom prst="roundRect">
              <a:avLst/>
            </a:prstGeom>
            <a:solidFill>
              <a:srgbClr val="00857C"/>
            </a:solidFill>
            <a:ln w="635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450"/>
                </a:spcAft>
                <a:buClrTx/>
                <a:buSzTx/>
                <a:buFontTx/>
                <a:buNone/>
                <a:tabLst/>
                <a:defRPr/>
              </a:pPr>
              <a:r>
                <a:rPr kumimoji="0" lang="en-US" sz="16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Pembrolizumab 400 mg</a:t>
              </a:r>
              <a:br>
                <a:rPr kumimoji="0" lang="en-US" sz="16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16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(Q6W, 18 cycles) +</a:t>
              </a:r>
            </a:p>
            <a:p>
              <a:pPr marL="0" marR="0" lvl="0" indent="0" algn="ctr" defTabSz="228600" rtl="0" eaLnBrk="1" fontAlgn="auto" latinLnBrk="0" hangingPunct="1">
                <a:lnSpc>
                  <a:spcPct val="100000"/>
                </a:lnSpc>
                <a:spcBef>
                  <a:spcPts val="0"/>
                </a:spcBef>
                <a:spcAft>
                  <a:spcPts val="450"/>
                </a:spcAft>
                <a:buClrTx/>
                <a:buSzTx/>
                <a:buFontTx/>
                <a:buNone/>
                <a:tabLst/>
                <a:defRPr/>
              </a:pPr>
              <a:r>
                <a:rPr kumimoji="0" lang="en-US" sz="1600" b="0" i="0" u="none" strike="noStrike" kern="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Paclitaxel</a:t>
              </a:r>
              <a:r>
                <a:rPr kumimoji="0" lang="en-US" sz="1600" b="0" i="0" u="none" strike="noStrike" kern="0" cap="none" spc="0" normalizeH="0" baseline="30000" noProof="0" dirty="0" err="1">
                  <a:ln>
                    <a:noFill/>
                  </a:ln>
                  <a:solidFill>
                    <a:prstClr val="white"/>
                  </a:solidFill>
                  <a:effectLst/>
                  <a:uLnTx/>
                  <a:uFillTx/>
                  <a:latin typeface="Arial" panose="020B0604020202020204" pitchFamily="34" charset="0"/>
                  <a:ea typeface="+mn-ea"/>
                  <a:cs typeface="Arial" panose="020B0604020202020204" pitchFamily="34" charset="0"/>
                </a:rPr>
                <a:t>a</a:t>
              </a:r>
              <a:r>
                <a:rPr kumimoji="0" lang="en-US" sz="16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80 mg/m</a:t>
              </a:r>
              <a:r>
                <a:rPr kumimoji="0" lang="en-US" sz="1600" b="0" i="0" u="none" strike="noStrike" kern="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2</a:t>
              </a:r>
              <a:r>
                <a:rPr kumimoji="0" lang="en-US" sz="16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Days 1, 8, 15</a:t>
              </a:r>
              <a:br>
                <a:rPr kumimoji="0" lang="en-US" sz="16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16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of each Q3W cycle </a:t>
              </a:r>
            </a:p>
            <a:p>
              <a:pPr marL="0" marR="0" lvl="0" indent="0" algn="ctr" defTabSz="228600" rtl="0" eaLnBrk="1" fontAlgn="auto" latinLnBrk="0" hangingPunct="1">
                <a:lnSpc>
                  <a:spcPct val="100000"/>
                </a:lnSpc>
                <a:spcBef>
                  <a:spcPts val="0"/>
                </a:spcBef>
                <a:spcAft>
                  <a:spcPts val="450"/>
                </a:spcAft>
                <a:buClrTx/>
                <a:buSzTx/>
                <a:buFontTx/>
                <a:buNone/>
                <a:tabLst/>
                <a:defRPr/>
              </a:pPr>
              <a:r>
                <a:rPr kumimoji="0" lang="en-US" sz="1600" b="0" i="1"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bevacizumab 10 mg/kg Q2W)</a:t>
              </a:r>
            </a:p>
          </p:txBody>
        </p:sp>
        <p:sp>
          <p:nvSpPr>
            <p:cNvPr id="13" name="Rectangle: Rounded Corners 12">
              <a:extLst>
                <a:ext uri="{FF2B5EF4-FFF2-40B4-BE49-F238E27FC236}">
                  <a16:creationId xmlns:a16="http://schemas.microsoft.com/office/drawing/2014/main" id="{0371D6B3-BD6B-4783-4815-3BEAFCA2A285}"/>
                </a:ext>
              </a:extLst>
            </p:cNvPr>
            <p:cNvSpPr/>
            <p:nvPr/>
          </p:nvSpPr>
          <p:spPr>
            <a:xfrm>
              <a:off x="6626752" y="2915307"/>
              <a:ext cx="3808071" cy="1531172"/>
            </a:xfrm>
            <a:prstGeom prst="roundRect">
              <a:avLst/>
            </a:prstGeom>
            <a:solidFill>
              <a:srgbClr val="610F0F"/>
            </a:solidFill>
            <a:ln w="635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450"/>
                </a:spcAft>
                <a:buClrTx/>
                <a:buSzTx/>
                <a:buFontTx/>
                <a:buNone/>
                <a:tabLst/>
                <a:defRPr/>
              </a:pPr>
              <a:r>
                <a:rPr kumimoji="0" lang="en-US" sz="16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Placebo </a:t>
              </a:r>
              <a:br>
                <a:rPr kumimoji="0" lang="en-US" sz="16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16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(Q6W, 18 cycles) +</a:t>
              </a:r>
            </a:p>
            <a:p>
              <a:pPr marL="0" marR="0" lvl="0" indent="0" algn="ctr" defTabSz="228600" rtl="0" eaLnBrk="1" fontAlgn="auto" latinLnBrk="0" hangingPunct="1">
                <a:lnSpc>
                  <a:spcPct val="100000"/>
                </a:lnSpc>
                <a:spcBef>
                  <a:spcPts val="0"/>
                </a:spcBef>
                <a:spcAft>
                  <a:spcPts val="450"/>
                </a:spcAft>
                <a:buClrTx/>
                <a:buSzTx/>
                <a:buFontTx/>
                <a:buNone/>
                <a:tabLst/>
                <a:defRPr/>
              </a:pPr>
              <a:r>
                <a:rPr kumimoji="0" lang="en-US" sz="1600" b="0" i="0" u="none" strike="noStrike" kern="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Paclitaxel</a:t>
              </a:r>
              <a:r>
                <a:rPr kumimoji="0" lang="en-US" sz="1600" b="0" i="0" u="none" strike="noStrike" kern="0" cap="none" spc="0" normalizeH="0" baseline="30000" noProof="0" dirty="0" err="1">
                  <a:ln>
                    <a:noFill/>
                  </a:ln>
                  <a:solidFill>
                    <a:prstClr val="white"/>
                  </a:solidFill>
                  <a:effectLst/>
                  <a:uLnTx/>
                  <a:uFillTx/>
                  <a:latin typeface="Arial" panose="020B0604020202020204" pitchFamily="34" charset="0"/>
                  <a:ea typeface="+mn-ea"/>
                  <a:cs typeface="Arial" panose="020B0604020202020204" pitchFamily="34" charset="0"/>
                </a:rPr>
                <a:t>a</a:t>
              </a:r>
              <a:r>
                <a:rPr kumimoji="0" lang="en-US" sz="16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80 mg/m</a:t>
              </a:r>
              <a:r>
                <a:rPr kumimoji="0" lang="en-US" sz="1600" b="0" i="0" u="none" strike="noStrike" kern="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2</a:t>
              </a:r>
              <a:r>
                <a:rPr kumimoji="0" lang="en-US" sz="16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Days 1, 8, 15 </a:t>
              </a:r>
              <a:br>
                <a:rPr kumimoji="0" lang="en-US" sz="16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16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of each Q3W cycle</a:t>
              </a:r>
            </a:p>
            <a:p>
              <a:pPr marL="0" marR="0" lvl="0" indent="0" algn="ctr" defTabSz="228600" rtl="0" eaLnBrk="1" fontAlgn="auto" latinLnBrk="0" hangingPunct="1">
                <a:lnSpc>
                  <a:spcPct val="100000"/>
                </a:lnSpc>
                <a:spcBef>
                  <a:spcPts val="0"/>
                </a:spcBef>
                <a:spcAft>
                  <a:spcPts val="450"/>
                </a:spcAft>
                <a:buClrTx/>
                <a:buSzTx/>
                <a:buFontTx/>
                <a:buNone/>
                <a:tabLst/>
                <a:defRPr/>
              </a:pPr>
              <a:r>
                <a:rPr kumimoji="0" lang="en-US" sz="1600" b="0" i="1"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bevacizumab 10 mg/kg Q2W)</a:t>
              </a:r>
            </a:p>
          </p:txBody>
        </p:sp>
        <p:grpSp>
          <p:nvGrpSpPr>
            <p:cNvPr id="37" name="Group 36">
              <a:extLst>
                <a:ext uri="{FF2B5EF4-FFF2-40B4-BE49-F238E27FC236}">
                  <a16:creationId xmlns:a16="http://schemas.microsoft.com/office/drawing/2014/main" id="{D3061E31-A84C-EB13-7F7E-A3B78E8FFA3F}"/>
                </a:ext>
              </a:extLst>
            </p:cNvPr>
            <p:cNvGrpSpPr/>
            <p:nvPr/>
          </p:nvGrpSpPr>
          <p:grpSpPr>
            <a:xfrm>
              <a:off x="6206537" y="1946355"/>
              <a:ext cx="419518" cy="1689677"/>
              <a:chOff x="5110316" y="2086896"/>
              <a:chExt cx="461251" cy="1689677"/>
            </a:xfrm>
          </p:grpSpPr>
          <p:cxnSp>
            <p:nvCxnSpPr>
              <p:cNvPr id="30" name="Straight Arrow Connector 29">
                <a:extLst>
                  <a:ext uri="{FF2B5EF4-FFF2-40B4-BE49-F238E27FC236}">
                    <a16:creationId xmlns:a16="http://schemas.microsoft.com/office/drawing/2014/main" id="{F8EA0099-66FD-0CE5-8931-04D36423010E}"/>
                  </a:ext>
                </a:extLst>
              </p:cNvPr>
              <p:cNvCxnSpPr>
                <a:cxnSpLocks/>
              </p:cNvCxnSpPr>
              <p:nvPr/>
            </p:nvCxnSpPr>
            <p:spPr>
              <a:xfrm rot="10800000" flipH="1" flipV="1">
                <a:off x="5110316" y="2086897"/>
                <a:ext cx="461251" cy="986"/>
              </a:xfrm>
              <a:prstGeom prst="straightConnector1">
                <a:avLst/>
              </a:prstGeom>
              <a:ln w="12700" cap="flat" cmpd="sng" algn="ctr">
                <a:solidFill>
                  <a:schemeClr val="tx1"/>
                </a:solidFill>
                <a:prstDash val="solid"/>
                <a:round/>
                <a:headEnd type="none" w="med" len="med"/>
                <a:tailEnd type="triangle"/>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a:extLst>
                  <a:ext uri="{FF2B5EF4-FFF2-40B4-BE49-F238E27FC236}">
                    <a16:creationId xmlns:a16="http://schemas.microsoft.com/office/drawing/2014/main" id="{1CE27292-6C95-0E0E-532D-E9021F8D5B5C}"/>
                  </a:ext>
                </a:extLst>
              </p:cNvPr>
              <p:cNvCxnSpPr>
                <a:cxnSpLocks/>
              </p:cNvCxnSpPr>
              <p:nvPr/>
            </p:nvCxnSpPr>
            <p:spPr>
              <a:xfrm rot="10800000" flipH="1" flipV="1">
                <a:off x="5110316" y="3775587"/>
                <a:ext cx="461251" cy="986"/>
              </a:xfrm>
              <a:prstGeom prst="straightConnector1">
                <a:avLst/>
              </a:prstGeom>
              <a:ln w="12700" cap="flat" cmpd="sng" algn="ctr">
                <a:solidFill>
                  <a:schemeClr val="tx1"/>
                </a:solidFill>
                <a:prstDash val="solid"/>
                <a:round/>
                <a:headEnd type="none" w="med" len="med"/>
                <a:tailEnd type="triangle"/>
              </a:ln>
              <a:effectLst/>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511DA66E-DF6D-35A8-BB05-1B8CE11D05C8}"/>
                  </a:ext>
                </a:extLst>
              </p:cNvPr>
              <p:cNvCxnSpPr>
                <a:cxnSpLocks/>
              </p:cNvCxnSpPr>
              <p:nvPr/>
            </p:nvCxnSpPr>
            <p:spPr>
              <a:xfrm>
                <a:off x="5110316" y="2086896"/>
                <a:ext cx="0" cy="1688691"/>
              </a:xfrm>
              <a:prstGeom prst="line">
                <a:avLst/>
              </a:pr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8" name="Oval 7">
              <a:extLst>
                <a:ext uri="{FF2B5EF4-FFF2-40B4-BE49-F238E27FC236}">
                  <a16:creationId xmlns:a16="http://schemas.microsoft.com/office/drawing/2014/main" id="{E2DB59B4-0915-E241-FAB3-59267D4CCEC6}"/>
                </a:ext>
              </a:extLst>
            </p:cNvPr>
            <p:cNvSpPr/>
            <p:nvPr/>
          </p:nvSpPr>
          <p:spPr>
            <a:xfrm>
              <a:off x="5840082" y="2426350"/>
              <a:ext cx="733383" cy="728701"/>
            </a:xfrm>
            <a:prstGeom prst="ellipse">
              <a:avLst/>
            </a:prstGeom>
            <a:solidFill>
              <a:schemeClr val="accent2">
                <a:lumMod val="50000"/>
              </a:schemeClr>
            </a:solidFill>
            <a:ln w="635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n-US" sz="900" b="1" i="0" u="none" strike="noStrike" kern="600" cap="none" spc="23"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4" name="TextBox 33">
              <a:extLst>
                <a:ext uri="{FF2B5EF4-FFF2-40B4-BE49-F238E27FC236}">
                  <a16:creationId xmlns:a16="http://schemas.microsoft.com/office/drawing/2014/main" id="{B29C88FC-9C9D-EA66-B81D-1F96C237D040}"/>
                </a:ext>
              </a:extLst>
            </p:cNvPr>
            <p:cNvSpPr txBox="1"/>
            <p:nvPr/>
          </p:nvSpPr>
          <p:spPr>
            <a:xfrm>
              <a:off x="5884441" y="2606034"/>
              <a:ext cx="644192" cy="369332"/>
            </a:xfrm>
            <a:prstGeom prst="rect">
              <a:avLst/>
            </a:prstGeom>
            <a:noFill/>
          </p:spPr>
          <p:txBody>
            <a:bodyPr wrap="square" lIns="0" tIns="0" rIns="0" bIns="0" rtlCol="0" anchor="t" anchorCtr="0">
              <a:sp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FFFF"/>
                  </a:solidFill>
                  <a:effectLst/>
                  <a:uLnTx/>
                  <a:uFillTx/>
                  <a:latin typeface="Arial"/>
                  <a:ea typeface="MS PGothic" panose="020B0600070205080204" pitchFamily="34" charset="-128"/>
                  <a:cs typeface="Arial" panose="020B0604020202020204" pitchFamily="34" charset="0"/>
                </a:rPr>
                <a:t>R 1:1</a:t>
              </a:r>
            </a:p>
            <a:p>
              <a:pPr marL="0" marR="0" lvl="0" indent="0" algn="ctr" defTabSz="2286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FFFF"/>
                  </a:solidFill>
                  <a:effectLst/>
                  <a:uLnTx/>
                  <a:uFillTx/>
                  <a:latin typeface="Arial"/>
                  <a:ea typeface="MS PGothic" panose="020B0600070205080204" pitchFamily="34" charset="-128"/>
                  <a:cs typeface="Arial" panose="020B0604020202020204" pitchFamily="34" charset="0"/>
                </a:rPr>
                <a:t>N = 643</a:t>
              </a:r>
            </a:p>
          </p:txBody>
        </p:sp>
      </p:grpSp>
      <p:sp>
        <p:nvSpPr>
          <p:cNvPr id="4" name="TextBox 3">
            <a:extLst>
              <a:ext uri="{FF2B5EF4-FFF2-40B4-BE49-F238E27FC236}">
                <a16:creationId xmlns:a16="http://schemas.microsoft.com/office/drawing/2014/main" id="{75894A73-C36E-CC16-EC9F-61D2E265F48A}"/>
              </a:ext>
            </a:extLst>
          </p:cNvPr>
          <p:cNvSpPr txBox="1"/>
          <p:nvPr/>
        </p:nvSpPr>
        <p:spPr>
          <a:xfrm>
            <a:off x="9059604" y="6494872"/>
            <a:ext cx="3132396"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Courtesy of Nicoletta Colombo, MD</a:t>
            </a:r>
          </a:p>
        </p:txBody>
      </p:sp>
    </p:spTree>
    <p:extLst>
      <p:ext uri="{BB962C8B-B14F-4D97-AF65-F5344CB8AC3E}">
        <p14:creationId xmlns:p14="http://schemas.microsoft.com/office/powerpoint/2010/main" val="2931165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3" grpId="0" animBg="1"/>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3" name="Table 12">
            <a:extLst>
              <a:ext uri="{FF2B5EF4-FFF2-40B4-BE49-F238E27FC236}">
                <a16:creationId xmlns:a16="http://schemas.microsoft.com/office/drawing/2014/main" id="{32D8B424-80CA-421E-AA9E-D720939DBD87}"/>
              </a:ext>
            </a:extLst>
          </p:cNvPr>
          <p:cNvGraphicFramePr>
            <a:graphicFrameLocks noGrp="1"/>
          </p:cNvGraphicFramePr>
          <p:nvPr/>
        </p:nvGraphicFramePr>
        <p:xfrm>
          <a:off x="8519160" y="2842097"/>
          <a:ext cx="3291840" cy="1709568"/>
        </p:xfrm>
        <a:graphic>
          <a:graphicData uri="http://schemas.openxmlformats.org/drawingml/2006/table">
            <a:tbl>
              <a:tblPr firstRow="1" bandRow="1"/>
              <a:tblGrid>
                <a:gridCol w="137160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1188720">
                  <a:extLst>
                    <a:ext uri="{9D8B030D-6E8A-4147-A177-3AD203B41FA5}">
                      <a16:colId xmlns:a16="http://schemas.microsoft.com/office/drawing/2014/main" val="2263025175"/>
                    </a:ext>
                  </a:extLst>
                </a:gridCol>
              </a:tblGrid>
              <a:tr h="41112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lnSpc>
                          <a:spcPct val="80000"/>
                        </a:lnSpc>
                      </a:pPr>
                      <a:endParaRPr lang="en-US" sz="1400" b="1" dirty="0">
                        <a:solidFill>
                          <a:schemeClr val="tx1"/>
                        </a:solidFill>
                        <a:latin typeface="Arial" panose="020B0604020202020204" pitchFamily="34" charset="0"/>
                        <a:cs typeface="Arial" panose="020B0604020202020204" pitchFamily="34" charset="0"/>
                      </a:endParaRPr>
                    </a:p>
                  </a:txBody>
                  <a:tcPr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lnSpc>
                          <a:spcPct val="80000"/>
                        </a:lnSpc>
                      </a:pPr>
                      <a:r>
                        <a:rPr lang="en-US" sz="1400" b="1" i="0" dirty="0">
                          <a:solidFill>
                            <a:schemeClr val="tx1"/>
                          </a:solidFill>
                          <a:latin typeface="Arial" panose="020B0604020202020204" pitchFamily="34" charset="0"/>
                          <a:cs typeface="Arial" panose="020B0604020202020204" pitchFamily="34" charset="0"/>
                        </a:rPr>
                        <a:t>Pts w/ Event</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ct val="80000"/>
                        </a:lnSpc>
                      </a:pPr>
                      <a:r>
                        <a:rPr lang="en-US" sz="1400" b="1" i="0" dirty="0">
                          <a:solidFill>
                            <a:schemeClr val="tx1"/>
                          </a:solidFill>
                          <a:latin typeface="Arial" panose="020B0604020202020204" pitchFamily="34" charset="0"/>
                          <a:cs typeface="Arial" panose="020B0604020202020204" pitchFamily="34" charset="0"/>
                        </a:rPr>
                        <a:t>Median, mo </a:t>
                      </a:r>
                      <a:br>
                        <a:rPr lang="en-US" sz="1400" b="1" i="0" dirty="0">
                          <a:solidFill>
                            <a:schemeClr val="tx1"/>
                          </a:solidFill>
                          <a:latin typeface="Arial" panose="020B0604020202020204" pitchFamily="34" charset="0"/>
                          <a:cs typeface="Arial" panose="020B0604020202020204" pitchFamily="34" charset="0"/>
                        </a:rPr>
                      </a:br>
                      <a:r>
                        <a:rPr lang="en-US" sz="1400" b="1" i="0" dirty="0">
                          <a:solidFill>
                            <a:schemeClr val="tx1"/>
                          </a:solidFill>
                          <a:latin typeface="Arial" panose="020B0604020202020204" pitchFamily="34" charset="0"/>
                          <a:cs typeface="Arial" panose="020B0604020202020204" pitchFamily="34" charset="0"/>
                        </a:rPr>
                        <a:t>(95% CI)</a:t>
                      </a:r>
                    </a:p>
                  </a:txBody>
                  <a:tcPr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0"/>
                  </a:ext>
                </a:extLst>
              </a:tr>
              <a:tr h="41112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a:lnSpc>
                          <a:spcPct val="80000"/>
                        </a:lnSpc>
                      </a:pPr>
                      <a:r>
                        <a:rPr lang="en-US" sz="1400" b="1" dirty="0">
                          <a:solidFill>
                            <a:srgbClr val="00857C"/>
                          </a:solidFill>
                          <a:latin typeface="Arial" panose="020B0604020202020204" pitchFamily="34" charset="0"/>
                          <a:cs typeface="Arial" panose="020B0604020202020204" pitchFamily="34" charset="0"/>
                        </a:rPr>
                        <a:t>Pembro Arm</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80000"/>
                        </a:lnSpc>
                      </a:pPr>
                      <a:r>
                        <a:rPr lang="en-US" sz="1400" b="1" dirty="0">
                          <a:solidFill>
                            <a:srgbClr val="00857C"/>
                          </a:solidFill>
                          <a:latin typeface="Arial" panose="020B0604020202020204" pitchFamily="34" charset="0"/>
                          <a:cs typeface="Arial" panose="020B0604020202020204" pitchFamily="34" charset="0"/>
                        </a:rPr>
                        <a:t>69.2%</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80000"/>
                        </a:lnSpc>
                      </a:pPr>
                      <a:r>
                        <a:rPr lang="en-US" sz="1400" b="1" dirty="0">
                          <a:solidFill>
                            <a:srgbClr val="00857C"/>
                          </a:solidFill>
                          <a:latin typeface="Arial" panose="020B0604020202020204" pitchFamily="34" charset="0"/>
                          <a:cs typeface="Arial" panose="020B0604020202020204" pitchFamily="34" charset="0"/>
                        </a:rPr>
                        <a:t>8.3</a:t>
                      </a:r>
                    </a:p>
                    <a:p>
                      <a:pPr algn="ctr">
                        <a:lnSpc>
                          <a:spcPct val="80000"/>
                        </a:lnSpc>
                      </a:pPr>
                      <a:r>
                        <a:rPr lang="en-US" sz="1400" b="1" dirty="0">
                          <a:solidFill>
                            <a:srgbClr val="00857C"/>
                          </a:solidFill>
                          <a:latin typeface="Arial" panose="020B0604020202020204" pitchFamily="34" charset="0"/>
                          <a:cs typeface="Arial" panose="020B0604020202020204" pitchFamily="34" charset="0"/>
                        </a:rPr>
                        <a:t>(7.0-9.4)</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1"/>
                  </a:ext>
                </a:extLst>
              </a:tr>
              <a:tr h="411120">
                <a:tc>
                  <a:txBody>
                    <a:bodyPr/>
                    <a:lstStyle/>
                    <a:p>
                      <a:pPr algn="l">
                        <a:lnSpc>
                          <a:spcPct val="80000"/>
                        </a:lnSpc>
                      </a:pPr>
                      <a:r>
                        <a:rPr lang="en-US" sz="1400" b="1" dirty="0">
                          <a:solidFill>
                            <a:srgbClr val="610F0F"/>
                          </a:solidFill>
                          <a:latin typeface="Arial" panose="020B0604020202020204" pitchFamily="34" charset="0"/>
                          <a:cs typeface="Arial" panose="020B0604020202020204" pitchFamily="34" charset="0"/>
                        </a:rPr>
                        <a:t>Placebo Arm</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80000"/>
                        </a:lnSpc>
                      </a:pPr>
                      <a:r>
                        <a:rPr lang="en-US" sz="1400" b="1" dirty="0">
                          <a:solidFill>
                            <a:srgbClr val="610F0F"/>
                          </a:solidFill>
                          <a:latin typeface="Arial" panose="020B0604020202020204" pitchFamily="34" charset="0"/>
                          <a:cs typeface="Arial" panose="020B0604020202020204" pitchFamily="34" charset="0"/>
                        </a:rPr>
                        <a:t>77.6%</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80000"/>
                        </a:lnSpc>
                      </a:pPr>
                      <a:r>
                        <a:rPr lang="en-US" sz="1400" b="1" dirty="0">
                          <a:solidFill>
                            <a:srgbClr val="610F0F"/>
                          </a:solidFill>
                          <a:latin typeface="Arial" panose="020B0604020202020204" pitchFamily="34" charset="0"/>
                          <a:cs typeface="Arial" panose="020B0604020202020204" pitchFamily="34" charset="0"/>
                        </a:rPr>
                        <a:t>7.2</a:t>
                      </a:r>
                      <a:br>
                        <a:rPr lang="en-US" sz="1400" b="1" dirty="0">
                          <a:solidFill>
                            <a:srgbClr val="610F0F"/>
                          </a:solidFill>
                          <a:latin typeface="Arial" panose="020B0604020202020204" pitchFamily="34" charset="0"/>
                          <a:cs typeface="Arial" panose="020B0604020202020204" pitchFamily="34" charset="0"/>
                        </a:rPr>
                      </a:br>
                      <a:r>
                        <a:rPr lang="en-US" sz="1400" b="1" dirty="0">
                          <a:solidFill>
                            <a:srgbClr val="610F0F"/>
                          </a:solidFill>
                          <a:latin typeface="Arial" panose="020B0604020202020204" pitchFamily="34" charset="0"/>
                          <a:cs typeface="Arial" panose="020B0604020202020204" pitchFamily="34" charset="0"/>
                        </a:rPr>
                        <a:t>(6.2-8.1)</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2"/>
                  </a:ext>
                </a:extLst>
              </a:tr>
              <a:tr h="411120">
                <a:tc gridSpan="3">
                  <a:txBody>
                    <a:bodyPr/>
                    <a:lstStyle/>
                    <a:p>
                      <a:pPr algn="l">
                        <a:lnSpc>
                          <a:spcPct val="80000"/>
                        </a:lnSpc>
                      </a:pPr>
                      <a:r>
                        <a:rPr lang="en-US" sz="1200" b="1" dirty="0">
                          <a:solidFill>
                            <a:schemeClr val="tx1"/>
                          </a:solidFill>
                          <a:latin typeface="Arial" panose="020B0604020202020204" pitchFamily="34" charset="0"/>
                          <a:cs typeface="Arial" panose="020B0604020202020204" pitchFamily="34" charset="0"/>
                        </a:rPr>
                        <a:t>Information fraction: 87.9%</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lnSpc>
                          <a:spcPct val="80000"/>
                        </a:lnSpc>
                      </a:pPr>
                      <a:endParaRPr lang="en-US" sz="1400" b="1" dirty="0">
                        <a:solidFill>
                          <a:srgbClr val="610F0F"/>
                        </a:solidFill>
                        <a:latin typeface="Arial" panose="020B0604020202020204" pitchFamily="34" charset="0"/>
                        <a:cs typeface="Arial" panose="020B0604020202020204" pitchFamily="34" charset="0"/>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algn="ctr">
                        <a:lnSpc>
                          <a:spcPct val="80000"/>
                        </a:lnSpc>
                      </a:pPr>
                      <a:endParaRPr lang="en-US" sz="1400" b="1" dirty="0">
                        <a:solidFill>
                          <a:srgbClr val="610F0F"/>
                        </a:solidFill>
                        <a:latin typeface="Arial" panose="020B0604020202020204" pitchFamily="34" charset="0"/>
                        <a:cs typeface="Arial" panose="020B0604020202020204" pitchFamily="34" charset="0"/>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14324174"/>
                  </a:ext>
                </a:extLst>
              </a:tr>
            </a:tbl>
          </a:graphicData>
        </a:graphic>
      </p:graphicFrame>
      <p:sp>
        <p:nvSpPr>
          <p:cNvPr id="7" name="Title 6">
            <a:extLst>
              <a:ext uri="{FF2B5EF4-FFF2-40B4-BE49-F238E27FC236}">
                <a16:creationId xmlns:a16="http://schemas.microsoft.com/office/drawing/2014/main" id="{870550D3-91C8-418A-95B1-C21103B16C81}"/>
              </a:ext>
            </a:extLst>
          </p:cNvPr>
          <p:cNvSpPr>
            <a:spLocks noGrp="1"/>
          </p:cNvSpPr>
          <p:nvPr>
            <p:ph type="title"/>
          </p:nvPr>
        </p:nvSpPr>
        <p:spPr/>
        <p:txBody>
          <a:bodyPr/>
          <a:lstStyle/>
          <a:p>
            <a:r>
              <a:rPr lang="en-US" dirty="0"/>
              <a:t>Progression-Free Survival in the CPS ≥1 Population at IA1</a:t>
            </a:r>
          </a:p>
        </p:txBody>
      </p:sp>
      <p:sp>
        <p:nvSpPr>
          <p:cNvPr id="2" name="Footer Placeholder 2">
            <a:extLst>
              <a:ext uri="{FF2B5EF4-FFF2-40B4-BE49-F238E27FC236}">
                <a16:creationId xmlns:a16="http://schemas.microsoft.com/office/drawing/2014/main" id="{28C6A036-AEF8-7E41-2732-EF8ACBA0696C}"/>
              </a:ext>
            </a:extLst>
          </p:cNvPr>
          <p:cNvSpPr>
            <a:spLocks noGrp="1"/>
          </p:cNvSpPr>
          <p:nvPr>
            <p:ph type="ftr" sz="quarter" idx="3"/>
          </p:nvPr>
        </p:nvSpPr>
        <p:spPr>
          <a:xfrm>
            <a:off x="22598" y="6092328"/>
            <a:ext cx="10142482" cy="523219"/>
          </a:xfrm>
        </p:spPr>
        <p:txBody>
          <a:bodyPr vert="horz" lIns="137160" tIns="0" rIns="137160" bIns="91440" rtlCol="0" anchor="b" anchorCtr="0"/>
          <a:lstStyle>
            <a:lvl1pPr algn="l">
              <a:defRPr sz="1000">
                <a:solidFill>
                  <a:schemeClr val="tx1"/>
                </a:solidFill>
                <a:latin typeface="Arial Narrow" panose="020B0606020202030204" pitchFamily="34" charset="0"/>
              </a:defRPr>
            </a:lvl1p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panose="020B0604020202020204" pitchFamily="34" charset="0"/>
            </a:endParaRPr>
          </a:p>
          <a:p>
            <a:pPr marL="0" marR="0" lvl="0" indent="0" algn="l" defTabSz="45725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panose="020B0604020202020204" pitchFamily="34" charset="0"/>
              </a:rPr>
              <a:t>Response assessed per RECIST v1.1 by investigator review. </a:t>
            </a:r>
            <a:r>
              <a:rPr kumimoji="0" lang="en-US" sz="1000" b="0" i="0" u="none" strike="noStrike" kern="1200" cap="none" spc="0" normalizeH="0" baseline="30000" noProof="0" dirty="0" err="1">
                <a:ln>
                  <a:noFill/>
                </a:ln>
                <a:solidFill>
                  <a:srgbClr val="000000"/>
                </a:solidFill>
                <a:effectLst/>
                <a:uLnTx/>
                <a:uFillTx/>
                <a:latin typeface="Arial"/>
                <a:ea typeface="MS PGothic" panose="020B0600070205080204" pitchFamily="34" charset="-128"/>
                <a:cs typeface="Arial" panose="020B0604020202020204" pitchFamily="34" charset="0"/>
              </a:rPr>
              <a:t>a</a:t>
            </a:r>
            <a:r>
              <a:rPr kumimoji="0" lang="en-US" sz="1000" b="0" i="0" u="none" strike="noStrike" kern="120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Hazard</a:t>
            </a: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ratio (CI) analyzed based on a Cox regression model with treatment as a covariate stratified by the randomization stratification factors. </a:t>
            </a:r>
            <a:r>
              <a:rPr kumimoji="0" lang="en-US" sz="10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panose="020B0604020202020204" pitchFamily="34" charset="0"/>
              </a:rPr>
              <a:t>The observed p-value crossed the prespecified nominal boundary of 0.0116 at this planned first interim analysis; because the success criterion of the PFS hypothesis was met, no formal testing of PFS will be performed at later analyses. Data cutoff date: April 3, 2024. </a:t>
            </a:r>
          </a:p>
        </p:txBody>
      </p:sp>
      <p:grpSp>
        <p:nvGrpSpPr>
          <p:cNvPr id="1021" name="Group 1020">
            <a:extLst>
              <a:ext uri="{FF2B5EF4-FFF2-40B4-BE49-F238E27FC236}">
                <a16:creationId xmlns:a16="http://schemas.microsoft.com/office/drawing/2014/main" id="{16D80C8A-4A17-FE89-BAEA-6549FB3E5A65}"/>
              </a:ext>
            </a:extLst>
          </p:cNvPr>
          <p:cNvGrpSpPr/>
          <p:nvPr/>
        </p:nvGrpSpPr>
        <p:grpSpPr>
          <a:xfrm>
            <a:off x="167631" y="1177961"/>
            <a:ext cx="8836518" cy="4778337"/>
            <a:chOff x="493012" y="1079833"/>
            <a:chExt cx="7557672" cy="4778337"/>
          </a:xfrm>
        </p:grpSpPr>
        <p:sp>
          <p:nvSpPr>
            <p:cNvPr id="59" name="Rectangle 5">
              <a:extLst>
                <a:ext uri="{FF2B5EF4-FFF2-40B4-BE49-F238E27FC236}">
                  <a16:creationId xmlns:a16="http://schemas.microsoft.com/office/drawing/2014/main" id="{D07F168F-2990-0697-D074-309E860D8DA7}"/>
                </a:ext>
              </a:extLst>
            </p:cNvPr>
            <p:cNvSpPr>
              <a:spLocks noChangeArrowheads="1"/>
            </p:cNvSpPr>
            <p:nvPr/>
          </p:nvSpPr>
          <p:spPr bwMode="auto">
            <a:xfrm>
              <a:off x="493012" y="1079833"/>
              <a:ext cx="1588" cy="15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61" name="Rectangle 7">
              <a:extLst>
                <a:ext uri="{FF2B5EF4-FFF2-40B4-BE49-F238E27FC236}">
                  <a16:creationId xmlns:a16="http://schemas.microsoft.com/office/drawing/2014/main" id="{18C0A214-5497-E86D-B461-B9F07C8DBAE6}"/>
                </a:ext>
              </a:extLst>
            </p:cNvPr>
            <p:cNvSpPr>
              <a:spLocks noChangeArrowheads="1"/>
            </p:cNvSpPr>
            <p:nvPr/>
          </p:nvSpPr>
          <p:spPr bwMode="auto">
            <a:xfrm>
              <a:off x="1407798" y="4781549"/>
              <a:ext cx="1074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0</a:t>
              </a:r>
            </a:p>
          </p:txBody>
        </p:sp>
        <p:sp>
          <p:nvSpPr>
            <p:cNvPr id="68" name="Rectangle 8">
              <a:extLst>
                <a:ext uri="{FF2B5EF4-FFF2-40B4-BE49-F238E27FC236}">
                  <a16:creationId xmlns:a16="http://schemas.microsoft.com/office/drawing/2014/main" id="{7A21093D-9E14-8D7D-AC09-EEEF2D2D0108}"/>
                </a:ext>
              </a:extLst>
            </p:cNvPr>
            <p:cNvSpPr>
              <a:spLocks noChangeArrowheads="1"/>
            </p:cNvSpPr>
            <p:nvPr/>
          </p:nvSpPr>
          <p:spPr bwMode="auto">
            <a:xfrm>
              <a:off x="2483960" y="4781549"/>
              <a:ext cx="1074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5</a:t>
              </a:r>
            </a:p>
          </p:txBody>
        </p:sp>
        <p:sp>
          <p:nvSpPr>
            <p:cNvPr id="69" name="Rectangle 9">
              <a:extLst>
                <a:ext uri="{FF2B5EF4-FFF2-40B4-BE49-F238E27FC236}">
                  <a16:creationId xmlns:a16="http://schemas.microsoft.com/office/drawing/2014/main" id="{1CBA0F9F-B821-EBE7-B5A2-B5C3EAA89BCB}"/>
                </a:ext>
              </a:extLst>
            </p:cNvPr>
            <p:cNvSpPr>
              <a:spLocks noChangeArrowheads="1"/>
            </p:cNvSpPr>
            <p:nvPr/>
          </p:nvSpPr>
          <p:spPr bwMode="auto">
            <a:xfrm>
              <a:off x="3502423" y="4781549"/>
              <a:ext cx="2148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10</a:t>
              </a:r>
            </a:p>
          </p:txBody>
        </p:sp>
        <p:sp>
          <p:nvSpPr>
            <p:cNvPr id="70" name="Rectangle 10">
              <a:extLst>
                <a:ext uri="{FF2B5EF4-FFF2-40B4-BE49-F238E27FC236}">
                  <a16:creationId xmlns:a16="http://schemas.microsoft.com/office/drawing/2014/main" id="{72B99CD4-BD53-08B4-697A-636F439E996B}"/>
                </a:ext>
              </a:extLst>
            </p:cNvPr>
            <p:cNvSpPr>
              <a:spLocks noChangeArrowheads="1"/>
            </p:cNvSpPr>
            <p:nvPr/>
          </p:nvSpPr>
          <p:spPr bwMode="auto">
            <a:xfrm>
              <a:off x="4597753" y="4781549"/>
              <a:ext cx="2148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15</a:t>
              </a:r>
            </a:p>
          </p:txBody>
        </p:sp>
        <p:sp>
          <p:nvSpPr>
            <p:cNvPr id="71" name="Rectangle 11">
              <a:extLst>
                <a:ext uri="{FF2B5EF4-FFF2-40B4-BE49-F238E27FC236}">
                  <a16:creationId xmlns:a16="http://schemas.microsoft.com/office/drawing/2014/main" id="{0D9FD4FD-6039-7C5B-0C98-9372BC4EA63A}"/>
                </a:ext>
              </a:extLst>
            </p:cNvPr>
            <p:cNvSpPr>
              <a:spLocks noChangeArrowheads="1"/>
            </p:cNvSpPr>
            <p:nvPr/>
          </p:nvSpPr>
          <p:spPr bwMode="auto">
            <a:xfrm>
              <a:off x="5681497" y="4781549"/>
              <a:ext cx="2148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20</a:t>
              </a:r>
            </a:p>
          </p:txBody>
        </p:sp>
        <p:sp>
          <p:nvSpPr>
            <p:cNvPr id="72" name="Rectangle 12">
              <a:extLst>
                <a:ext uri="{FF2B5EF4-FFF2-40B4-BE49-F238E27FC236}">
                  <a16:creationId xmlns:a16="http://schemas.microsoft.com/office/drawing/2014/main" id="{CF3F9A80-528F-8312-6D46-8CF41FEF1749}"/>
                </a:ext>
              </a:extLst>
            </p:cNvPr>
            <p:cNvSpPr>
              <a:spLocks noChangeArrowheads="1"/>
            </p:cNvSpPr>
            <p:nvPr/>
          </p:nvSpPr>
          <p:spPr bwMode="auto">
            <a:xfrm>
              <a:off x="6756382" y="4781549"/>
              <a:ext cx="2148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25</a:t>
              </a:r>
            </a:p>
          </p:txBody>
        </p:sp>
        <p:sp>
          <p:nvSpPr>
            <p:cNvPr id="73" name="Rectangle 13">
              <a:extLst>
                <a:ext uri="{FF2B5EF4-FFF2-40B4-BE49-F238E27FC236}">
                  <a16:creationId xmlns:a16="http://schemas.microsoft.com/office/drawing/2014/main" id="{44419979-56C2-33BF-0654-51C1D23D85BE}"/>
                </a:ext>
              </a:extLst>
            </p:cNvPr>
            <p:cNvSpPr>
              <a:spLocks noChangeArrowheads="1"/>
            </p:cNvSpPr>
            <p:nvPr/>
          </p:nvSpPr>
          <p:spPr bwMode="auto">
            <a:xfrm>
              <a:off x="7835882" y="4781549"/>
              <a:ext cx="2148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30</a:t>
              </a:r>
            </a:p>
          </p:txBody>
        </p:sp>
        <p:sp>
          <p:nvSpPr>
            <p:cNvPr id="74" name="Freeform 14">
              <a:extLst>
                <a:ext uri="{FF2B5EF4-FFF2-40B4-BE49-F238E27FC236}">
                  <a16:creationId xmlns:a16="http://schemas.microsoft.com/office/drawing/2014/main" id="{65DD5628-DC15-9B4E-C0CF-68C7E88BE571}"/>
                </a:ext>
              </a:extLst>
            </p:cNvPr>
            <p:cNvSpPr>
              <a:spLocks noEditPoints="1"/>
            </p:cNvSpPr>
            <p:nvPr/>
          </p:nvSpPr>
          <p:spPr bwMode="auto">
            <a:xfrm>
              <a:off x="1448687" y="4669170"/>
              <a:ext cx="6502400" cy="114300"/>
            </a:xfrm>
            <a:custGeom>
              <a:avLst/>
              <a:gdLst>
                <a:gd name="T0" fmla="*/ 4096 w 4096"/>
                <a:gd name="T1" fmla="*/ 0 h 72"/>
                <a:gd name="T2" fmla="*/ 7 w 4096"/>
                <a:gd name="T3" fmla="*/ 72 h 72"/>
                <a:gd name="T4" fmla="*/ 687 w 4096"/>
                <a:gd name="T5" fmla="*/ 72 h 72"/>
                <a:gd name="T6" fmla="*/ 1367 w 4096"/>
                <a:gd name="T7" fmla="*/ 72 h 72"/>
                <a:gd name="T8" fmla="*/ 2048 w 4096"/>
                <a:gd name="T9" fmla="*/ 72 h 72"/>
                <a:gd name="T10" fmla="*/ 2728 w 4096"/>
                <a:gd name="T11" fmla="*/ 72 h 72"/>
                <a:gd name="T12" fmla="*/ 3408 w 4096"/>
                <a:gd name="T13" fmla="*/ 72 h 72"/>
                <a:gd name="T14" fmla="*/ 4089 w 4096"/>
                <a:gd name="T15" fmla="*/ 72 h 72"/>
                <a:gd name="T16" fmla="*/ 143 w 4096"/>
                <a:gd name="T17" fmla="*/ 40 h 72"/>
                <a:gd name="T18" fmla="*/ 279 w 4096"/>
                <a:gd name="T19" fmla="*/ 40 h 72"/>
                <a:gd name="T20" fmla="*/ 415 w 4096"/>
                <a:gd name="T21" fmla="*/ 40 h 72"/>
                <a:gd name="T22" fmla="*/ 552 w 4096"/>
                <a:gd name="T23" fmla="*/ 40 h 72"/>
                <a:gd name="T24" fmla="*/ 823 w 4096"/>
                <a:gd name="T25" fmla="*/ 40 h 72"/>
                <a:gd name="T26" fmla="*/ 959 w 4096"/>
                <a:gd name="T27" fmla="*/ 40 h 72"/>
                <a:gd name="T28" fmla="*/ 1095 w 4096"/>
                <a:gd name="T29" fmla="*/ 40 h 72"/>
                <a:gd name="T30" fmla="*/ 1231 w 4096"/>
                <a:gd name="T31" fmla="*/ 40 h 72"/>
                <a:gd name="T32" fmla="*/ 1503 w 4096"/>
                <a:gd name="T33" fmla="*/ 40 h 72"/>
                <a:gd name="T34" fmla="*/ 1639 w 4096"/>
                <a:gd name="T35" fmla="*/ 40 h 72"/>
                <a:gd name="T36" fmla="*/ 1775 w 4096"/>
                <a:gd name="T37" fmla="*/ 40 h 72"/>
                <a:gd name="T38" fmla="*/ 1911 w 4096"/>
                <a:gd name="T39" fmla="*/ 40 h 72"/>
                <a:gd name="T40" fmla="*/ 2184 w 4096"/>
                <a:gd name="T41" fmla="*/ 40 h 72"/>
                <a:gd name="T42" fmla="*/ 2320 w 4096"/>
                <a:gd name="T43" fmla="*/ 40 h 72"/>
                <a:gd name="T44" fmla="*/ 2456 w 4096"/>
                <a:gd name="T45" fmla="*/ 40 h 72"/>
                <a:gd name="T46" fmla="*/ 2592 w 4096"/>
                <a:gd name="T47" fmla="*/ 40 h 72"/>
                <a:gd name="T48" fmla="*/ 2864 w 4096"/>
                <a:gd name="T49" fmla="*/ 40 h 72"/>
                <a:gd name="T50" fmla="*/ 3000 w 4096"/>
                <a:gd name="T51" fmla="*/ 40 h 72"/>
                <a:gd name="T52" fmla="*/ 3136 w 4096"/>
                <a:gd name="T53" fmla="*/ 40 h 72"/>
                <a:gd name="T54" fmla="*/ 3272 w 4096"/>
                <a:gd name="T55" fmla="*/ 40 h 72"/>
                <a:gd name="T56" fmla="*/ 3545 w 4096"/>
                <a:gd name="T57" fmla="*/ 40 h 72"/>
                <a:gd name="T58" fmla="*/ 3681 w 4096"/>
                <a:gd name="T59" fmla="*/ 40 h 72"/>
                <a:gd name="T60" fmla="*/ 3817 w 4096"/>
                <a:gd name="T61" fmla="*/ 40 h 72"/>
                <a:gd name="T62" fmla="*/ 3953 w 4096"/>
                <a:gd name="T63" fmla="*/ 4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96" h="72">
                  <a:moveTo>
                    <a:pt x="0" y="0"/>
                  </a:moveTo>
                  <a:lnTo>
                    <a:pt x="4096" y="0"/>
                  </a:lnTo>
                  <a:moveTo>
                    <a:pt x="7" y="0"/>
                  </a:moveTo>
                  <a:lnTo>
                    <a:pt x="7" y="72"/>
                  </a:lnTo>
                  <a:moveTo>
                    <a:pt x="687" y="0"/>
                  </a:moveTo>
                  <a:lnTo>
                    <a:pt x="687" y="72"/>
                  </a:lnTo>
                  <a:moveTo>
                    <a:pt x="1367" y="0"/>
                  </a:moveTo>
                  <a:lnTo>
                    <a:pt x="1367" y="72"/>
                  </a:lnTo>
                  <a:moveTo>
                    <a:pt x="2048" y="0"/>
                  </a:moveTo>
                  <a:lnTo>
                    <a:pt x="2048" y="72"/>
                  </a:lnTo>
                  <a:moveTo>
                    <a:pt x="2728" y="0"/>
                  </a:moveTo>
                  <a:lnTo>
                    <a:pt x="2728" y="72"/>
                  </a:lnTo>
                  <a:moveTo>
                    <a:pt x="3408" y="0"/>
                  </a:moveTo>
                  <a:lnTo>
                    <a:pt x="3408" y="72"/>
                  </a:lnTo>
                  <a:moveTo>
                    <a:pt x="4089" y="0"/>
                  </a:moveTo>
                  <a:lnTo>
                    <a:pt x="4089" y="72"/>
                  </a:lnTo>
                  <a:moveTo>
                    <a:pt x="143" y="0"/>
                  </a:moveTo>
                  <a:lnTo>
                    <a:pt x="143" y="40"/>
                  </a:lnTo>
                  <a:moveTo>
                    <a:pt x="279" y="0"/>
                  </a:moveTo>
                  <a:lnTo>
                    <a:pt x="279" y="40"/>
                  </a:lnTo>
                  <a:moveTo>
                    <a:pt x="415" y="0"/>
                  </a:moveTo>
                  <a:lnTo>
                    <a:pt x="415" y="40"/>
                  </a:lnTo>
                  <a:moveTo>
                    <a:pt x="552" y="0"/>
                  </a:moveTo>
                  <a:lnTo>
                    <a:pt x="552" y="40"/>
                  </a:lnTo>
                  <a:moveTo>
                    <a:pt x="823" y="0"/>
                  </a:moveTo>
                  <a:lnTo>
                    <a:pt x="823" y="40"/>
                  </a:lnTo>
                  <a:moveTo>
                    <a:pt x="959" y="0"/>
                  </a:moveTo>
                  <a:lnTo>
                    <a:pt x="959" y="40"/>
                  </a:lnTo>
                  <a:moveTo>
                    <a:pt x="1095" y="0"/>
                  </a:moveTo>
                  <a:lnTo>
                    <a:pt x="1095" y="40"/>
                  </a:lnTo>
                  <a:moveTo>
                    <a:pt x="1231" y="0"/>
                  </a:moveTo>
                  <a:lnTo>
                    <a:pt x="1231" y="40"/>
                  </a:lnTo>
                  <a:moveTo>
                    <a:pt x="1503" y="0"/>
                  </a:moveTo>
                  <a:lnTo>
                    <a:pt x="1503" y="40"/>
                  </a:lnTo>
                  <a:moveTo>
                    <a:pt x="1639" y="0"/>
                  </a:moveTo>
                  <a:lnTo>
                    <a:pt x="1639" y="40"/>
                  </a:lnTo>
                  <a:moveTo>
                    <a:pt x="1775" y="0"/>
                  </a:moveTo>
                  <a:lnTo>
                    <a:pt x="1775" y="40"/>
                  </a:lnTo>
                  <a:moveTo>
                    <a:pt x="1911" y="0"/>
                  </a:moveTo>
                  <a:lnTo>
                    <a:pt x="1911" y="40"/>
                  </a:lnTo>
                  <a:moveTo>
                    <a:pt x="2184" y="0"/>
                  </a:moveTo>
                  <a:lnTo>
                    <a:pt x="2184" y="40"/>
                  </a:lnTo>
                  <a:moveTo>
                    <a:pt x="2320" y="0"/>
                  </a:moveTo>
                  <a:lnTo>
                    <a:pt x="2320" y="40"/>
                  </a:lnTo>
                  <a:moveTo>
                    <a:pt x="2456" y="0"/>
                  </a:moveTo>
                  <a:lnTo>
                    <a:pt x="2456" y="40"/>
                  </a:lnTo>
                  <a:moveTo>
                    <a:pt x="2592" y="0"/>
                  </a:moveTo>
                  <a:lnTo>
                    <a:pt x="2592" y="40"/>
                  </a:lnTo>
                  <a:moveTo>
                    <a:pt x="2864" y="0"/>
                  </a:moveTo>
                  <a:lnTo>
                    <a:pt x="2864" y="40"/>
                  </a:lnTo>
                  <a:moveTo>
                    <a:pt x="3000" y="0"/>
                  </a:moveTo>
                  <a:lnTo>
                    <a:pt x="3000" y="40"/>
                  </a:lnTo>
                  <a:moveTo>
                    <a:pt x="3136" y="0"/>
                  </a:moveTo>
                  <a:lnTo>
                    <a:pt x="3136" y="40"/>
                  </a:lnTo>
                  <a:moveTo>
                    <a:pt x="3272" y="0"/>
                  </a:moveTo>
                  <a:lnTo>
                    <a:pt x="3272" y="40"/>
                  </a:lnTo>
                  <a:moveTo>
                    <a:pt x="3545" y="0"/>
                  </a:moveTo>
                  <a:lnTo>
                    <a:pt x="3545" y="40"/>
                  </a:lnTo>
                  <a:moveTo>
                    <a:pt x="3681" y="0"/>
                  </a:moveTo>
                  <a:lnTo>
                    <a:pt x="3681" y="40"/>
                  </a:lnTo>
                  <a:moveTo>
                    <a:pt x="3817" y="0"/>
                  </a:moveTo>
                  <a:lnTo>
                    <a:pt x="3817" y="40"/>
                  </a:lnTo>
                  <a:moveTo>
                    <a:pt x="3953" y="0"/>
                  </a:moveTo>
                  <a:lnTo>
                    <a:pt x="3953" y="40"/>
                  </a:lnTo>
                </a:path>
              </a:pathLst>
            </a:custGeom>
            <a:noFill/>
            <a:ln w="222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75" name="Rectangle 15">
              <a:extLst>
                <a:ext uri="{FF2B5EF4-FFF2-40B4-BE49-F238E27FC236}">
                  <a16:creationId xmlns:a16="http://schemas.microsoft.com/office/drawing/2014/main" id="{2CF10ACC-9A49-EA50-D8A9-D53F25AE91FB}"/>
                </a:ext>
              </a:extLst>
            </p:cNvPr>
            <p:cNvSpPr>
              <a:spLocks noChangeArrowheads="1"/>
            </p:cNvSpPr>
            <p:nvPr/>
          </p:nvSpPr>
          <p:spPr bwMode="auto">
            <a:xfrm>
              <a:off x="1215976" y="4546933"/>
              <a:ext cx="10740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0</a:t>
              </a:r>
            </a:p>
          </p:txBody>
        </p:sp>
        <p:sp>
          <p:nvSpPr>
            <p:cNvPr id="76" name="Rectangle 16">
              <a:extLst>
                <a:ext uri="{FF2B5EF4-FFF2-40B4-BE49-F238E27FC236}">
                  <a16:creationId xmlns:a16="http://schemas.microsoft.com/office/drawing/2014/main" id="{7BD93F80-A648-27C1-BE4C-1C56D413BB7B}"/>
                </a:ext>
              </a:extLst>
            </p:cNvPr>
            <p:cNvSpPr>
              <a:spLocks noChangeArrowheads="1"/>
            </p:cNvSpPr>
            <p:nvPr/>
          </p:nvSpPr>
          <p:spPr bwMode="auto">
            <a:xfrm>
              <a:off x="1114925" y="4224670"/>
              <a:ext cx="2148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10</a:t>
              </a:r>
            </a:p>
          </p:txBody>
        </p:sp>
        <p:sp>
          <p:nvSpPr>
            <p:cNvPr id="77" name="Rectangle 17">
              <a:extLst>
                <a:ext uri="{FF2B5EF4-FFF2-40B4-BE49-F238E27FC236}">
                  <a16:creationId xmlns:a16="http://schemas.microsoft.com/office/drawing/2014/main" id="{835296E5-AA65-E229-C2DF-48E50E6C9C31}"/>
                </a:ext>
              </a:extLst>
            </p:cNvPr>
            <p:cNvSpPr>
              <a:spLocks noChangeArrowheads="1"/>
            </p:cNvSpPr>
            <p:nvPr/>
          </p:nvSpPr>
          <p:spPr bwMode="auto">
            <a:xfrm>
              <a:off x="1114925" y="3900820"/>
              <a:ext cx="2148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20</a:t>
              </a:r>
            </a:p>
          </p:txBody>
        </p:sp>
        <p:sp>
          <p:nvSpPr>
            <p:cNvPr id="78" name="Rectangle 18">
              <a:extLst>
                <a:ext uri="{FF2B5EF4-FFF2-40B4-BE49-F238E27FC236}">
                  <a16:creationId xmlns:a16="http://schemas.microsoft.com/office/drawing/2014/main" id="{E680D2B8-AA5D-FFAC-B30A-584B6F8B3229}"/>
                </a:ext>
              </a:extLst>
            </p:cNvPr>
            <p:cNvSpPr>
              <a:spLocks noChangeArrowheads="1"/>
            </p:cNvSpPr>
            <p:nvPr/>
          </p:nvSpPr>
          <p:spPr bwMode="auto">
            <a:xfrm>
              <a:off x="1114925" y="3578558"/>
              <a:ext cx="2148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30</a:t>
              </a:r>
            </a:p>
          </p:txBody>
        </p:sp>
        <p:sp>
          <p:nvSpPr>
            <p:cNvPr id="79" name="Rectangle 19">
              <a:extLst>
                <a:ext uri="{FF2B5EF4-FFF2-40B4-BE49-F238E27FC236}">
                  <a16:creationId xmlns:a16="http://schemas.microsoft.com/office/drawing/2014/main" id="{23739406-BB2B-717C-BFAF-178CA9858749}"/>
                </a:ext>
              </a:extLst>
            </p:cNvPr>
            <p:cNvSpPr>
              <a:spLocks noChangeArrowheads="1"/>
            </p:cNvSpPr>
            <p:nvPr/>
          </p:nvSpPr>
          <p:spPr bwMode="auto">
            <a:xfrm>
              <a:off x="1114925" y="3254708"/>
              <a:ext cx="2148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40</a:t>
              </a:r>
            </a:p>
          </p:txBody>
        </p:sp>
        <p:sp>
          <p:nvSpPr>
            <p:cNvPr id="80" name="Rectangle 20">
              <a:extLst>
                <a:ext uri="{FF2B5EF4-FFF2-40B4-BE49-F238E27FC236}">
                  <a16:creationId xmlns:a16="http://schemas.microsoft.com/office/drawing/2014/main" id="{F2FE4B18-AE08-E6A6-F177-42DBF9D54E2A}"/>
                </a:ext>
              </a:extLst>
            </p:cNvPr>
            <p:cNvSpPr>
              <a:spLocks noChangeArrowheads="1"/>
            </p:cNvSpPr>
            <p:nvPr/>
          </p:nvSpPr>
          <p:spPr bwMode="auto">
            <a:xfrm>
              <a:off x="1114925" y="2932445"/>
              <a:ext cx="2148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50</a:t>
              </a:r>
            </a:p>
          </p:txBody>
        </p:sp>
        <p:sp>
          <p:nvSpPr>
            <p:cNvPr id="81" name="Rectangle 21">
              <a:extLst>
                <a:ext uri="{FF2B5EF4-FFF2-40B4-BE49-F238E27FC236}">
                  <a16:creationId xmlns:a16="http://schemas.microsoft.com/office/drawing/2014/main" id="{7B776615-F0C0-051A-1E20-F8660E023DC5}"/>
                </a:ext>
              </a:extLst>
            </p:cNvPr>
            <p:cNvSpPr>
              <a:spLocks noChangeArrowheads="1"/>
            </p:cNvSpPr>
            <p:nvPr/>
          </p:nvSpPr>
          <p:spPr bwMode="auto">
            <a:xfrm>
              <a:off x="1114925" y="2608595"/>
              <a:ext cx="2148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60</a:t>
              </a:r>
            </a:p>
          </p:txBody>
        </p:sp>
        <p:sp>
          <p:nvSpPr>
            <p:cNvPr id="82" name="Rectangle 22">
              <a:extLst>
                <a:ext uri="{FF2B5EF4-FFF2-40B4-BE49-F238E27FC236}">
                  <a16:creationId xmlns:a16="http://schemas.microsoft.com/office/drawing/2014/main" id="{84064567-0E3D-CBDC-5A41-6EB9CC5ED2B5}"/>
                </a:ext>
              </a:extLst>
            </p:cNvPr>
            <p:cNvSpPr>
              <a:spLocks noChangeArrowheads="1"/>
            </p:cNvSpPr>
            <p:nvPr/>
          </p:nvSpPr>
          <p:spPr bwMode="auto">
            <a:xfrm>
              <a:off x="1114925" y="2286333"/>
              <a:ext cx="2148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70</a:t>
              </a:r>
            </a:p>
          </p:txBody>
        </p:sp>
        <p:sp>
          <p:nvSpPr>
            <p:cNvPr id="83" name="Rectangle 23">
              <a:extLst>
                <a:ext uri="{FF2B5EF4-FFF2-40B4-BE49-F238E27FC236}">
                  <a16:creationId xmlns:a16="http://schemas.microsoft.com/office/drawing/2014/main" id="{7AE25390-BC3B-F40F-F93F-A83C0B8D1830}"/>
                </a:ext>
              </a:extLst>
            </p:cNvPr>
            <p:cNvSpPr>
              <a:spLocks noChangeArrowheads="1"/>
            </p:cNvSpPr>
            <p:nvPr/>
          </p:nvSpPr>
          <p:spPr bwMode="auto">
            <a:xfrm>
              <a:off x="1114925" y="1960895"/>
              <a:ext cx="2148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80</a:t>
              </a:r>
            </a:p>
          </p:txBody>
        </p:sp>
        <p:sp>
          <p:nvSpPr>
            <p:cNvPr id="84" name="Rectangle 24">
              <a:extLst>
                <a:ext uri="{FF2B5EF4-FFF2-40B4-BE49-F238E27FC236}">
                  <a16:creationId xmlns:a16="http://schemas.microsoft.com/office/drawing/2014/main" id="{85045E4B-8B9D-060B-5B8B-D29CF7EE030F}"/>
                </a:ext>
              </a:extLst>
            </p:cNvPr>
            <p:cNvSpPr>
              <a:spLocks noChangeArrowheads="1"/>
            </p:cNvSpPr>
            <p:nvPr/>
          </p:nvSpPr>
          <p:spPr bwMode="auto">
            <a:xfrm>
              <a:off x="1114925" y="1638633"/>
              <a:ext cx="2148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90</a:t>
              </a:r>
            </a:p>
          </p:txBody>
        </p:sp>
        <p:sp>
          <p:nvSpPr>
            <p:cNvPr id="85" name="Rectangle 25">
              <a:extLst>
                <a:ext uri="{FF2B5EF4-FFF2-40B4-BE49-F238E27FC236}">
                  <a16:creationId xmlns:a16="http://schemas.microsoft.com/office/drawing/2014/main" id="{BAB78209-D7C1-5CEF-B72F-5CEFA7328A5C}"/>
                </a:ext>
              </a:extLst>
            </p:cNvPr>
            <p:cNvSpPr>
              <a:spLocks noChangeArrowheads="1"/>
            </p:cNvSpPr>
            <p:nvPr/>
          </p:nvSpPr>
          <p:spPr bwMode="auto">
            <a:xfrm>
              <a:off x="1007524" y="1314783"/>
              <a:ext cx="32220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100</a:t>
              </a:r>
            </a:p>
          </p:txBody>
        </p:sp>
        <p:sp>
          <p:nvSpPr>
            <p:cNvPr id="91" name="Freeform 26">
              <a:extLst>
                <a:ext uri="{FF2B5EF4-FFF2-40B4-BE49-F238E27FC236}">
                  <a16:creationId xmlns:a16="http://schemas.microsoft.com/office/drawing/2014/main" id="{8A467A6E-7D0B-B810-66A1-2385454FCD11}"/>
                </a:ext>
              </a:extLst>
            </p:cNvPr>
            <p:cNvSpPr>
              <a:spLocks noEditPoints="1"/>
            </p:cNvSpPr>
            <p:nvPr/>
          </p:nvSpPr>
          <p:spPr bwMode="auto">
            <a:xfrm>
              <a:off x="1345500" y="1417970"/>
              <a:ext cx="114300" cy="3262312"/>
            </a:xfrm>
            <a:custGeom>
              <a:avLst/>
              <a:gdLst>
                <a:gd name="T0" fmla="*/ 72 w 72"/>
                <a:gd name="T1" fmla="*/ 2055 h 2055"/>
                <a:gd name="T2" fmla="*/ 72 w 72"/>
                <a:gd name="T3" fmla="*/ 0 h 2055"/>
                <a:gd name="T4" fmla="*/ 72 w 72"/>
                <a:gd name="T5" fmla="*/ 2048 h 2055"/>
                <a:gd name="T6" fmla="*/ 0 w 72"/>
                <a:gd name="T7" fmla="*/ 2048 h 2055"/>
                <a:gd name="T8" fmla="*/ 72 w 72"/>
                <a:gd name="T9" fmla="*/ 1845 h 2055"/>
                <a:gd name="T10" fmla="*/ 0 w 72"/>
                <a:gd name="T11" fmla="*/ 1845 h 2055"/>
                <a:gd name="T12" fmla="*/ 72 w 72"/>
                <a:gd name="T13" fmla="*/ 1641 h 2055"/>
                <a:gd name="T14" fmla="*/ 0 w 72"/>
                <a:gd name="T15" fmla="*/ 1641 h 2055"/>
                <a:gd name="T16" fmla="*/ 72 w 72"/>
                <a:gd name="T17" fmla="*/ 1437 h 2055"/>
                <a:gd name="T18" fmla="*/ 0 w 72"/>
                <a:gd name="T19" fmla="*/ 1437 h 2055"/>
                <a:gd name="T20" fmla="*/ 72 w 72"/>
                <a:gd name="T21" fmla="*/ 1233 h 2055"/>
                <a:gd name="T22" fmla="*/ 0 w 72"/>
                <a:gd name="T23" fmla="*/ 1233 h 2055"/>
                <a:gd name="T24" fmla="*/ 72 w 72"/>
                <a:gd name="T25" fmla="*/ 1030 h 2055"/>
                <a:gd name="T26" fmla="*/ 0 w 72"/>
                <a:gd name="T27" fmla="*/ 1030 h 2055"/>
                <a:gd name="T28" fmla="*/ 72 w 72"/>
                <a:gd name="T29" fmla="*/ 826 h 2055"/>
                <a:gd name="T30" fmla="*/ 0 w 72"/>
                <a:gd name="T31" fmla="*/ 826 h 2055"/>
                <a:gd name="T32" fmla="*/ 72 w 72"/>
                <a:gd name="T33" fmla="*/ 623 h 2055"/>
                <a:gd name="T34" fmla="*/ 0 w 72"/>
                <a:gd name="T35" fmla="*/ 623 h 2055"/>
                <a:gd name="T36" fmla="*/ 72 w 72"/>
                <a:gd name="T37" fmla="*/ 419 h 2055"/>
                <a:gd name="T38" fmla="*/ 0 w 72"/>
                <a:gd name="T39" fmla="*/ 419 h 2055"/>
                <a:gd name="T40" fmla="*/ 72 w 72"/>
                <a:gd name="T41" fmla="*/ 216 h 2055"/>
                <a:gd name="T42" fmla="*/ 0 w 72"/>
                <a:gd name="T43" fmla="*/ 216 h 2055"/>
                <a:gd name="T44" fmla="*/ 72 w 72"/>
                <a:gd name="T45" fmla="*/ 12 h 2055"/>
                <a:gd name="T46" fmla="*/ 0 w 72"/>
                <a:gd name="T47" fmla="*/ 12 h 2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2" h="2055">
                  <a:moveTo>
                    <a:pt x="72" y="2055"/>
                  </a:moveTo>
                  <a:lnTo>
                    <a:pt x="72" y="0"/>
                  </a:lnTo>
                  <a:moveTo>
                    <a:pt x="72" y="2048"/>
                  </a:moveTo>
                  <a:lnTo>
                    <a:pt x="0" y="2048"/>
                  </a:lnTo>
                  <a:moveTo>
                    <a:pt x="72" y="1845"/>
                  </a:moveTo>
                  <a:lnTo>
                    <a:pt x="0" y="1845"/>
                  </a:lnTo>
                  <a:moveTo>
                    <a:pt x="72" y="1641"/>
                  </a:moveTo>
                  <a:lnTo>
                    <a:pt x="0" y="1641"/>
                  </a:lnTo>
                  <a:moveTo>
                    <a:pt x="72" y="1437"/>
                  </a:moveTo>
                  <a:lnTo>
                    <a:pt x="0" y="1437"/>
                  </a:lnTo>
                  <a:moveTo>
                    <a:pt x="72" y="1233"/>
                  </a:moveTo>
                  <a:lnTo>
                    <a:pt x="0" y="1233"/>
                  </a:lnTo>
                  <a:moveTo>
                    <a:pt x="72" y="1030"/>
                  </a:moveTo>
                  <a:lnTo>
                    <a:pt x="0" y="1030"/>
                  </a:lnTo>
                  <a:moveTo>
                    <a:pt x="72" y="826"/>
                  </a:moveTo>
                  <a:lnTo>
                    <a:pt x="0" y="826"/>
                  </a:lnTo>
                  <a:moveTo>
                    <a:pt x="72" y="623"/>
                  </a:moveTo>
                  <a:lnTo>
                    <a:pt x="0" y="623"/>
                  </a:lnTo>
                  <a:moveTo>
                    <a:pt x="72" y="419"/>
                  </a:moveTo>
                  <a:lnTo>
                    <a:pt x="0" y="419"/>
                  </a:lnTo>
                  <a:moveTo>
                    <a:pt x="72" y="216"/>
                  </a:moveTo>
                  <a:lnTo>
                    <a:pt x="0" y="216"/>
                  </a:lnTo>
                  <a:moveTo>
                    <a:pt x="72" y="12"/>
                  </a:moveTo>
                  <a:lnTo>
                    <a:pt x="0" y="12"/>
                  </a:lnTo>
                </a:path>
              </a:pathLst>
            </a:custGeom>
            <a:noFill/>
            <a:ln w="222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ctr"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6" name="Line 27">
              <a:extLst>
                <a:ext uri="{FF2B5EF4-FFF2-40B4-BE49-F238E27FC236}">
                  <a16:creationId xmlns:a16="http://schemas.microsoft.com/office/drawing/2014/main" id="{17F6E202-B943-A1CE-E02E-3E6CBC6987FC}"/>
                </a:ext>
              </a:extLst>
            </p:cNvPr>
            <p:cNvSpPr>
              <a:spLocks noChangeShapeType="1"/>
            </p:cNvSpPr>
            <p:nvPr/>
          </p:nvSpPr>
          <p:spPr bwMode="auto">
            <a:xfrm>
              <a:off x="1467737" y="1354470"/>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103" name="Line 28">
              <a:extLst>
                <a:ext uri="{FF2B5EF4-FFF2-40B4-BE49-F238E27FC236}">
                  <a16:creationId xmlns:a16="http://schemas.microsoft.com/office/drawing/2014/main" id="{3DD551E0-9FDE-5292-28E9-724BDD75E00C}"/>
                </a:ext>
              </a:extLst>
            </p:cNvPr>
            <p:cNvSpPr>
              <a:spLocks noChangeShapeType="1"/>
            </p:cNvSpPr>
            <p:nvPr/>
          </p:nvSpPr>
          <p:spPr bwMode="auto">
            <a:xfrm>
              <a:off x="1467737" y="1354470"/>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104" name="Line 29">
              <a:extLst>
                <a:ext uri="{FF2B5EF4-FFF2-40B4-BE49-F238E27FC236}">
                  <a16:creationId xmlns:a16="http://schemas.microsoft.com/office/drawing/2014/main" id="{06E42A52-96F6-3538-EA15-B00CE0CF602D}"/>
                </a:ext>
              </a:extLst>
            </p:cNvPr>
            <p:cNvSpPr>
              <a:spLocks noChangeShapeType="1"/>
            </p:cNvSpPr>
            <p:nvPr/>
          </p:nvSpPr>
          <p:spPr bwMode="auto">
            <a:xfrm>
              <a:off x="1756662" y="1438608"/>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105" name="Line 30">
              <a:extLst>
                <a:ext uri="{FF2B5EF4-FFF2-40B4-BE49-F238E27FC236}">
                  <a16:creationId xmlns:a16="http://schemas.microsoft.com/office/drawing/2014/main" id="{E72D0E78-9F17-B151-FCFA-D907BAB9ED51}"/>
                </a:ext>
              </a:extLst>
            </p:cNvPr>
            <p:cNvSpPr>
              <a:spLocks noChangeShapeType="1"/>
            </p:cNvSpPr>
            <p:nvPr/>
          </p:nvSpPr>
          <p:spPr bwMode="auto">
            <a:xfrm>
              <a:off x="1863025" y="1524333"/>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106" name="Line 31">
              <a:extLst>
                <a:ext uri="{FF2B5EF4-FFF2-40B4-BE49-F238E27FC236}">
                  <a16:creationId xmlns:a16="http://schemas.microsoft.com/office/drawing/2014/main" id="{62FE5CF0-DF7B-7446-2717-AFE740376840}"/>
                </a:ext>
              </a:extLst>
            </p:cNvPr>
            <p:cNvSpPr>
              <a:spLocks noChangeShapeType="1"/>
            </p:cNvSpPr>
            <p:nvPr/>
          </p:nvSpPr>
          <p:spPr bwMode="auto">
            <a:xfrm>
              <a:off x="1928112" y="1779920"/>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107" name="Line 32">
              <a:extLst>
                <a:ext uri="{FF2B5EF4-FFF2-40B4-BE49-F238E27FC236}">
                  <a16:creationId xmlns:a16="http://schemas.microsoft.com/office/drawing/2014/main" id="{FACC32B0-56E4-BBCD-E2B3-248C3BD572B3}"/>
                </a:ext>
              </a:extLst>
            </p:cNvPr>
            <p:cNvSpPr>
              <a:spLocks noChangeShapeType="1"/>
            </p:cNvSpPr>
            <p:nvPr/>
          </p:nvSpPr>
          <p:spPr bwMode="auto">
            <a:xfrm>
              <a:off x="1969387" y="1878345"/>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108" name="Line 33">
              <a:extLst>
                <a:ext uri="{FF2B5EF4-FFF2-40B4-BE49-F238E27FC236}">
                  <a16:creationId xmlns:a16="http://schemas.microsoft.com/office/drawing/2014/main" id="{3D51E2E0-7169-55AE-7520-08049DE702E1}"/>
                </a:ext>
              </a:extLst>
            </p:cNvPr>
            <p:cNvSpPr>
              <a:spLocks noChangeShapeType="1"/>
            </p:cNvSpPr>
            <p:nvPr/>
          </p:nvSpPr>
          <p:spPr bwMode="auto">
            <a:xfrm>
              <a:off x="2339275" y="2049795"/>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508" name="Line 34">
              <a:extLst>
                <a:ext uri="{FF2B5EF4-FFF2-40B4-BE49-F238E27FC236}">
                  <a16:creationId xmlns:a16="http://schemas.microsoft.com/office/drawing/2014/main" id="{B07473A6-2971-5E37-771B-1293F6410DD2}"/>
                </a:ext>
              </a:extLst>
            </p:cNvPr>
            <p:cNvSpPr>
              <a:spLocks noChangeShapeType="1"/>
            </p:cNvSpPr>
            <p:nvPr/>
          </p:nvSpPr>
          <p:spPr bwMode="auto">
            <a:xfrm>
              <a:off x="2359912" y="2281570"/>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13" name="Line 35">
              <a:extLst>
                <a:ext uri="{FF2B5EF4-FFF2-40B4-BE49-F238E27FC236}">
                  <a16:creationId xmlns:a16="http://schemas.microsoft.com/office/drawing/2014/main" id="{93E8CFD6-2DFA-984A-2075-C2CC7E9DA16D}"/>
                </a:ext>
              </a:extLst>
            </p:cNvPr>
            <p:cNvSpPr>
              <a:spLocks noChangeShapeType="1"/>
            </p:cNvSpPr>
            <p:nvPr/>
          </p:nvSpPr>
          <p:spPr bwMode="auto">
            <a:xfrm>
              <a:off x="2382137" y="2324433"/>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14" name="Line 36">
              <a:extLst>
                <a:ext uri="{FF2B5EF4-FFF2-40B4-BE49-F238E27FC236}">
                  <a16:creationId xmlns:a16="http://schemas.microsoft.com/office/drawing/2014/main" id="{47700103-F60D-75AD-9292-C308705089D2}"/>
                </a:ext>
              </a:extLst>
            </p:cNvPr>
            <p:cNvSpPr>
              <a:spLocks noChangeShapeType="1"/>
            </p:cNvSpPr>
            <p:nvPr/>
          </p:nvSpPr>
          <p:spPr bwMode="auto">
            <a:xfrm>
              <a:off x="2785362" y="2602245"/>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15" name="Line 37">
              <a:extLst>
                <a:ext uri="{FF2B5EF4-FFF2-40B4-BE49-F238E27FC236}">
                  <a16:creationId xmlns:a16="http://schemas.microsoft.com/office/drawing/2014/main" id="{CA4AF280-5E54-7C1B-1CD5-74EEF62FF352}"/>
                </a:ext>
              </a:extLst>
            </p:cNvPr>
            <p:cNvSpPr>
              <a:spLocks noChangeShapeType="1"/>
            </p:cNvSpPr>
            <p:nvPr/>
          </p:nvSpPr>
          <p:spPr bwMode="auto">
            <a:xfrm>
              <a:off x="2821875" y="2867358"/>
              <a:ext cx="0" cy="80962"/>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16" name="Line 38">
              <a:extLst>
                <a:ext uri="{FF2B5EF4-FFF2-40B4-BE49-F238E27FC236}">
                  <a16:creationId xmlns:a16="http://schemas.microsoft.com/office/drawing/2014/main" id="{1BCA66DB-F644-7685-7DD4-46E3897EF234}"/>
                </a:ext>
              </a:extLst>
            </p:cNvPr>
            <p:cNvSpPr>
              <a:spLocks noChangeShapeType="1"/>
            </p:cNvSpPr>
            <p:nvPr/>
          </p:nvSpPr>
          <p:spPr bwMode="auto">
            <a:xfrm>
              <a:off x="2828225" y="2881645"/>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17" name="Line 39">
              <a:extLst>
                <a:ext uri="{FF2B5EF4-FFF2-40B4-BE49-F238E27FC236}">
                  <a16:creationId xmlns:a16="http://schemas.microsoft.com/office/drawing/2014/main" id="{CC9401FC-5B59-D98F-1B4F-C962249C47B4}"/>
                </a:ext>
              </a:extLst>
            </p:cNvPr>
            <p:cNvSpPr>
              <a:spLocks noChangeShapeType="1"/>
            </p:cNvSpPr>
            <p:nvPr/>
          </p:nvSpPr>
          <p:spPr bwMode="auto">
            <a:xfrm>
              <a:off x="3133025" y="3062620"/>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18" name="Line 40">
              <a:extLst>
                <a:ext uri="{FF2B5EF4-FFF2-40B4-BE49-F238E27FC236}">
                  <a16:creationId xmlns:a16="http://schemas.microsoft.com/office/drawing/2014/main" id="{192EB114-D5B0-54A8-960F-88BD406F2918}"/>
                </a:ext>
              </a:extLst>
            </p:cNvPr>
            <p:cNvSpPr>
              <a:spLocks noChangeShapeType="1"/>
            </p:cNvSpPr>
            <p:nvPr/>
          </p:nvSpPr>
          <p:spPr bwMode="auto">
            <a:xfrm>
              <a:off x="3212400" y="3167395"/>
              <a:ext cx="0" cy="80962"/>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19" name="Line 41">
              <a:extLst>
                <a:ext uri="{FF2B5EF4-FFF2-40B4-BE49-F238E27FC236}">
                  <a16:creationId xmlns:a16="http://schemas.microsoft.com/office/drawing/2014/main" id="{A33DD1C3-A917-006B-9D1F-51E208BF6130}"/>
                </a:ext>
              </a:extLst>
            </p:cNvPr>
            <p:cNvSpPr>
              <a:spLocks noChangeShapeType="1"/>
            </p:cNvSpPr>
            <p:nvPr/>
          </p:nvSpPr>
          <p:spPr bwMode="auto">
            <a:xfrm>
              <a:off x="3233037" y="3227720"/>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20" name="Line 42">
              <a:extLst>
                <a:ext uri="{FF2B5EF4-FFF2-40B4-BE49-F238E27FC236}">
                  <a16:creationId xmlns:a16="http://schemas.microsoft.com/office/drawing/2014/main" id="{CBB839DE-964C-A355-D590-0B08F48F3C31}"/>
                </a:ext>
              </a:extLst>
            </p:cNvPr>
            <p:cNvSpPr>
              <a:spLocks noChangeShapeType="1"/>
            </p:cNvSpPr>
            <p:nvPr/>
          </p:nvSpPr>
          <p:spPr bwMode="auto">
            <a:xfrm>
              <a:off x="3239387" y="3259470"/>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21" name="Line 43">
              <a:extLst>
                <a:ext uri="{FF2B5EF4-FFF2-40B4-BE49-F238E27FC236}">
                  <a16:creationId xmlns:a16="http://schemas.microsoft.com/office/drawing/2014/main" id="{569ACB89-8BBA-9D41-92FA-DB3C3D7569AE}"/>
                </a:ext>
              </a:extLst>
            </p:cNvPr>
            <p:cNvSpPr>
              <a:spLocks noChangeShapeType="1"/>
            </p:cNvSpPr>
            <p:nvPr/>
          </p:nvSpPr>
          <p:spPr bwMode="auto">
            <a:xfrm>
              <a:off x="3255262" y="3307095"/>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22" name="Line 44">
              <a:extLst>
                <a:ext uri="{FF2B5EF4-FFF2-40B4-BE49-F238E27FC236}">
                  <a16:creationId xmlns:a16="http://schemas.microsoft.com/office/drawing/2014/main" id="{868672D7-7471-D9F0-5905-2587B185ED4B}"/>
                </a:ext>
              </a:extLst>
            </p:cNvPr>
            <p:cNvSpPr>
              <a:spLocks noChangeShapeType="1"/>
            </p:cNvSpPr>
            <p:nvPr/>
          </p:nvSpPr>
          <p:spPr bwMode="auto">
            <a:xfrm>
              <a:off x="3269550" y="3340433"/>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23" name="Line 45">
              <a:extLst>
                <a:ext uri="{FF2B5EF4-FFF2-40B4-BE49-F238E27FC236}">
                  <a16:creationId xmlns:a16="http://schemas.microsoft.com/office/drawing/2014/main" id="{52EBE959-E845-F8C9-A79D-780B0B76CFBD}"/>
                </a:ext>
              </a:extLst>
            </p:cNvPr>
            <p:cNvSpPr>
              <a:spLocks noChangeShapeType="1"/>
            </p:cNvSpPr>
            <p:nvPr/>
          </p:nvSpPr>
          <p:spPr bwMode="auto">
            <a:xfrm>
              <a:off x="3282250" y="3372183"/>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24" name="Line 46">
              <a:extLst>
                <a:ext uri="{FF2B5EF4-FFF2-40B4-BE49-F238E27FC236}">
                  <a16:creationId xmlns:a16="http://schemas.microsoft.com/office/drawing/2014/main" id="{2A8E62C1-A2AF-51E9-4BBF-C5B1E3D8A75D}"/>
                </a:ext>
              </a:extLst>
            </p:cNvPr>
            <p:cNvSpPr>
              <a:spLocks noChangeShapeType="1"/>
            </p:cNvSpPr>
            <p:nvPr/>
          </p:nvSpPr>
          <p:spPr bwMode="auto">
            <a:xfrm>
              <a:off x="3312412" y="3419808"/>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25" name="Line 47">
              <a:extLst>
                <a:ext uri="{FF2B5EF4-FFF2-40B4-BE49-F238E27FC236}">
                  <a16:creationId xmlns:a16="http://schemas.microsoft.com/office/drawing/2014/main" id="{75D9B166-C2F5-B06F-949E-BA1D55B03752}"/>
                </a:ext>
              </a:extLst>
            </p:cNvPr>
            <p:cNvSpPr>
              <a:spLocks noChangeShapeType="1"/>
            </p:cNvSpPr>
            <p:nvPr/>
          </p:nvSpPr>
          <p:spPr bwMode="auto">
            <a:xfrm>
              <a:off x="3652137" y="3570620"/>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26" name="Line 48">
              <a:extLst>
                <a:ext uri="{FF2B5EF4-FFF2-40B4-BE49-F238E27FC236}">
                  <a16:creationId xmlns:a16="http://schemas.microsoft.com/office/drawing/2014/main" id="{30CB255F-8A07-5852-33E0-AF981680436A}"/>
                </a:ext>
              </a:extLst>
            </p:cNvPr>
            <p:cNvSpPr>
              <a:spLocks noChangeShapeType="1"/>
            </p:cNvSpPr>
            <p:nvPr/>
          </p:nvSpPr>
          <p:spPr bwMode="auto">
            <a:xfrm>
              <a:off x="3666425" y="3588083"/>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27" name="Line 49">
              <a:extLst>
                <a:ext uri="{FF2B5EF4-FFF2-40B4-BE49-F238E27FC236}">
                  <a16:creationId xmlns:a16="http://schemas.microsoft.com/office/drawing/2014/main" id="{20E24F98-7031-0E8A-D500-6FDD5EB567C4}"/>
                </a:ext>
              </a:extLst>
            </p:cNvPr>
            <p:cNvSpPr>
              <a:spLocks noChangeShapeType="1"/>
            </p:cNvSpPr>
            <p:nvPr/>
          </p:nvSpPr>
          <p:spPr bwMode="auto">
            <a:xfrm>
              <a:off x="3687062" y="3605545"/>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28" name="Line 50">
              <a:extLst>
                <a:ext uri="{FF2B5EF4-FFF2-40B4-BE49-F238E27FC236}">
                  <a16:creationId xmlns:a16="http://schemas.microsoft.com/office/drawing/2014/main" id="{68C1A34B-CC5A-C269-D2E1-40425AFAE1AE}"/>
                </a:ext>
              </a:extLst>
            </p:cNvPr>
            <p:cNvSpPr>
              <a:spLocks noChangeShapeType="1"/>
            </p:cNvSpPr>
            <p:nvPr/>
          </p:nvSpPr>
          <p:spPr bwMode="auto">
            <a:xfrm>
              <a:off x="3695000" y="3605545"/>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29" name="Line 51">
              <a:extLst>
                <a:ext uri="{FF2B5EF4-FFF2-40B4-BE49-F238E27FC236}">
                  <a16:creationId xmlns:a16="http://schemas.microsoft.com/office/drawing/2014/main" id="{E0C7FAA7-2051-2B16-6F40-A2D82927DEF3}"/>
                </a:ext>
              </a:extLst>
            </p:cNvPr>
            <p:cNvSpPr>
              <a:spLocks noChangeShapeType="1"/>
            </p:cNvSpPr>
            <p:nvPr/>
          </p:nvSpPr>
          <p:spPr bwMode="auto">
            <a:xfrm>
              <a:off x="3701350" y="3642058"/>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30" name="Line 52">
              <a:extLst>
                <a:ext uri="{FF2B5EF4-FFF2-40B4-BE49-F238E27FC236}">
                  <a16:creationId xmlns:a16="http://schemas.microsoft.com/office/drawing/2014/main" id="{E1DB6630-2942-5873-9D7A-287190602722}"/>
                </a:ext>
              </a:extLst>
            </p:cNvPr>
            <p:cNvSpPr>
              <a:spLocks noChangeShapeType="1"/>
            </p:cNvSpPr>
            <p:nvPr/>
          </p:nvSpPr>
          <p:spPr bwMode="auto">
            <a:xfrm>
              <a:off x="3717225" y="3661108"/>
              <a:ext cx="0" cy="80962"/>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31" name="Line 53">
              <a:extLst>
                <a:ext uri="{FF2B5EF4-FFF2-40B4-BE49-F238E27FC236}">
                  <a16:creationId xmlns:a16="http://schemas.microsoft.com/office/drawing/2014/main" id="{67C665C1-5553-1046-745F-465E3EF5994C}"/>
                </a:ext>
              </a:extLst>
            </p:cNvPr>
            <p:cNvSpPr>
              <a:spLocks noChangeShapeType="1"/>
            </p:cNvSpPr>
            <p:nvPr/>
          </p:nvSpPr>
          <p:spPr bwMode="auto">
            <a:xfrm>
              <a:off x="3723575" y="3680158"/>
              <a:ext cx="0" cy="80962"/>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32" name="Line 54">
              <a:extLst>
                <a:ext uri="{FF2B5EF4-FFF2-40B4-BE49-F238E27FC236}">
                  <a16:creationId xmlns:a16="http://schemas.microsoft.com/office/drawing/2014/main" id="{13B60C4C-6226-E5CC-ADC3-7563580DD742}"/>
                </a:ext>
              </a:extLst>
            </p:cNvPr>
            <p:cNvSpPr>
              <a:spLocks noChangeShapeType="1"/>
            </p:cNvSpPr>
            <p:nvPr/>
          </p:nvSpPr>
          <p:spPr bwMode="auto">
            <a:xfrm>
              <a:off x="4022025" y="3837320"/>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33" name="Line 55">
              <a:extLst>
                <a:ext uri="{FF2B5EF4-FFF2-40B4-BE49-F238E27FC236}">
                  <a16:creationId xmlns:a16="http://schemas.microsoft.com/office/drawing/2014/main" id="{34DBFAB9-312C-70C2-AA05-8659335262DB}"/>
                </a:ext>
              </a:extLst>
            </p:cNvPr>
            <p:cNvSpPr>
              <a:spLocks noChangeShapeType="1"/>
            </p:cNvSpPr>
            <p:nvPr/>
          </p:nvSpPr>
          <p:spPr bwMode="auto">
            <a:xfrm>
              <a:off x="4085525" y="3857958"/>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34" name="Line 56">
              <a:extLst>
                <a:ext uri="{FF2B5EF4-FFF2-40B4-BE49-F238E27FC236}">
                  <a16:creationId xmlns:a16="http://schemas.microsoft.com/office/drawing/2014/main" id="{E29727BC-0F06-C4FD-8153-58440DD62B93}"/>
                </a:ext>
              </a:extLst>
            </p:cNvPr>
            <p:cNvSpPr>
              <a:spLocks noChangeShapeType="1"/>
            </p:cNvSpPr>
            <p:nvPr/>
          </p:nvSpPr>
          <p:spPr bwMode="auto">
            <a:xfrm>
              <a:off x="4098225" y="3878595"/>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35" name="Line 57">
              <a:extLst>
                <a:ext uri="{FF2B5EF4-FFF2-40B4-BE49-F238E27FC236}">
                  <a16:creationId xmlns:a16="http://schemas.microsoft.com/office/drawing/2014/main" id="{F44230D8-91CD-2ED1-D800-B989ED34E713}"/>
                </a:ext>
              </a:extLst>
            </p:cNvPr>
            <p:cNvSpPr>
              <a:spLocks noChangeShapeType="1"/>
            </p:cNvSpPr>
            <p:nvPr/>
          </p:nvSpPr>
          <p:spPr bwMode="auto">
            <a:xfrm>
              <a:off x="4118862" y="3878595"/>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36" name="Line 58">
              <a:extLst>
                <a:ext uri="{FF2B5EF4-FFF2-40B4-BE49-F238E27FC236}">
                  <a16:creationId xmlns:a16="http://schemas.microsoft.com/office/drawing/2014/main" id="{B8A2C237-BC60-0B3F-EEAF-03090A8077AD}"/>
                </a:ext>
              </a:extLst>
            </p:cNvPr>
            <p:cNvSpPr>
              <a:spLocks noChangeShapeType="1"/>
            </p:cNvSpPr>
            <p:nvPr/>
          </p:nvSpPr>
          <p:spPr bwMode="auto">
            <a:xfrm>
              <a:off x="4134737" y="3900820"/>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37" name="Line 59">
              <a:extLst>
                <a:ext uri="{FF2B5EF4-FFF2-40B4-BE49-F238E27FC236}">
                  <a16:creationId xmlns:a16="http://schemas.microsoft.com/office/drawing/2014/main" id="{487CD895-6B7D-172F-7397-D074AF94208F}"/>
                </a:ext>
              </a:extLst>
            </p:cNvPr>
            <p:cNvSpPr>
              <a:spLocks noChangeShapeType="1"/>
            </p:cNvSpPr>
            <p:nvPr/>
          </p:nvSpPr>
          <p:spPr bwMode="auto">
            <a:xfrm>
              <a:off x="4149025" y="3923045"/>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38" name="Line 60">
              <a:extLst>
                <a:ext uri="{FF2B5EF4-FFF2-40B4-BE49-F238E27FC236}">
                  <a16:creationId xmlns:a16="http://schemas.microsoft.com/office/drawing/2014/main" id="{BCFB1721-59ED-2AE9-9DCA-DED2E1FC346C}"/>
                </a:ext>
              </a:extLst>
            </p:cNvPr>
            <p:cNvSpPr>
              <a:spLocks noChangeShapeType="1"/>
            </p:cNvSpPr>
            <p:nvPr/>
          </p:nvSpPr>
          <p:spPr bwMode="auto">
            <a:xfrm>
              <a:off x="4161725" y="3948445"/>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39" name="Line 61">
              <a:extLst>
                <a:ext uri="{FF2B5EF4-FFF2-40B4-BE49-F238E27FC236}">
                  <a16:creationId xmlns:a16="http://schemas.microsoft.com/office/drawing/2014/main" id="{61CBDB81-836A-F2C1-29FF-19CB0642991B}"/>
                </a:ext>
              </a:extLst>
            </p:cNvPr>
            <p:cNvSpPr>
              <a:spLocks noChangeShapeType="1"/>
            </p:cNvSpPr>
            <p:nvPr/>
          </p:nvSpPr>
          <p:spPr bwMode="auto">
            <a:xfrm>
              <a:off x="4169662" y="3948445"/>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40" name="Line 62">
              <a:extLst>
                <a:ext uri="{FF2B5EF4-FFF2-40B4-BE49-F238E27FC236}">
                  <a16:creationId xmlns:a16="http://schemas.microsoft.com/office/drawing/2014/main" id="{DED1422F-ED22-824A-31D4-46E51E54FCC0}"/>
                </a:ext>
              </a:extLst>
            </p:cNvPr>
            <p:cNvSpPr>
              <a:spLocks noChangeShapeType="1"/>
            </p:cNvSpPr>
            <p:nvPr/>
          </p:nvSpPr>
          <p:spPr bwMode="auto">
            <a:xfrm>
              <a:off x="4198237" y="3975433"/>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41" name="Line 63">
              <a:extLst>
                <a:ext uri="{FF2B5EF4-FFF2-40B4-BE49-F238E27FC236}">
                  <a16:creationId xmlns:a16="http://schemas.microsoft.com/office/drawing/2014/main" id="{6541D3B1-230F-ECD6-0644-52CDEBB8C7DC}"/>
                </a:ext>
              </a:extLst>
            </p:cNvPr>
            <p:cNvSpPr>
              <a:spLocks noChangeShapeType="1"/>
            </p:cNvSpPr>
            <p:nvPr/>
          </p:nvSpPr>
          <p:spPr bwMode="auto">
            <a:xfrm>
              <a:off x="4560187" y="4092908"/>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42" name="Line 64">
              <a:extLst>
                <a:ext uri="{FF2B5EF4-FFF2-40B4-BE49-F238E27FC236}">
                  <a16:creationId xmlns:a16="http://schemas.microsoft.com/office/drawing/2014/main" id="{3D8E1D3E-F5E6-AC46-2E8E-FE8B69F94C91}"/>
                </a:ext>
              </a:extLst>
            </p:cNvPr>
            <p:cNvSpPr>
              <a:spLocks noChangeShapeType="1"/>
            </p:cNvSpPr>
            <p:nvPr/>
          </p:nvSpPr>
          <p:spPr bwMode="auto">
            <a:xfrm>
              <a:off x="4715762" y="4092908"/>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43" name="Line 65">
              <a:extLst>
                <a:ext uri="{FF2B5EF4-FFF2-40B4-BE49-F238E27FC236}">
                  <a16:creationId xmlns:a16="http://schemas.microsoft.com/office/drawing/2014/main" id="{46BD01AF-CF5B-386C-794E-D08D56884F41}"/>
                </a:ext>
              </a:extLst>
            </p:cNvPr>
            <p:cNvSpPr>
              <a:spLocks noChangeShapeType="1"/>
            </p:cNvSpPr>
            <p:nvPr/>
          </p:nvSpPr>
          <p:spPr bwMode="auto">
            <a:xfrm>
              <a:off x="4745925" y="4162758"/>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44" name="Line 66">
              <a:extLst>
                <a:ext uri="{FF2B5EF4-FFF2-40B4-BE49-F238E27FC236}">
                  <a16:creationId xmlns:a16="http://schemas.microsoft.com/office/drawing/2014/main" id="{99D07D6E-736F-02B9-966F-A171D390A489}"/>
                </a:ext>
              </a:extLst>
            </p:cNvPr>
            <p:cNvSpPr>
              <a:spLocks noChangeShapeType="1"/>
            </p:cNvSpPr>
            <p:nvPr/>
          </p:nvSpPr>
          <p:spPr bwMode="auto">
            <a:xfrm>
              <a:off x="4795137" y="4202445"/>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45" name="Line 67">
              <a:extLst>
                <a:ext uri="{FF2B5EF4-FFF2-40B4-BE49-F238E27FC236}">
                  <a16:creationId xmlns:a16="http://schemas.microsoft.com/office/drawing/2014/main" id="{FE028DBD-9B40-DEF7-FD1E-DDE7B8B74A6A}"/>
                </a:ext>
              </a:extLst>
            </p:cNvPr>
            <p:cNvSpPr>
              <a:spLocks noChangeShapeType="1"/>
            </p:cNvSpPr>
            <p:nvPr/>
          </p:nvSpPr>
          <p:spPr bwMode="auto">
            <a:xfrm>
              <a:off x="5339650" y="4288170"/>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46" name="Line 68">
              <a:extLst>
                <a:ext uri="{FF2B5EF4-FFF2-40B4-BE49-F238E27FC236}">
                  <a16:creationId xmlns:a16="http://schemas.microsoft.com/office/drawing/2014/main" id="{74A98F99-2B31-A992-321F-95C8A35B0CEF}"/>
                </a:ext>
              </a:extLst>
            </p:cNvPr>
            <p:cNvSpPr>
              <a:spLocks noChangeShapeType="1"/>
            </p:cNvSpPr>
            <p:nvPr/>
          </p:nvSpPr>
          <p:spPr bwMode="auto">
            <a:xfrm>
              <a:off x="5390450" y="4288170"/>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47" name="Line 69">
              <a:extLst>
                <a:ext uri="{FF2B5EF4-FFF2-40B4-BE49-F238E27FC236}">
                  <a16:creationId xmlns:a16="http://schemas.microsoft.com/office/drawing/2014/main" id="{4233E050-221C-8FCA-417D-743B9E2583D2}"/>
                </a:ext>
              </a:extLst>
            </p:cNvPr>
            <p:cNvSpPr>
              <a:spLocks noChangeShapeType="1"/>
            </p:cNvSpPr>
            <p:nvPr/>
          </p:nvSpPr>
          <p:spPr bwMode="auto">
            <a:xfrm>
              <a:off x="5936550" y="4388183"/>
              <a:ext cx="0" cy="80962"/>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48" name="Line 70">
              <a:extLst>
                <a:ext uri="{FF2B5EF4-FFF2-40B4-BE49-F238E27FC236}">
                  <a16:creationId xmlns:a16="http://schemas.microsoft.com/office/drawing/2014/main" id="{C075B816-C975-78ED-34FE-39580E2A82A2}"/>
                </a:ext>
              </a:extLst>
            </p:cNvPr>
            <p:cNvSpPr>
              <a:spLocks noChangeShapeType="1"/>
            </p:cNvSpPr>
            <p:nvPr/>
          </p:nvSpPr>
          <p:spPr bwMode="auto">
            <a:xfrm>
              <a:off x="7122412" y="4388183"/>
              <a:ext cx="0" cy="80962"/>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49" name="Freeform 71">
              <a:extLst>
                <a:ext uri="{FF2B5EF4-FFF2-40B4-BE49-F238E27FC236}">
                  <a16:creationId xmlns:a16="http://schemas.microsoft.com/office/drawing/2014/main" id="{1C170002-471B-3CE7-0CA4-CB4A05922312}"/>
                </a:ext>
              </a:extLst>
            </p:cNvPr>
            <p:cNvSpPr>
              <a:spLocks/>
            </p:cNvSpPr>
            <p:nvPr/>
          </p:nvSpPr>
          <p:spPr bwMode="auto">
            <a:xfrm>
              <a:off x="1459800" y="1437020"/>
              <a:ext cx="5662613" cy="3032125"/>
            </a:xfrm>
            <a:custGeom>
              <a:avLst/>
              <a:gdLst>
                <a:gd name="T0" fmla="*/ 93 w 3567"/>
                <a:gd name="T1" fmla="*/ 8 h 1910"/>
                <a:gd name="T2" fmla="*/ 120 w 3567"/>
                <a:gd name="T3" fmla="*/ 35 h 1910"/>
                <a:gd name="T4" fmla="*/ 237 w 3567"/>
                <a:gd name="T5" fmla="*/ 53 h 1910"/>
                <a:gd name="T6" fmla="*/ 250 w 3567"/>
                <a:gd name="T7" fmla="*/ 80 h 1910"/>
                <a:gd name="T8" fmla="*/ 254 w 3567"/>
                <a:gd name="T9" fmla="*/ 107 h 1910"/>
                <a:gd name="T10" fmla="*/ 264 w 3567"/>
                <a:gd name="T11" fmla="*/ 134 h 1910"/>
                <a:gd name="T12" fmla="*/ 272 w 3567"/>
                <a:gd name="T13" fmla="*/ 169 h 1910"/>
                <a:gd name="T14" fmla="*/ 281 w 3567"/>
                <a:gd name="T15" fmla="*/ 187 h 1910"/>
                <a:gd name="T16" fmla="*/ 285 w 3567"/>
                <a:gd name="T17" fmla="*/ 241 h 1910"/>
                <a:gd name="T18" fmla="*/ 299 w 3567"/>
                <a:gd name="T19" fmla="*/ 268 h 1910"/>
                <a:gd name="T20" fmla="*/ 304 w 3567"/>
                <a:gd name="T21" fmla="*/ 295 h 1910"/>
                <a:gd name="T22" fmla="*/ 317 w 3567"/>
                <a:gd name="T23" fmla="*/ 330 h 1910"/>
                <a:gd name="T24" fmla="*/ 406 w 3567"/>
                <a:gd name="T25" fmla="*/ 349 h 1910"/>
                <a:gd name="T26" fmla="*/ 442 w 3567"/>
                <a:gd name="T27" fmla="*/ 376 h 1910"/>
                <a:gd name="T28" fmla="*/ 527 w 3567"/>
                <a:gd name="T29" fmla="*/ 403 h 1910"/>
                <a:gd name="T30" fmla="*/ 545 w 3567"/>
                <a:gd name="T31" fmla="*/ 430 h 1910"/>
                <a:gd name="T32" fmla="*/ 559 w 3567"/>
                <a:gd name="T33" fmla="*/ 484 h 1910"/>
                <a:gd name="T34" fmla="*/ 567 w 3567"/>
                <a:gd name="T35" fmla="*/ 584 h 1910"/>
                <a:gd name="T36" fmla="*/ 581 w 3567"/>
                <a:gd name="T37" fmla="*/ 593 h 1910"/>
                <a:gd name="T38" fmla="*/ 599 w 3567"/>
                <a:gd name="T39" fmla="*/ 621 h 1910"/>
                <a:gd name="T40" fmla="*/ 674 w 3567"/>
                <a:gd name="T41" fmla="*/ 658 h 1910"/>
                <a:gd name="T42" fmla="*/ 697 w 3567"/>
                <a:gd name="T43" fmla="*/ 666 h 1910"/>
                <a:gd name="T44" fmla="*/ 737 w 3567"/>
                <a:gd name="T45" fmla="*/ 694 h 1910"/>
                <a:gd name="T46" fmla="*/ 772 w 3567"/>
                <a:gd name="T47" fmla="*/ 721 h 1910"/>
                <a:gd name="T48" fmla="*/ 799 w 3567"/>
                <a:gd name="T49" fmla="*/ 740 h 1910"/>
                <a:gd name="T50" fmla="*/ 814 w 3567"/>
                <a:gd name="T51" fmla="*/ 768 h 1910"/>
                <a:gd name="T52" fmla="*/ 841 w 3567"/>
                <a:gd name="T53" fmla="*/ 786 h 1910"/>
                <a:gd name="T54" fmla="*/ 845 w 3567"/>
                <a:gd name="T55" fmla="*/ 832 h 1910"/>
                <a:gd name="T56" fmla="*/ 853 w 3567"/>
                <a:gd name="T57" fmla="*/ 924 h 1910"/>
                <a:gd name="T58" fmla="*/ 872 w 3567"/>
                <a:gd name="T59" fmla="*/ 962 h 1910"/>
                <a:gd name="T60" fmla="*/ 965 w 3567"/>
                <a:gd name="T61" fmla="*/ 990 h 1910"/>
                <a:gd name="T62" fmla="*/ 979 w 3567"/>
                <a:gd name="T63" fmla="*/ 1018 h 1910"/>
                <a:gd name="T64" fmla="*/ 1010 w 3567"/>
                <a:gd name="T65" fmla="*/ 1046 h 1910"/>
                <a:gd name="T66" fmla="*/ 1054 w 3567"/>
                <a:gd name="T67" fmla="*/ 1056 h 1910"/>
                <a:gd name="T68" fmla="*/ 1090 w 3567"/>
                <a:gd name="T69" fmla="*/ 1094 h 1910"/>
                <a:gd name="T70" fmla="*/ 1104 w 3567"/>
                <a:gd name="T71" fmla="*/ 1123 h 1910"/>
                <a:gd name="T72" fmla="*/ 1108 w 3567"/>
                <a:gd name="T73" fmla="*/ 1141 h 1910"/>
                <a:gd name="T74" fmla="*/ 1117 w 3567"/>
                <a:gd name="T75" fmla="*/ 1180 h 1910"/>
                <a:gd name="T76" fmla="*/ 1126 w 3567"/>
                <a:gd name="T77" fmla="*/ 1211 h 1910"/>
                <a:gd name="T78" fmla="*/ 1135 w 3567"/>
                <a:gd name="T79" fmla="*/ 1230 h 1910"/>
                <a:gd name="T80" fmla="*/ 1144 w 3567"/>
                <a:gd name="T81" fmla="*/ 1260 h 1910"/>
                <a:gd name="T82" fmla="*/ 1157 w 3567"/>
                <a:gd name="T83" fmla="*/ 1301 h 1910"/>
                <a:gd name="T84" fmla="*/ 1265 w 3567"/>
                <a:gd name="T85" fmla="*/ 1323 h 1910"/>
                <a:gd name="T86" fmla="*/ 1328 w 3567"/>
                <a:gd name="T87" fmla="*/ 1354 h 1910"/>
                <a:gd name="T88" fmla="*/ 1363 w 3567"/>
                <a:gd name="T89" fmla="*/ 1386 h 1910"/>
                <a:gd name="T90" fmla="*/ 1403 w 3567"/>
                <a:gd name="T91" fmla="*/ 1407 h 1910"/>
                <a:gd name="T92" fmla="*/ 1412 w 3567"/>
                <a:gd name="T93" fmla="*/ 1441 h 1910"/>
                <a:gd name="T94" fmla="*/ 1430 w 3567"/>
                <a:gd name="T95" fmla="*/ 1489 h 1910"/>
                <a:gd name="T96" fmla="*/ 1439 w 3567"/>
                <a:gd name="T97" fmla="*/ 1501 h 1910"/>
                <a:gd name="T98" fmla="*/ 1520 w 3567"/>
                <a:gd name="T99" fmla="*/ 1551 h 1910"/>
                <a:gd name="T100" fmla="*/ 1658 w 3567"/>
                <a:gd name="T101" fmla="*/ 1590 h 1910"/>
                <a:gd name="T102" fmla="*/ 1698 w 3567"/>
                <a:gd name="T103" fmla="*/ 1618 h 1910"/>
                <a:gd name="T104" fmla="*/ 1734 w 3567"/>
                <a:gd name="T105" fmla="*/ 1670 h 1910"/>
                <a:gd name="T106" fmla="*/ 1944 w 3567"/>
                <a:gd name="T107" fmla="*/ 1725 h 1910"/>
                <a:gd name="T108" fmla="*/ 2065 w 3567"/>
                <a:gd name="T109" fmla="*/ 1747 h 1910"/>
                <a:gd name="T110" fmla="*/ 2440 w 3567"/>
                <a:gd name="T111" fmla="*/ 1821 h 1910"/>
                <a:gd name="T112" fmla="*/ 2789 w 3567"/>
                <a:gd name="T113" fmla="*/ 1910 h 1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567" h="1910">
                  <a:moveTo>
                    <a:pt x="0" y="0"/>
                  </a:moveTo>
                  <a:lnTo>
                    <a:pt x="0" y="0"/>
                  </a:lnTo>
                  <a:lnTo>
                    <a:pt x="0" y="0"/>
                  </a:lnTo>
                  <a:lnTo>
                    <a:pt x="0" y="0"/>
                  </a:lnTo>
                  <a:lnTo>
                    <a:pt x="62" y="0"/>
                  </a:lnTo>
                  <a:lnTo>
                    <a:pt x="62" y="8"/>
                  </a:lnTo>
                  <a:lnTo>
                    <a:pt x="62" y="8"/>
                  </a:lnTo>
                  <a:lnTo>
                    <a:pt x="93" y="8"/>
                  </a:lnTo>
                  <a:lnTo>
                    <a:pt x="93" y="18"/>
                  </a:lnTo>
                  <a:lnTo>
                    <a:pt x="93" y="18"/>
                  </a:lnTo>
                  <a:lnTo>
                    <a:pt x="107" y="18"/>
                  </a:lnTo>
                  <a:lnTo>
                    <a:pt x="107" y="27"/>
                  </a:lnTo>
                  <a:lnTo>
                    <a:pt x="107" y="27"/>
                  </a:lnTo>
                  <a:lnTo>
                    <a:pt x="120" y="27"/>
                  </a:lnTo>
                  <a:lnTo>
                    <a:pt x="120" y="35"/>
                  </a:lnTo>
                  <a:lnTo>
                    <a:pt x="120" y="35"/>
                  </a:lnTo>
                  <a:lnTo>
                    <a:pt x="160" y="35"/>
                  </a:lnTo>
                  <a:lnTo>
                    <a:pt x="160" y="44"/>
                  </a:lnTo>
                  <a:lnTo>
                    <a:pt x="160" y="44"/>
                  </a:lnTo>
                  <a:lnTo>
                    <a:pt x="187" y="44"/>
                  </a:lnTo>
                  <a:lnTo>
                    <a:pt x="187" y="53"/>
                  </a:lnTo>
                  <a:lnTo>
                    <a:pt x="187" y="53"/>
                  </a:lnTo>
                  <a:lnTo>
                    <a:pt x="237" y="53"/>
                  </a:lnTo>
                  <a:lnTo>
                    <a:pt x="237" y="53"/>
                  </a:lnTo>
                  <a:lnTo>
                    <a:pt x="237" y="53"/>
                  </a:lnTo>
                  <a:lnTo>
                    <a:pt x="237" y="53"/>
                  </a:lnTo>
                  <a:lnTo>
                    <a:pt x="237" y="71"/>
                  </a:lnTo>
                  <a:lnTo>
                    <a:pt x="237" y="71"/>
                  </a:lnTo>
                  <a:lnTo>
                    <a:pt x="241" y="71"/>
                  </a:lnTo>
                  <a:lnTo>
                    <a:pt x="241" y="80"/>
                  </a:lnTo>
                  <a:lnTo>
                    <a:pt x="241" y="80"/>
                  </a:lnTo>
                  <a:lnTo>
                    <a:pt x="250" y="80"/>
                  </a:lnTo>
                  <a:lnTo>
                    <a:pt x="250" y="88"/>
                  </a:lnTo>
                  <a:lnTo>
                    <a:pt x="250" y="88"/>
                  </a:lnTo>
                  <a:lnTo>
                    <a:pt x="254" y="88"/>
                  </a:lnTo>
                  <a:lnTo>
                    <a:pt x="254" y="88"/>
                  </a:lnTo>
                  <a:lnTo>
                    <a:pt x="254" y="88"/>
                  </a:lnTo>
                  <a:lnTo>
                    <a:pt x="254" y="88"/>
                  </a:lnTo>
                  <a:lnTo>
                    <a:pt x="254" y="107"/>
                  </a:lnTo>
                  <a:lnTo>
                    <a:pt x="254" y="107"/>
                  </a:lnTo>
                  <a:lnTo>
                    <a:pt x="259" y="107"/>
                  </a:lnTo>
                  <a:lnTo>
                    <a:pt x="259" y="107"/>
                  </a:lnTo>
                  <a:lnTo>
                    <a:pt x="259" y="107"/>
                  </a:lnTo>
                  <a:lnTo>
                    <a:pt x="259" y="107"/>
                  </a:lnTo>
                  <a:lnTo>
                    <a:pt x="259" y="124"/>
                  </a:lnTo>
                  <a:lnTo>
                    <a:pt x="259" y="124"/>
                  </a:lnTo>
                  <a:lnTo>
                    <a:pt x="264" y="124"/>
                  </a:lnTo>
                  <a:lnTo>
                    <a:pt x="264" y="134"/>
                  </a:lnTo>
                  <a:lnTo>
                    <a:pt x="264" y="134"/>
                  </a:lnTo>
                  <a:lnTo>
                    <a:pt x="268" y="134"/>
                  </a:lnTo>
                  <a:lnTo>
                    <a:pt x="268" y="134"/>
                  </a:lnTo>
                  <a:lnTo>
                    <a:pt x="268" y="134"/>
                  </a:lnTo>
                  <a:lnTo>
                    <a:pt x="268" y="134"/>
                  </a:lnTo>
                  <a:lnTo>
                    <a:pt x="268" y="169"/>
                  </a:lnTo>
                  <a:lnTo>
                    <a:pt x="268" y="169"/>
                  </a:lnTo>
                  <a:lnTo>
                    <a:pt x="272" y="169"/>
                  </a:lnTo>
                  <a:lnTo>
                    <a:pt x="272" y="169"/>
                  </a:lnTo>
                  <a:lnTo>
                    <a:pt x="272" y="169"/>
                  </a:lnTo>
                  <a:lnTo>
                    <a:pt x="272" y="169"/>
                  </a:lnTo>
                  <a:lnTo>
                    <a:pt x="272" y="187"/>
                  </a:lnTo>
                  <a:lnTo>
                    <a:pt x="272" y="187"/>
                  </a:lnTo>
                  <a:lnTo>
                    <a:pt x="281" y="187"/>
                  </a:lnTo>
                  <a:lnTo>
                    <a:pt x="281" y="187"/>
                  </a:lnTo>
                  <a:lnTo>
                    <a:pt x="281" y="187"/>
                  </a:lnTo>
                  <a:lnTo>
                    <a:pt x="281" y="187"/>
                  </a:lnTo>
                  <a:lnTo>
                    <a:pt x="281" y="205"/>
                  </a:lnTo>
                  <a:lnTo>
                    <a:pt x="281" y="205"/>
                  </a:lnTo>
                  <a:lnTo>
                    <a:pt x="285" y="205"/>
                  </a:lnTo>
                  <a:lnTo>
                    <a:pt x="285" y="205"/>
                  </a:lnTo>
                  <a:lnTo>
                    <a:pt x="285" y="205"/>
                  </a:lnTo>
                  <a:lnTo>
                    <a:pt x="285" y="205"/>
                  </a:lnTo>
                  <a:lnTo>
                    <a:pt x="285" y="241"/>
                  </a:lnTo>
                  <a:lnTo>
                    <a:pt x="285" y="241"/>
                  </a:lnTo>
                  <a:lnTo>
                    <a:pt x="291" y="241"/>
                  </a:lnTo>
                  <a:lnTo>
                    <a:pt x="291" y="241"/>
                  </a:lnTo>
                  <a:lnTo>
                    <a:pt x="291" y="241"/>
                  </a:lnTo>
                  <a:lnTo>
                    <a:pt x="291" y="241"/>
                  </a:lnTo>
                  <a:lnTo>
                    <a:pt x="291" y="268"/>
                  </a:lnTo>
                  <a:lnTo>
                    <a:pt x="291" y="268"/>
                  </a:lnTo>
                  <a:lnTo>
                    <a:pt x="299" y="268"/>
                  </a:lnTo>
                  <a:lnTo>
                    <a:pt x="299" y="268"/>
                  </a:lnTo>
                  <a:lnTo>
                    <a:pt x="299" y="268"/>
                  </a:lnTo>
                  <a:lnTo>
                    <a:pt x="299" y="268"/>
                  </a:lnTo>
                  <a:lnTo>
                    <a:pt x="299" y="285"/>
                  </a:lnTo>
                  <a:lnTo>
                    <a:pt x="299" y="285"/>
                  </a:lnTo>
                  <a:lnTo>
                    <a:pt x="304" y="285"/>
                  </a:lnTo>
                  <a:lnTo>
                    <a:pt x="304" y="295"/>
                  </a:lnTo>
                  <a:lnTo>
                    <a:pt x="304" y="295"/>
                  </a:lnTo>
                  <a:lnTo>
                    <a:pt x="312" y="295"/>
                  </a:lnTo>
                  <a:lnTo>
                    <a:pt x="312" y="303"/>
                  </a:lnTo>
                  <a:lnTo>
                    <a:pt x="312" y="303"/>
                  </a:lnTo>
                  <a:lnTo>
                    <a:pt x="317" y="303"/>
                  </a:lnTo>
                  <a:lnTo>
                    <a:pt x="317" y="303"/>
                  </a:lnTo>
                  <a:lnTo>
                    <a:pt x="317" y="303"/>
                  </a:lnTo>
                  <a:lnTo>
                    <a:pt x="317" y="303"/>
                  </a:lnTo>
                  <a:lnTo>
                    <a:pt x="317" y="330"/>
                  </a:lnTo>
                  <a:lnTo>
                    <a:pt x="317" y="330"/>
                  </a:lnTo>
                  <a:lnTo>
                    <a:pt x="344" y="330"/>
                  </a:lnTo>
                  <a:lnTo>
                    <a:pt x="344" y="339"/>
                  </a:lnTo>
                  <a:lnTo>
                    <a:pt x="344" y="339"/>
                  </a:lnTo>
                  <a:lnTo>
                    <a:pt x="358" y="339"/>
                  </a:lnTo>
                  <a:lnTo>
                    <a:pt x="358" y="349"/>
                  </a:lnTo>
                  <a:lnTo>
                    <a:pt x="358" y="349"/>
                  </a:lnTo>
                  <a:lnTo>
                    <a:pt x="406" y="349"/>
                  </a:lnTo>
                  <a:lnTo>
                    <a:pt x="406" y="357"/>
                  </a:lnTo>
                  <a:lnTo>
                    <a:pt x="406" y="357"/>
                  </a:lnTo>
                  <a:lnTo>
                    <a:pt x="420" y="357"/>
                  </a:lnTo>
                  <a:lnTo>
                    <a:pt x="420" y="366"/>
                  </a:lnTo>
                  <a:lnTo>
                    <a:pt x="420" y="366"/>
                  </a:lnTo>
                  <a:lnTo>
                    <a:pt x="442" y="366"/>
                  </a:lnTo>
                  <a:lnTo>
                    <a:pt x="442" y="376"/>
                  </a:lnTo>
                  <a:lnTo>
                    <a:pt x="442" y="376"/>
                  </a:lnTo>
                  <a:lnTo>
                    <a:pt x="469" y="376"/>
                  </a:lnTo>
                  <a:lnTo>
                    <a:pt x="469" y="384"/>
                  </a:lnTo>
                  <a:lnTo>
                    <a:pt x="469" y="384"/>
                  </a:lnTo>
                  <a:lnTo>
                    <a:pt x="492" y="384"/>
                  </a:lnTo>
                  <a:lnTo>
                    <a:pt x="492" y="393"/>
                  </a:lnTo>
                  <a:lnTo>
                    <a:pt x="492" y="393"/>
                  </a:lnTo>
                  <a:lnTo>
                    <a:pt x="527" y="393"/>
                  </a:lnTo>
                  <a:lnTo>
                    <a:pt x="527" y="403"/>
                  </a:lnTo>
                  <a:lnTo>
                    <a:pt x="527" y="403"/>
                  </a:lnTo>
                  <a:lnTo>
                    <a:pt x="540" y="403"/>
                  </a:lnTo>
                  <a:lnTo>
                    <a:pt x="540" y="403"/>
                  </a:lnTo>
                  <a:lnTo>
                    <a:pt x="540" y="403"/>
                  </a:lnTo>
                  <a:lnTo>
                    <a:pt x="540" y="403"/>
                  </a:lnTo>
                  <a:lnTo>
                    <a:pt x="540" y="430"/>
                  </a:lnTo>
                  <a:lnTo>
                    <a:pt x="540" y="430"/>
                  </a:lnTo>
                  <a:lnTo>
                    <a:pt x="545" y="430"/>
                  </a:lnTo>
                  <a:lnTo>
                    <a:pt x="545" y="438"/>
                  </a:lnTo>
                  <a:lnTo>
                    <a:pt x="545" y="438"/>
                  </a:lnTo>
                  <a:lnTo>
                    <a:pt x="559" y="438"/>
                  </a:lnTo>
                  <a:lnTo>
                    <a:pt x="559" y="438"/>
                  </a:lnTo>
                  <a:lnTo>
                    <a:pt x="559" y="438"/>
                  </a:lnTo>
                  <a:lnTo>
                    <a:pt x="559" y="438"/>
                  </a:lnTo>
                  <a:lnTo>
                    <a:pt x="559" y="484"/>
                  </a:lnTo>
                  <a:lnTo>
                    <a:pt x="559" y="484"/>
                  </a:lnTo>
                  <a:lnTo>
                    <a:pt x="563" y="484"/>
                  </a:lnTo>
                  <a:lnTo>
                    <a:pt x="563" y="484"/>
                  </a:lnTo>
                  <a:lnTo>
                    <a:pt x="563" y="484"/>
                  </a:lnTo>
                  <a:lnTo>
                    <a:pt x="563" y="484"/>
                  </a:lnTo>
                  <a:lnTo>
                    <a:pt x="563" y="520"/>
                  </a:lnTo>
                  <a:lnTo>
                    <a:pt x="567" y="520"/>
                  </a:lnTo>
                  <a:lnTo>
                    <a:pt x="567" y="520"/>
                  </a:lnTo>
                  <a:lnTo>
                    <a:pt x="567" y="584"/>
                  </a:lnTo>
                  <a:lnTo>
                    <a:pt x="567" y="584"/>
                  </a:lnTo>
                  <a:lnTo>
                    <a:pt x="572" y="584"/>
                  </a:lnTo>
                  <a:lnTo>
                    <a:pt x="572" y="593"/>
                  </a:lnTo>
                  <a:lnTo>
                    <a:pt x="572" y="593"/>
                  </a:lnTo>
                  <a:lnTo>
                    <a:pt x="581" y="593"/>
                  </a:lnTo>
                  <a:lnTo>
                    <a:pt x="581" y="593"/>
                  </a:lnTo>
                  <a:lnTo>
                    <a:pt x="581" y="593"/>
                  </a:lnTo>
                  <a:lnTo>
                    <a:pt x="581" y="593"/>
                  </a:lnTo>
                  <a:lnTo>
                    <a:pt x="581" y="611"/>
                  </a:lnTo>
                  <a:lnTo>
                    <a:pt x="581" y="611"/>
                  </a:lnTo>
                  <a:lnTo>
                    <a:pt x="586" y="611"/>
                  </a:lnTo>
                  <a:lnTo>
                    <a:pt x="586" y="621"/>
                  </a:lnTo>
                  <a:lnTo>
                    <a:pt x="586" y="621"/>
                  </a:lnTo>
                  <a:lnTo>
                    <a:pt x="599" y="621"/>
                  </a:lnTo>
                  <a:lnTo>
                    <a:pt x="599" y="621"/>
                  </a:lnTo>
                  <a:lnTo>
                    <a:pt x="599" y="621"/>
                  </a:lnTo>
                  <a:lnTo>
                    <a:pt x="599" y="621"/>
                  </a:lnTo>
                  <a:lnTo>
                    <a:pt x="599" y="639"/>
                  </a:lnTo>
                  <a:lnTo>
                    <a:pt x="599" y="639"/>
                  </a:lnTo>
                  <a:lnTo>
                    <a:pt x="607" y="639"/>
                  </a:lnTo>
                  <a:lnTo>
                    <a:pt x="607" y="648"/>
                  </a:lnTo>
                  <a:lnTo>
                    <a:pt x="607" y="648"/>
                  </a:lnTo>
                  <a:lnTo>
                    <a:pt x="674" y="648"/>
                  </a:lnTo>
                  <a:lnTo>
                    <a:pt x="674" y="658"/>
                  </a:lnTo>
                  <a:lnTo>
                    <a:pt x="674" y="658"/>
                  </a:lnTo>
                  <a:lnTo>
                    <a:pt x="680" y="658"/>
                  </a:lnTo>
                  <a:lnTo>
                    <a:pt x="680" y="658"/>
                  </a:lnTo>
                  <a:lnTo>
                    <a:pt x="680" y="658"/>
                  </a:lnTo>
                  <a:lnTo>
                    <a:pt x="684" y="658"/>
                  </a:lnTo>
                  <a:lnTo>
                    <a:pt x="684" y="666"/>
                  </a:lnTo>
                  <a:lnTo>
                    <a:pt x="684" y="666"/>
                  </a:lnTo>
                  <a:lnTo>
                    <a:pt x="697" y="666"/>
                  </a:lnTo>
                  <a:lnTo>
                    <a:pt x="697" y="666"/>
                  </a:lnTo>
                  <a:lnTo>
                    <a:pt x="697" y="666"/>
                  </a:lnTo>
                  <a:lnTo>
                    <a:pt x="697" y="666"/>
                  </a:lnTo>
                  <a:lnTo>
                    <a:pt x="697" y="685"/>
                  </a:lnTo>
                  <a:lnTo>
                    <a:pt x="697" y="685"/>
                  </a:lnTo>
                  <a:lnTo>
                    <a:pt x="737" y="685"/>
                  </a:lnTo>
                  <a:lnTo>
                    <a:pt x="737" y="694"/>
                  </a:lnTo>
                  <a:lnTo>
                    <a:pt x="737" y="694"/>
                  </a:lnTo>
                  <a:lnTo>
                    <a:pt x="755" y="694"/>
                  </a:lnTo>
                  <a:lnTo>
                    <a:pt x="755" y="694"/>
                  </a:lnTo>
                  <a:lnTo>
                    <a:pt x="755" y="694"/>
                  </a:lnTo>
                  <a:lnTo>
                    <a:pt x="755" y="694"/>
                  </a:lnTo>
                  <a:lnTo>
                    <a:pt x="755" y="713"/>
                  </a:lnTo>
                  <a:lnTo>
                    <a:pt x="755" y="713"/>
                  </a:lnTo>
                  <a:lnTo>
                    <a:pt x="772" y="713"/>
                  </a:lnTo>
                  <a:lnTo>
                    <a:pt x="772" y="721"/>
                  </a:lnTo>
                  <a:lnTo>
                    <a:pt x="772" y="721"/>
                  </a:lnTo>
                  <a:lnTo>
                    <a:pt x="778" y="721"/>
                  </a:lnTo>
                  <a:lnTo>
                    <a:pt x="778" y="731"/>
                  </a:lnTo>
                  <a:lnTo>
                    <a:pt x="778" y="731"/>
                  </a:lnTo>
                  <a:lnTo>
                    <a:pt x="787" y="731"/>
                  </a:lnTo>
                  <a:lnTo>
                    <a:pt x="787" y="740"/>
                  </a:lnTo>
                  <a:lnTo>
                    <a:pt x="787" y="740"/>
                  </a:lnTo>
                  <a:lnTo>
                    <a:pt x="799" y="740"/>
                  </a:lnTo>
                  <a:lnTo>
                    <a:pt x="799" y="749"/>
                  </a:lnTo>
                  <a:lnTo>
                    <a:pt x="799" y="749"/>
                  </a:lnTo>
                  <a:lnTo>
                    <a:pt x="809" y="749"/>
                  </a:lnTo>
                  <a:lnTo>
                    <a:pt x="809" y="758"/>
                  </a:lnTo>
                  <a:lnTo>
                    <a:pt x="809" y="758"/>
                  </a:lnTo>
                  <a:lnTo>
                    <a:pt x="814" y="758"/>
                  </a:lnTo>
                  <a:lnTo>
                    <a:pt x="814" y="768"/>
                  </a:lnTo>
                  <a:lnTo>
                    <a:pt x="814" y="768"/>
                  </a:lnTo>
                  <a:lnTo>
                    <a:pt x="826" y="768"/>
                  </a:lnTo>
                  <a:lnTo>
                    <a:pt x="826" y="768"/>
                  </a:lnTo>
                  <a:lnTo>
                    <a:pt x="826" y="768"/>
                  </a:lnTo>
                  <a:lnTo>
                    <a:pt x="826" y="768"/>
                  </a:lnTo>
                  <a:lnTo>
                    <a:pt x="826" y="786"/>
                  </a:lnTo>
                  <a:lnTo>
                    <a:pt x="826" y="786"/>
                  </a:lnTo>
                  <a:lnTo>
                    <a:pt x="841" y="786"/>
                  </a:lnTo>
                  <a:lnTo>
                    <a:pt x="841" y="786"/>
                  </a:lnTo>
                  <a:lnTo>
                    <a:pt x="841" y="786"/>
                  </a:lnTo>
                  <a:lnTo>
                    <a:pt x="841" y="786"/>
                  </a:lnTo>
                  <a:lnTo>
                    <a:pt x="841" y="832"/>
                  </a:lnTo>
                  <a:lnTo>
                    <a:pt x="841" y="832"/>
                  </a:lnTo>
                  <a:lnTo>
                    <a:pt x="845" y="832"/>
                  </a:lnTo>
                  <a:lnTo>
                    <a:pt x="845" y="832"/>
                  </a:lnTo>
                  <a:lnTo>
                    <a:pt x="845" y="832"/>
                  </a:lnTo>
                  <a:lnTo>
                    <a:pt x="845" y="832"/>
                  </a:lnTo>
                  <a:lnTo>
                    <a:pt x="845" y="859"/>
                  </a:lnTo>
                  <a:lnTo>
                    <a:pt x="845" y="859"/>
                  </a:lnTo>
                  <a:lnTo>
                    <a:pt x="849" y="859"/>
                  </a:lnTo>
                  <a:lnTo>
                    <a:pt x="849" y="859"/>
                  </a:lnTo>
                  <a:lnTo>
                    <a:pt x="849" y="859"/>
                  </a:lnTo>
                  <a:lnTo>
                    <a:pt x="849" y="859"/>
                  </a:lnTo>
                  <a:lnTo>
                    <a:pt x="849" y="924"/>
                  </a:lnTo>
                  <a:lnTo>
                    <a:pt x="853" y="924"/>
                  </a:lnTo>
                  <a:lnTo>
                    <a:pt x="853" y="924"/>
                  </a:lnTo>
                  <a:lnTo>
                    <a:pt x="853" y="952"/>
                  </a:lnTo>
                  <a:lnTo>
                    <a:pt x="853" y="952"/>
                  </a:lnTo>
                  <a:lnTo>
                    <a:pt x="862" y="952"/>
                  </a:lnTo>
                  <a:lnTo>
                    <a:pt x="862" y="962"/>
                  </a:lnTo>
                  <a:lnTo>
                    <a:pt x="862" y="962"/>
                  </a:lnTo>
                  <a:lnTo>
                    <a:pt x="872" y="962"/>
                  </a:lnTo>
                  <a:lnTo>
                    <a:pt x="872" y="962"/>
                  </a:lnTo>
                  <a:lnTo>
                    <a:pt x="872" y="962"/>
                  </a:lnTo>
                  <a:lnTo>
                    <a:pt x="872" y="962"/>
                  </a:lnTo>
                  <a:lnTo>
                    <a:pt x="872" y="980"/>
                  </a:lnTo>
                  <a:lnTo>
                    <a:pt x="872" y="980"/>
                  </a:lnTo>
                  <a:lnTo>
                    <a:pt x="907" y="980"/>
                  </a:lnTo>
                  <a:lnTo>
                    <a:pt x="907" y="990"/>
                  </a:lnTo>
                  <a:lnTo>
                    <a:pt x="907" y="990"/>
                  </a:lnTo>
                  <a:lnTo>
                    <a:pt x="965" y="990"/>
                  </a:lnTo>
                  <a:lnTo>
                    <a:pt x="965" y="1000"/>
                  </a:lnTo>
                  <a:lnTo>
                    <a:pt x="965" y="1000"/>
                  </a:lnTo>
                  <a:lnTo>
                    <a:pt x="979" y="1000"/>
                  </a:lnTo>
                  <a:lnTo>
                    <a:pt x="979" y="1000"/>
                  </a:lnTo>
                  <a:lnTo>
                    <a:pt x="979" y="1000"/>
                  </a:lnTo>
                  <a:lnTo>
                    <a:pt x="979" y="1000"/>
                  </a:lnTo>
                  <a:lnTo>
                    <a:pt x="979" y="1018"/>
                  </a:lnTo>
                  <a:lnTo>
                    <a:pt x="979" y="1018"/>
                  </a:lnTo>
                  <a:lnTo>
                    <a:pt x="1006" y="1018"/>
                  </a:lnTo>
                  <a:lnTo>
                    <a:pt x="1006" y="1018"/>
                  </a:lnTo>
                  <a:lnTo>
                    <a:pt x="1006" y="1018"/>
                  </a:lnTo>
                  <a:lnTo>
                    <a:pt x="1006" y="1018"/>
                  </a:lnTo>
                  <a:lnTo>
                    <a:pt x="1006" y="1038"/>
                  </a:lnTo>
                  <a:lnTo>
                    <a:pt x="1006" y="1038"/>
                  </a:lnTo>
                  <a:lnTo>
                    <a:pt x="1010" y="1038"/>
                  </a:lnTo>
                  <a:lnTo>
                    <a:pt x="1010" y="1046"/>
                  </a:lnTo>
                  <a:lnTo>
                    <a:pt x="1010" y="1046"/>
                  </a:lnTo>
                  <a:lnTo>
                    <a:pt x="1041" y="1046"/>
                  </a:lnTo>
                  <a:lnTo>
                    <a:pt x="1041" y="1056"/>
                  </a:lnTo>
                  <a:lnTo>
                    <a:pt x="1041" y="1056"/>
                  </a:lnTo>
                  <a:lnTo>
                    <a:pt x="1054" y="1056"/>
                  </a:lnTo>
                  <a:lnTo>
                    <a:pt x="1054" y="1056"/>
                  </a:lnTo>
                  <a:lnTo>
                    <a:pt x="1054" y="1056"/>
                  </a:lnTo>
                  <a:lnTo>
                    <a:pt x="1054" y="1056"/>
                  </a:lnTo>
                  <a:lnTo>
                    <a:pt x="1054" y="1076"/>
                  </a:lnTo>
                  <a:lnTo>
                    <a:pt x="1054" y="1076"/>
                  </a:lnTo>
                  <a:lnTo>
                    <a:pt x="1059" y="1076"/>
                  </a:lnTo>
                  <a:lnTo>
                    <a:pt x="1059" y="1084"/>
                  </a:lnTo>
                  <a:lnTo>
                    <a:pt x="1059" y="1084"/>
                  </a:lnTo>
                  <a:lnTo>
                    <a:pt x="1090" y="1084"/>
                  </a:lnTo>
                  <a:lnTo>
                    <a:pt x="1090" y="1094"/>
                  </a:lnTo>
                  <a:lnTo>
                    <a:pt x="1090" y="1094"/>
                  </a:lnTo>
                  <a:lnTo>
                    <a:pt x="1100" y="1094"/>
                  </a:lnTo>
                  <a:lnTo>
                    <a:pt x="1100" y="1094"/>
                  </a:lnTo>
                  <a:lnTo>
                    <a:pt x="1100" y="1094"/>
                  </a:lnTo>
                  <a:lnTo>
                    <a:pt x="1100" y="1094"/>
                  </a:lnTo>
                  <a:lnTo>
                    <a:pt x="1100" y="1123"/>
                  </a:lnTo>
                  <a:lnTo>
                    <a:pt x="1100" y="1123"/>
                  </a:lnTo>
                  <a:lnTo>
                    <a:pt x="1104" y="1123"/>
                  </a:lnTo>
                  <a:lnTo>
                    <a:pt x="1104" y="1123"/>
                  </a:lnTo>
                  <a:lnTo>
                    <a:pt x="1104" y="1123"/>
                  </a:lnTo>
                  <a:lnTo>
                    <a:pt x="1104" y="1123"/>
                  </a:lnTo>
                  <a:lnTo>
                    <a:pt x="1104" y="1141"/>
                  </a:lnTo>
                  <a:lnTo>
                    <a:pt x="1104" y="1141"/>
                  </a:lnTo>
                  <a:lnTo>
                    <a:pt x="1108" y="1141"/>
                  </a:lnTo>
                  <a:lnTo>
                    <a:pt x="1108" y="1141"/>
                  </a:lnTo>
                  <a:lnTo>
                    <a:pt x="1108" y="1141"/>
                  </a:lnTo>
                  <a:lnTo>
                    <a:pt x="1108" y="1141"/>
                  </a:lnTo>
                  <a:lnTo>
                    <a:pt x="1108" y="1161"/>
                  </a:lnTo>
                  <a:lnTo>
                    <a:pt x="1108" y="1161"/>
                  </a:lnTo>
                  <a:lnTo>
                    <a:pt x="1113" y="1161"/>
                  </a:lnTo>
                  <a:lnTo>
                    <a:pt x="1113" y="1171"/>
                  </a:lnTo>
                  <a:lnTo>
                    <a:pt x="1113" y="1171"/>
                  </a:lnTo>
                  <a:lnTo>
                    <a:pt x="1117" y="1171"/>
                  </a:lnTo>
                  <a:lnTo>
                    <a:pt x="1117" y="1180"/>
                  </a:lnTo>
                  <a:lnTo>
                    <a:pt x="1117" y="1180"/>
                  </a:lnTo>
                  <a:lnTo>
                    <a:pt x="1121" y="1180"/>
                  </a:lnTo>
                  <a:lnTo>
                    <a:pt x="1121" y="1180"/>
                  </a:lnTo>
                  <a:lnTo>
                    <a:pt x="1121" y="1180"/>
                  </a:lnTo>
                  <a:lnTo>
                    <a:pt x="1121" y="1180"/>
                  </a:lnTo>
                  <a:lnTo>
                    <a:pt x="1121" y="1200"/>
                  </a:lnTo>
                  <a:lnTo>
                    <a:pt x="1121" y="1200"/>
                  </a:lnTo>
                  <a:lnTo>
                    <a:pt x="1126" y="1200"/>
                  </a:lnTo>
                  <a:lnTo>
                    <a:pt x="1126" y="1211"/>
                  </a:lnTo>
                  <a:lnTo>
                    <a:pt x="1126" y="1211"/>
                  </a:lnTo>
                  <a:lnTo>
                    <a:pt x="1131" y="1211"/>
                  </a:lnTo>
                  <a:lnTo>
                    <a:pt x="1131" y="1211"/>
                  </a:lnTo>
                  <a:lnTo>
                    <a:pt x="1131" y="1211"/>
                  </a:lnTo>
                  <a:lnTo>
                    <a:pt x="1131" y="1211"/>
                  </a:lnTo>
                  <a:lnTo>
                    <a:pt x="1131" y="1230"/>
                  </a:lnTo>
                  <a:lnTo>
                    <a:pt x="1131" y="1230"/>
                  </a:lnTo>
                  <a:lnTo>
                    <a:pt x="1135" y="1230"/>
                  </a:lnTo>
                  <a:lnTo>
                    <a:pt x="1135" y="1240"/>
                  </a:lnTo>
                  <a:lnTo>
                    <a:pt x="1135" y="1240"/>
                  </a:lnTo>
                  <a:lnTo>
                    <a:pt x="1140" y="1240"/>
                  </a:lnTo>
                  <a:lnTo>
                    <a:pt x="1140" y="1251"/>
                  </a:lnTo>
                  <a:lnTo>
                    <a:pt x="1140" y="1251"/>
                  </a:lnTo>
                  <a:lnTo>
                    <a:pt x="1144" y="1251"/>
                  </a:lnTo>
                  <a:lnTo>
                    <a:pt x="1144" y="1260"/>
                  </a:lnTo>
                  <a:lnTo>
                    <a:pt x="1144" y="1260"/>
                  </a:lnTo>
                  <a:lnTo>
                    <a:pt x="1148" y="1260"/>
                  </a:lnTo>
                  <a:lnTo>
                    <a:pt x="1148" y="1271"/>
                  </a:lnTo>
                  <a:lnTo>
                    <a:pt x="1148" y="1271"/>
                  </a:lnTo>
                  <a:lnTo>
                    <a:pt x="1153" y="1271"/>
                  </a:lnTo>
                  <a:lnTo>
                    <a:pt x="1153" y="1281"/>
                  </a:lnTo>
                  <a:lnTo>
                    <a:pt x="1157" y="1281"/>
                  </a:lnTo>
                  <a:lnTo>
                    <a:pt x="1157" y="1281"/>
                  </a:lnTo>
                  <a:lnTo>
                    <a:pt x="1157" y="1301"/>
                  </a:lnTo>
                  <a:lnTo>
                    <a:pt x="1157" y="1301"/>
                  </a:lnTo>
                  <a:lnTo>
                    <a:pt x="1207" y="1301"/>
                  </a:lnTo>
                  <a:lnTo>
                    <a:pt x="1207" y="1312"/>
                  </a:lnTo>
                  <a:lnTo>
                    <a:pt x="1207" y="1312"/>
                  </a:lnTo>
                  <a:lnTo>
                    <a:pt x="1238" y="1312"/>
                  </a:lnTo>
                  <a:lnTo>
                    <a:pt x="1238" y="1323"/>
                  </a:lnTo>
                  <a:lnTo>
                    <a:pt x="1238" y="1323"/>
                  </a:lnTo>
                  <a:lnTo>
                    <a:pt x="1265" y="1323"/>
                  </a:lnTo>
                  <a:lnTo>
                    <a:pt x="1265" y="1334"/>
                  </a:lnTo>
                  <a:lnTo>
                    <a:pt x="1265" y="1334"/>
                  </a:lnTo>
                  <a:lnTo>
                    <a:pt x="1314" y="1334"/>
                  </a:lnTo>
                  <a:lnTo>
                    <a:pt x="1314" y="1343"/>
                  </a:lnTo>
                  <a:lnTo>
                    <a:pt x="1314" y="1343"/>
                  </a:lnTo>
                  <a:lnTo>
                    <a:pt x="1328" y="1343"/>
                  </a:lnTo>
                  <a:lnTo>
                    <a:pt x="1328" y="1354"/>
                  </a:lnTo>
                  <a:lnTo>
                    <a:pt x="1328" y="1354"/>
                  </a:lnTo>
                  <a:lnTo>
                    <a:pt x="1341" y="1354"/>
                  </a:lnTo>
                  <a:lnTo>
                    <a:pt x="1341" y="1365"/>
                  </a:lnTo>
                  <a:lnTo>
                    <a:pt x="1341" y="1365"/>
                  </a:lnTo>
                  <a:lnTo>
                    <a:pt x="1360" y="1365"/>
                  </a:lnTo>
                  <a:lnTo>
                    <a:pt x="1360" y="1365"/>
                  </a:lnTo>
                  <a:lnTo>
                    <a:pt x="1363" y="1365"/>
                  </a:lnTo>
                  <a:lnTo>
                    <a:pt x="1363" y="1365"/>
                  </a:lnTo>
                  <a:lnTo>
                    <a:pt x="1363" y="1386"/>
                  </a:lnTo>
                  <a:lnTo>
                    <a:pt x="1363" y="1386"/>
                  </a:lnTo>
                  <a:lnTo>
                    <a:pt x="1376" y="1386"/>
                  </a:lnTo>
                  <a:lnTo>
                    <a:pt x="1376" y="1396"/>
                  </a:lnTo>
                  <a:lnTo>
                    <a:pt x="1376" y="1396"/>
                  </a:lnTo>
                  <a:lnTo>
                    <a:pt x="1385" y="1396"/>
                  </a:lnTo>
                  <a:lnTo>
                    <a:pt x="1385" y="1407"/>
                  </a:lnTo>
                  <a:lnTo>
                    <a:pt x="1385" y="1407"/>
                  </a:lnTo>
                  <a:lnTo>
                    <a:pt x="1403" y="1407"/>
                  </a:lnTo>
                  <a:lnTo>
                    <a:pt x="1403" y="1418"/>
                  </a:lnTo>
                  <a:lnTo>
                    <a:pt x="1403" y="1418"/>
                  </a:lnTo>
                  <a:lnTo>
                    <a:pt x="1412" y="1418"/>
                  </a:lnTo>
                  <a:lnTo>
                    <a:pt x="1412" y="1418"/>
                  </a:lnTo>
                  <a:lnTo>
                    <a:pt x="1412" y="1418"/>
                  </a:lnTo>
                  <a:lnTo>
                    <a:pt x="1412" y="1418"/>
                  </a:lnTo>
                  <a:lnTo>
                    <a:pt x="1412" y="1441"/>
                  </a:lnTo>
                  <a:lnTo>
                    <a:pt x="1412" y="1441"/>
                  </a:lnTo>
                  <a:lnTo>
                    <a:pt x="1416" y="1441"/>
                  </a:lnTo>
                  <a:lnTo>
                    <a:pt x="1416" y="1452"/>
                  </a:lnTo>
                  <a:lnTo>
                    <a:pt x="1416" y="1452"/>
                  </a:lnTo>
                  <a:lnTo>
                    <a:pt x="1426" y="1452"/>
                  </a:lnTo>
                  <a:lnTo>
                    <a:pt x="1426" y="1464"/>
                  </a:lnTo>
                  <a:lnTo>
                    <a:pt x="1430" y="1464"/>
                  </a:lnTo>
                  <a:lnTo>
                    <a:pt x="1430" y="1464"/>
                  </a:lnTo>
                  <a:lnTo>
                    <a:pt x="1430" y="1489"/>
                  </a:lnTo>
                  <a:lnTo>
                    <a:pt x="1430" y="1489"/>
                  </a:lnTo>
                  <a:lnTo>
                    <a:pt x="1435" y="1489"/>
                  </a:lnTo>
                  <a:lnTo>
                    <a:pt x="1435" y="1501"/>
                  </a:lnTo>
                  <a:lnTo>
                    <a:pt x="1435" y="1501"/>
                  </a:lnTo>
                  <a:lnTo>
                    <a:pt x="1439" y="1501"/>
                  </a:lnTo>
                  <a:lnTo>
                    <a:pt x="1439" y="1501"/>
                  </a:lnTo>
                  <a:lnTo>
                    <a:pt x="1439" y="1501"/>
                  </a:lnTo>
                  <a:lnTo>
                    <a:pt x="1439" y="1501"/>
                  </a:lnTo>
                  <a:lnTo>
                    <a:pt x="1439" y="1526"/>
                  </a:lnTo>
                  <a:lnTo>
                    <a:pt x="1439" y="1526"/>
                  </a:lnTo>
                  <a:lnTo>
                    <a:pt x="1506" y="1526"/>
                  </a:lnTo>
                  <a:lnTo>
                    <a:pt x="1506" y="1539"/>
                  </a:lnTo>
                  <a:lnTo>
                    <a:pt x="1506" y="1539"/>
                  </a:lnTo>
                  <a:lnTo>
                    <a:pt x="1520" y="1539"/>
                  </a:lnTo>
                  <a:lnTo>
                    <a:pt x="1520" y="1551"/>
                  </a:lnTo>
                  <a:lnTo>
                    <a:pt x="1520" y="1551"/>
                  </a:lnTo>
                  <a:lnTo>
                    <a:pt x="1596" y="1551"/>
                  </a:lnTo>
                  <a:lnTo>
                    <a:pt x="1596" y="1564"/>
                  </a:lnTo>
                  <a:lnTo>
                    <a:pt x="1596" y="1564"/>
                  </a:lnTo>
                  <a:lnTo>
                    <a:pt x="1623" y="1564"/>
                  </a:lnTo>
                  <a:lnTo>
                    <a:pt x="1623" y="1577"/>
                  </a:lnTo>
                  <a:lnTo>
                    <a:pt x="1623" y="1577"/>
                  </a:lnTo>
                  <a:lnTo>
                    <a:pt x="1658" y="1577"/>
                  </a:lnTo>
                  <a:lnTo>
                    <a:pt x="1658" y="1590"/>
                  </a:lnTo>
                  <a:lnTo>
                    <a:pt x="1658" y="1590"/>
                  </a:lnTo>
                  <a:lnTo>
                    <a:pt x="1685" y="1590"/>
                  </a:lnTo>
                  <a:lnTo>
                    <a:pt x="1685" y="1604"/>
                  </a:lnTo>
                  <a:lnTo>
                    <a:pt x="1685" y="1604"/>
                  </a:lnTo>
                  <a:lnTo>
                    <a:pt x="1694" y="1604"/>
                  </a:lnTo>
                  <a:lnTo>
                    <a:pt x="1694" y="1618"/>
                  </a:lnTo>
                  <a:lnTo>
                    <a:pt x="1694" y="1618"/>
                  </a:lnTo>
                  <a:lnTo>
                    <a:pt x="1698" y="1618"/>
                  </a:lnTo>
                  <a:lnTo>
                    <a:pt x="1698" y="1634"/>
                  </a:lnTo>
                  <a:lnTo>
                    <a:pt x="1698" y="1634"/>
                  </a:lnTo>
                  <a:lnTo>
                    <a:pt x="1712" y="1634"/>
                  </a:lnTo>
                  <a:lnTo>
                    <a:pt x="1712" y="1651"/>
                  </a:lnTo>
                  <a:lnTo>
                    <a:pt x="1712" y="1651"/>
                  </a:lnTo>
                  <a:lnTo>
                    <a:pt x="1734" y="1651"/>
                  </a:lnTo>
                  <a:lnTo>
                    <a:pt x="1734" y="1670"/>
                  </a:lnTo>
                  <a:lnTo>
                    <a:pt x="1734" y="1670"/>
                  </a:lnTo>
                  <a:lnTo>
                    <a:pt x="1913" y="1670"/>
                  </a:lnTo>
                  <a:lnTo>
                    <a:pt x="1913" y="1688"/>
                  </a:lnTo>
                  <a:lnTo>
                    <a:pt x="1913" y="1688"/>
                  </a:lnTo>
                  <a:lnTo>
                    <a:pt x="1940" y="1688"/>
                  </a:lnTo>
                  <a:lnTo>
                    <a:pt x="1940" y="1706"/>
                  </a:lnTo>
                  <a:lnTo>
                    <a:pt x="1940" y="1706"/>
                  </a:lnTo>
                  <a:lnTo>
                    <a:pt x="1944" y="1706"/>
                  </a:lnTo>
                  <a:lnTo>
                    <a:pt x="1944" y="1725"/>
                  </a:lnTo>
                  <a:lnTo>
                    <a:pt x="1944" y="1725"/>
                  </a:lnTo>
                  <a:lnTo>
                    <a:pt x="2041" y="1725"/>
                  </a:lnTo>
                  <a:lnTo>
                    <a:pt x="2041" y="1725"/>
                  </a:lnTo>
                  <a:lnTo>
                    <a:pt x="2041" y="1725"/>
                  </a:lnTo>
                  <a:lnTo>
                    <a:pt x="2056" y="1725"/>
                  </a:lnTo>
                  <a:lnTo>
                    <a:pt x="2056" y="1747"/>
                  </a:lnTo>
                  <a:lnTo>
                    <a:pt x="2056" y="1747"/>
                  </a:lnTo>
                  <a:lnTo>
                    <a:pt x="2065" y="1747"/>
                  </a:lnTo>
                  <a:lnTo>
                    <a:pt x="2065" y="1769"/>
                  </a:lnTo>
                  <a:lnTo>
                    <a:pt x="2065" y="1769"/>
                  </a:lnTo>
                  <a:lnTo>
                    <a:pt x="2087" y="1769"/>
                  </a:lnTo>
                  <a:lnTo>
                    <a:pt x="2087" y="1794"/>
                  </a:lnTo>
                  <a:lnTo>
                    <a:pt x="2087" y="1794"/>
                  </a:lnTo>
                  <a:lnTo>
                    <a:pt x="2440" y="1794"/>
                  </a:lnTo>
                  <a:lnTo>
                    <a:pt x="2440" y="1821"/>
                  </a:lnTo>
                  <a:lnTo>
                    <a:pt x="2440" y="1821"/>
                  </a:lnTo>
                  <a:lnTo>
                    <a:pt x="2444" y="1821"/>
                  </a:lnTo>
                  <a:lnTo>
                    <a:pt x="2444" y="1848"/>
                  </a:lnTo>
                  <a:lnTo>
                    <a:pt x="2444" y="1848"/>
                  </a:lnTo>
                  <a:lnTo>
                    <a:pt x="2721" y="1848"/>
                  </a:lnTo>
                  <a:lnTo>
                    <a:pt x="2721" y="1848"/>
                  </a:lnTo>
                  <a:lnTo>
                    <a:pt x="2721" y="1848"/>
                  </a:lnTo>
                  <a:lnTo>
                    <a:pt x="2789" y="1848"/>
                  </a:lnTo>
                  <a:lnTo>
                    <a:pt x="2789" y="1910"/>
                  </a:lnTo>
                  <a:lnTo>
                    <a:pt x="2789" y="1910"/>
                  </a:lnTo>
                  <a:lnTo>
                    <a:pt x="3401" y="1910"/>
                  </a:lnTo>
                  <a:lnTo>
                    <a:pt x="3401" y="1910"/>
                  </a:lnTo>
                  <a:lnTo>
                    <a:pt x="3401" y="1910"/>
                  </a:lnTo>
                  <a:lnTo>
                    <a:pt x="3567" y="1910"/>
                  </a:lnTo>
                  <a:lnTo>
                    <a:pt x="3567" y="1910"/>
                  </a:lnTo>
                </a:path>
              </a:pathLst>
            </a:custGeom>
            <a:noFill/>
            <a:ln w="28575" cap="flat">
              <a:solidFill>
                <a:srgbClr val="610F0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50" name="Line 72">
              <a:extLst>
                <a:ext uri="{FF2B5EF4-FFF2-40B4-BE49-F238E27FC236}">
                  <a16:creationId xmlns:a16="http://schemas.microsoft.com/office/drawing/2014/main" id="{1CE54617-882A-AE05-C3F0-A40BA69C0737}"/>
                </a:ext>
              </a:extLst>
            </p:cNvPr>
            <p:cNvSpPr>
              <a:spLocks noChangeShapeType="1"/>
            </p:cNvSpPr>
            <p:nvPr/>
          </p:nvSpPr>
          <p:spPr bwMode="auto">
            <a:xfrm>
              <a:off x="1467737" y="1354470"/>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51" name="Line 73">
              <a:extLst>
                <a:ext uri="{FF2B5EF4-FFF2-40B4-BE49-F238E27FC236}">
                  <a16:creationId xmlns:a16="http://schemas.microsoft.com/office/drawing/2014/main" id="{EC928C30-F4E1-4406-CCA3-31922358C247}"/>
                </a:ext>
              </a:extLst>
            </p:cNvPr>
            <p:cNvSpPr>
              <a:spLocks noChangeShapeType="1"/>
            </p:cNvSpPr>
            <p:nvPr/>
          </p:nvSpPr>
          <p:spPr bwMode="auto">
            <a:xfrm>
              <a:off x="1885250" y="1576720"/>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52" name="Line 74">
              <a:extLst>
                <a:ext uri="{FF2B5EF4-FFF2-40B4-BE49-F238E27FC236}">
                  <a16:creationId xmlns:a16="http://schemas.microsoft.com/office/drawing/2014/main" id="{E878465B-792F-60A0-5132-DC0729D48886}"/>
                </a:ext>
              </a:extLst>
            </p:cNvPr>
            <p:cNvSpPr>
              <a:spLocks noChangeShapeType="1"/>
            </p:cNvSpPr>
            <p:nvPr/>
          </p:nvSpPr>
          <p:spPr bwMode="auto">
            <a:xfrm>
              <a:off x="1891600" y="1591008"/>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53" name="Line 75">
              <a:extLst>
                <a:ext uri="{FF2B5EF4-FFF2-40B4-BE49-F238E27FC236}">
                  <a16:creationId xmlns:a16="http://schemas.microsoft.com/office/drawing/2014/main" id="{170EBB41-2E73-76F0-D19E-138A181802B0}"/>
                </a:ext>
              </a:extLst>
            </p:cNvPr>
            <p:cNvSpPr>
              <a:spLocks noChangeShapeType="1"/>
            </p:cNvSpPr>
            <p:nvPr/>
          </p:nvSpPr>
          <p:spPr bwMode="auto">
            <a:xfrm>
              <a:off x="1921762" y="1617995"/>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54" name="Line 76">
              <a:extLst>
                <a:ext uri="{FF2B5EF4-FFF2-40B4-BE49-F238E27FC236}">
                  <a16:creationId xmlns:a16="http://schemas.microsoft.com/office/drawing/2014/main" id="{6C602F54-6F3F-FE98-A3D5-B51FCB96F6AD}"/>
                </a:ext>
              </a:extLst>
            </p:cNvPr>
            <p:cNvSpPr>
              <a:spLocks noChangeShapeType="1"/>
            </p:cNvSpPr>
            <p:nvPr/>
          </p:nvSpPr>
          <p:spPr bwMode="auto">
            <a:xfrm>
              <a:off x="2310700" y="1814845"/>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55" name="Line 77">
              <a:extLst>
                <a:ext uri="{FF2B5EF4-FFF2-40B4-BE49-F238E27FC236}">
                  <a16:creationId xmlns:a16="http://schemas.microsoft.com/office/drawing/2014/main" id="{399F9D87-788A-30FE-D5F7-DFCC6BA09F40}"/>
                </a:ext>
              </a:extLst>
            </p:cNvPr>
            <p:cNvSpPr>
              <a:spLocks noChangeShapeType="1"/>
            </p:cNvSpPr>
            <p:nvPr/>
          </p:nvSpPr>
          <p:spPr bwMode="auto">
            <a:xfrm>
              <a:off x="2339275" y="1886283"/>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56" name="Line 78">
              <a:extLst>
                <a:ext uri="{FF2B5EF4-FFF2-40B4-BE49-F238E27FC236}">
                  <a16:creationId xmlns:a16="http://schemas.microsoft.com/office/drawing/2014/main" id="{446F9599-73F4-E873-21F1-8622C453DB2A}"/>
                </a:ext>
              </a:extLst>
            </p:cNvPr>
            <p:cNvSpPr>
              <a:spLocks noChangeShapeType="1"/>
            </p:cNvSpPr>
            <p:nvPr/>
          </p:nvSpPr>
          <p:spPr bwMode="auto">
            <a:xfrm>
              <a:off x="2347212" y="1914858"/>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57" name="Line 79">
              <a:extLst>
                <a:ext uri="{FF2B5EF4-FFF2-40B4-BE49-F238E27FC236}">
                  <a16:creationId xmlns:a16="http://schemas.microsoft.com/office/drawing/2014/main" id="{00263229-9FE4-9E2D-9DB5-E58BF2310CDC}"/>
                </a:ext>
              </a:extLst>
            </p:cNvPr>
            <p:cNvSpPr>
              <a:spLocks noChangeShapeType="1"/>
            </p:cNvSpPr>
            <p:nvPr/>
          </p:nvSpPr>
          <p:spPr bwMode="auto">
            <a:xfrm>
              <a:off x="2367850" y="2000583"/>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58" name="Line 80">
              <a:extLst>
                <a:ext uri="{FF2B5EF4-FFF2-40B4-BE49-F238E27FC236}">
                  <a16:creationId xmlns:a16="http://schemas.microsoft.com/office/drawing/2014/main" id="{67C36EDB-429E-B0C2-709C-F88B2715A7B6}"/>
                </a:ext>
              </a:extLst>
            </p:cNvPr>
            <p:cNvSpPr>
              <a:spLocks noChangeShapeType="1"/>
            </p:cNvSpPr>
            <p:nvPr/>
          </p:nvSpPr>
          <p:spPr bwMode="auto">
            <a:xfrm>
              <a:off x="2374200" y="2000583"/>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59" name="Line 81">
              <a:extLst>
                <a:ext uri="{FF2B5EF4-FFF2-40B4-BE49-F238E27FC236}">
                  <a16:creationId xmlns:a16="http://schemas.microsoft.com/office/drawing/2014/main" id="{8851FA4D-FFB8-B945-846C-0FAF39F04141}"/>
                </a:ext>
              </a:extLst>
            </p:cNvPr>
            <p:cNvSpPr>
              <a:spLocks noChangeShapeType="1"/>
            </p:cNvSpPr>
            <p:nvPr/>
          </p:nvSpPr>
          <p:spPr bwMode="auto">
            <a:xfrm>
              <a:off x="2523425" y="2114883"/>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60" name="Line 82">
              <a:extLst>
                <a:ext uri="{FF2B5EF4-FFF2-40B4-BE49-F238E27FC236}">
                  <a16:creationId xmlns:a16="http://schemas.microsoft.com/office/drawing/2014/main" id="{0DD2F112-2D78-E246-3054-1AE118ED739C}"/>
                </a:ext>
              </a:extLst>
            </p:cNvPr>
            <p:cNvSpPr>
              <a:spLocks noChangeShapeType="1"/>
            </p:cNvSpPr>
            <p:nvPr/>
          </p:nvSpPr>
          <p:spPr bwMode="auto">
            <a:xfrm>
              <a:off x="2807587" y="2611770"/>
              <a:ext cx="0" cy="80962"/>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61" name="Line 83">
              <a:extLst>
                <a:ext uri="{FF2B5EF4-FFF2-40B4-BE49-F238E27FC236}">
                  <a16:creationId xmlns:a16="http://schemas.microsoft.com/office/drawing/2014/main" id="{99010692-AF4C-D2E0-942C-59A26EAC7AAF}"/>
                </a:ext>
              </a:extLst>
            </p:cNvPr>
            <p:cNvSpPr>
              <a:spLocks noChangeShapeType="1"/>
            </p:cNvSpPr>
            <p:nvPr/>
          </p:nvSpPr>
          <p:spPr bwMode="auto">
            <a:xfrm>
              <a:off x="3206050" y="2830845"/>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62" name="Line 84">
              <a:extLst>
                <a:ext uri="{FF2B5EF4-FFF2-40B4-BE49-F238E27FC236}">
                  <a16:creationId xmlns:a16="http://schemas.microsoft.com/office/drawing/2014/main" id="{6E8DD671-8DBA-1162-904E-D07F572E62C3}"/>
                </a:ext>
              </a:extLst>
            </p:cNvPr>
            <p:cNvSpPr>
              <a:spLocks noChangeShapeType="1"/>
            </p:cNvSpPr>
            <p:nvPr/>
          </p:nvSpPr>
          <p:spPr bwMode="auto">
            <a:xfrm>
              <a:off x="3212400" y="2859420"/>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63" name="Line 85">
              <a:extLst>
                <a:ext uri="{FF2B5EF4-FFF2-40B4-BE49-F238E27FC236}">
                  <a16:creationId xmlns:a16="http://schemas.microsoft.com/office/drawing/2014/main" id="{6EF0C1FA-DF9D-6536-9156-66D413688F52}"/>
                </a:ext>
              </a:extLst>
            </p:cNvPr>
            <p:cNvSpPr>
              <a:spLocks noChangeShapeType="1"/>
            </p:cNvSpPr>
            <p:nvPr/>
          </p:nvSpPr>
          <p:spPr bwMode="auto">
            <a:xfrm>
              <a:off x="3226687" y="2919745"/>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64" name="Line 86">
              <a:extLst>
                <a:ext uri="{FF2B5EF4-FFF2-40B4-BE49-F238E27FC236}">
                  <a16:creationId xmlns:a16="http://schemas.microsoft.com/office/drawing/2014/main" id="{DBB4EC4E-B07D-4613-4F0D-1C144BD1CD10}"/>
                </a:ext>
              </a:extLst>
            </p:cNvPr>
            <p:cNvSpPr>
              <a:spLocks noChangeShapeType="1"/>
            </p:cNvSpPr>
            <p:nvPr/>
          </p:nvSpPr>
          <p:spPr bwMode="auto">
            <a:xfrm>
              <a:off x="3255262" y="3026108"/>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65" name="Line 87">
              <a:extLst>
                <a:ext uri="{FF2B5EF4-FFF2-40B4-BE49-F238E27FC236}">
                  <a16:creationId xmlns:a16="http://schemas.microsoft.com/office/drawing/2014/main" id="{6D1F4FDF-31EE-29C1-3CF0-363E75B93887}"/>
                </a:ext>
              </a:extLst>
            </p:cNvPr>
            <p:cNvSpPr>
              <a:spLocks noChangeShapeType="1"/>
            </p:cNvSpPr>
            <p:nvPr/>
          </p:nvSpPr>
          <p:spPr bwMode="auto">
            <a:xfrm>
              <a:off x="3269550" y="3072145"/>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66" name="Line 88">
              <a:extLst>
                <a:ext uri="{FF2B5EF4-FFF2-40B4-BE49-F238E27FC236}">
                  <a16:creationId xmlns:a16="http://schemas.microsoft.com/office/drawing/2014/main" id="{9363A96C-EA06-DCAE-7FD2-8ED0020A3D19}"/>
                </a:ext>
              </a:extLst>
            </p:cNvPr>
            <p:cNvSpPr>
              <a:spLocks noChangeShapeType="1"/>
            </p:cNvSpPr>
            <p:nvPr/>
          </p:nvSpPr>
          <p:spPr bwMode="auto">
            <a:xfrm>
              <a:off x="3312412" y="3134058"/>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67" name="Line 89">
              <a:extLst>
                <a:ext uri="{FF2B5EF4-FFF2-40B4-BE49-F238E27FC236}">
                  <a16:creationId xmlns:a16="http://schemas.microsoft.com/office/drawing/2014/main" id="{CE62494B-5864-CA24-6C5E-1E065AE9C45F}"/>
                </a:ext>
              </a:extLst>
            </p:cNvPr>
            <p:cNvSpPr>
              <a:spLocks noChangeShapeType="1"/>
            </p:cNvSpPr>
            <p:nvPr/>
          </p:nvSpPr>
          <p:spPr bwMode="auto">
            <a:xfrm>
              <a:off x="3652137" y="3259470"/>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68" name="Line 90">
              <a:extLst>
                <a:ext uri="{FF2B5EF4-FFF2-40B4-BE49-F238E27FC236}">
                  <a16:creationId xmlns:a16="http://schemas.microsoft.com/office/drawing/2014/main" id="{60408992-7A91-B4F4-5696-931E15BC606C}"/>
                </a:ext>
              </a:extLst>
            </p:cNvPr>
            <p:cNvSpPr>
              <a:spLocks noChangeShapeType="1"/>
            </p:cNvSpPr>
            <p:nvPr/>
          </p:nvSpPr>
          <p:spPr bwMode="auto">
            <a:xfrm>
              <a:off x="3680712" y="3307095"/>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69" name="Line 91">
              <a:extLst>
                <a:ext uri="{FF2B5EF4-FFF2-40B4-BE49-F238E27FC236}">
                  <a16:creationId xmlns:a16="http://schemas.microsoft.com/office/drawing/2014/main" id="{9526119D-A4E5-7FE6-1882-FFE96C9E7F31}"/>
                </a:ext>
              </a:extLst>
            </p:cNvPr>
            <p:cNvSpPr>
              <a:spLocks noChangeShapeType="1"/>
            </p:cNvSpPr>
            <p:nvPr/>
          </p:nvSpPr>
          <p:spPr bwMode="auto">
            <a:xfrm>
              <a:off x="3687062" y="3340433"/>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70" name="Line 92">
              <a:extLst>
                <a:ext uri="{FF2B5EF4-FFF2-40B4-BE49-F238E27FC236}">
                  <a16:creationId xmlns:a16="http://schemas.microsoft.com/office/drawing/2014/main" id="{44EC5B21-BACC-15AF-0F72-31DC4431EB27}"/>
                </a:ext>
              </a:extLst>
            </p:cNvPr>
            <p:cNvSpPr>
              <a:spLocks noChangeShapeType="1"/>
            </p:cNvSpPr>
            <p:nvPr/>
          </p:nvSpPr>
          <p:spPr bwMode="auto">
            <a:xfrm>
              <a:off x="3695000" y="3372183"/>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71" name="Line 93">
              <a:extLst>
                <a:ext uri="{FF2B5EF4-FFF2-40B4-BE49-F238E27FC236}">
                  <a16:creationId xmlns:a16="http://schemas.microsoft.com/office/drawing/2014/main" id="{439EF799-D2CC-0AAC-2B2C-F0C29D1D1681}"/>
                </a:ext>
              </a:extLst>
            </p:cNvPr>
            <p:cNvSpPr>
              <a:spLocks noChangeShapeType="1"/>
            </p:cNvSpPr>
            <p:nvPr/>
          </p:nvSpPr>
          <p:spPr bwMode="auto">
            <a:xfrm>
              <a:off x="3701350" y="3389645"/>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72" name="Line 94">
              <a:extLst>
                <a:ext uri="{FF2B5EF4-FFF2-40B4-BE49-F238E27FC236}">
                  <a16:creationId xmlns:a16="http://schemas.microsoft.com/office/drawing/2014/main" id="{E93B275B-49C0-2B30-6C03-5167C685C4EC}"/>
                </a:ext>
              </a:extLst>
            </p:cNvPr>
            <p:cNvSpPr>
              <a:spLocks noChangeShapeType="1"/>
            </p:cNvSpPr>
            <p:nvPr/>
          </p:nvSpPr>
          <p:spPr bwMode="auto">
            <a:xfrm>
              <a:off x="3707700" y="3389645"/>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73" name="Line 95">
              <a:extLst>
                <a:ext uri="{FF2B5EF4-FFF2-40B4-BE49-F238E27FC236}">
                  <a16:creationId xmlns:a16="http://schemas.microsoft.com/office/drawing/2014/main" id="{1117A914-AE0B-D8E0-01FD-416201A27A73}"/>
                </a:ext>
              </a:extLst>
            </p:cNvPr>
            <p:cNvSpPr>
              <a:spLocks noChangeShapeType="1"/>
            </p:cNvSpPr>
            <p:nvPr/>
          </p:nvSpPr>
          <p:spPr bwMode="auto">
            <a:xfrm>
              <a:off x="3717225" y="3389645"/>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74" name="Line 96">
              <a:extLst>
                <a:ext uri="{FF2B5EF4-FFF2-40B4-BE49-F238E27FC236}">
                  <a16:creationId xmlns:a16="http://schemas.microsoft.com/office/drawing/2014/main" id="{9343DCF0-EF4D-258A-6325-A9846A83B848}"/>
                </a:ext>
              </a:extLst>
            </p:cNvPr>
            <p:cNvSpPr>
              <a:spLocks noChangeShapeType="1"/>
            </p:cNvSpPr>
            <p:nvPr/>
          </p:nvSpPr>
          <p:spPr bwMode="auto">
            <a:xfrm>
              <a:off x="3723575" y="3389645"/>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75" name="Line 97">
              <a:extLst>
                <a:ext uri="{FF2B5EF4-FFF2-40B4-BE49-F238E27FC236}">
                  <a16:creationId xmlns:a16="http://schemas.microsoft.com/office/drawing/2014/main" id="{92E55D0C-27D2-F129-2EDB-88B0878F4C68}"/>
                </a:ext>
              </a:extLst>
            </p:cNvPr>
            <p:cNvSpPr>
              <a:spLocks noChangeShapeType="1"/>
            </p:cNvSpPr>
            <p:nvPr/>
          </p:nvSpPr>
          <p:spPr bwMode="auto">
            <a:xfrm>
              <a:off x="3744212" y="3408695"/>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76" name="Line 98">
              <a:extLst>
                <a:ext uri="{FF2B5EF4-FFF2-40B4-BE49-F238E27FC236}">
                  <a16:creationId xmlns:a16="http://schemas.microsoft.com/office/drawing/2014/main" id="{BAF1CC1A-D59B-EE9D-8942-1D236AA0B496}"/>
                </a:ext>
              </a:extLst>
            </p:cNvPr>
            <p:cNvSpPr>
              <a:spLocks noChangeShapeType="1"/>
            </p:cNvSpPr>
            <p:nvPr/>
          </p:nvSpPr>
          <p:spPr bwMode="auto">
            <a:xfrm>
              <a:off x="4091875" y="3470608"/>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77" name="Line 99">
              <a:extLst>
                <a:ext uri="{FF2B5EF4-FFF2-40B4-BE49-F238E27FC236}">
                  <a16:creationId xmlns:a16="http://schemas.microsoft.com/office/drawing/2014/main" id="{E8EE75EF-8591-BD95-A00F-60C91732A2D2}"/>
                </a:ext>
              </a:extLst>
            </p:cNvPr>
            <p:cNvSpPr>
              <a:spLocks noChangeShapeType="1"/>
            </p:cNvSpPr>
            <p:nvPr/>
          </p:nvSpPr>
          <p:spPr bwMode="auto">
            <a:xfrm>
              <a:off x="4098225" y="3491245"/>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78" name="Line 100">
              <a:extLst>
                <a:ext uri="{FF2B5EF4-FFF2-40B4-BE49-F238E27FC236}">
                  <a16:creationId xmlns:a16="http://schemas.microsoft.com/office/drawing/2014/main" id="{F161DCAA-4DC8-F3B8-D098-823683915B9B}"/>
                </a:ext>
              </a:extLst>
            </p:cNvPr>
            <p:cNvSpPr>
              <a:spLocks noChangeShapeType="1"/>
            </p:cNvSpPr>
            <p:nvPr/>
          </p:nvSpPr>
          <p:spPr bwMode="auto">
            <a:xfrm>
              <a:off x="4106162" y="3491245"/>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79" name="Line 101">
              <a:extLst>
                <a:ext uri="{FF2B5EF4-FFF2-40B4-BE49-F238E27FC236}">
                  <a16:creationId xmlns:a16="http://schemas.microsoft.com/office/drawing/2014/main" id="{84CF0899-9458-70EE-34CF-A5D9A73F460F}"/>
                </a:ext>
              </a:extLst>
            </p:cNvPr>
            <p:cNvSpPr>
              <a:spLocks noChangeShapeType="1"/>
            </p:cNvSpPr>
            <p:nvPr/>
          </p:nvSpPr>
          <p:spPr bwMode="auto">
            <a:xfrm>
              <a:off x="4112512" y="3513470"/>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80" name="Line 102">
              <a:extLst>
                <a:ext uri="{FF2B5EF4-FFF2-40B4-BE49-F238E27FC236}">
                  <a16:creationId xmlns:a16="http://schemas.microsoft.com/office/drawing/2014/main" id="{8373DB46-082F-C3E9-CA44-A5D9D9AA2E97}"/>
                </a:ext>
              </a:extLst>
            </p:cNvPr>
            <p:cNvSpPr>
              <a:spLocks noChangeShapeType="1"/>
            </p:cNvSpPr>
            <p:nvPr/>
          </p:nvSpPr>
          <p:spPr bwMode="auto">
            <a:xfrm>
              <a:off x="4134737" y="3535695"/>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81" name="Line 103">
              <a:extLst>
                <a:ext uri="{FF2B5EF4-FFF2-40B4-BE49-F238E27FC236}">
                  <a16:creationId xmlns:a16="http://schemas.microsoft.com/office/drawing/2014/main" id="{02F2DCA6-4FF8-F1CD-8B0C-23D540360755}"/>
                </a:ext>
              </a:extLst>
            </p:cNvPr>
            <p:cNvSpPr>
              <a:spLocks noChangeShapeType="1"/>
            </p:cNvSpPr>
            <p:nvPr/>
          </p:nvSpPr>
          <p:spPr bwMode="auto">
            <a:xfrm>
              <a:off x="4141087" y="3557920"/>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82" name="Line 104">
              <a:extLst>
                <a:ext uri="{FF2B5EF4-FFF2-40B4-BE49-F238E27FC236}">
                  <a16:creationId xmlns:a16="http://schemas.microsoft.com/office/drawing/2014/main" id="{0A327D84-F8CD-02B4-80DD-D039058A37A5}"/>
                </a:ext>
              </a:extLst>
            </p:cNvPr>
            <p:cNvSpPr>
              <a:spLocks noChangeShapeType="1"/>
            </p:cNvSpPr>
            <p:nvPr/>
          </p:nvSpPr>
          <p:spPr bwMode="auto">
            <a:xfrm>
              <a:off x="4149025" y="3676983"/>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83" name="Line 105">
              <a:extLst>
                <a:ext uri="{FF2B5EF4-FFF2-40B4-BE49-F238E27FC236}">
                  <a16:creationId xmlns:a16="http://schemas.microsoft.com/office/drawing/2014/main" id="{237BF37B-4223-AD09-EB06-B5DEF35749FB}"/>
                </a:ext>
              </a:extLst>
            </p:cNvPr>
            <p:cNvSpPr>
              <a:spLocks noChangeShapeType="1"/>
            </p:cNvSpPr>
            <p:nvPr/>
          </p:nvSpPr>
          <p:spPr bwMode="auto">
            <a:xfrm>
              <a:off x="4155375" y="3732545"/>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84" name="Line 106">
              <a:extLst>
                <a:ext uri="{FF2B5EF4-FFF2-40B4-BE49-F238E27FC236}">
                  <a16:creationId xmlns:a16="http://schemas.microsoft.com/office/drawing/2014/main" id="{780DF65B-DE00-9B45-7046-FC7F3F1A2371}"/>
                </a:ext>
              </a:extLst>
            </p:cNvPr>
            <p:cNvSpPr>
              <a:spLocks noChangeShapeType="1"/>
            </p:cNvSpPr>
            <p:nvPr/>
          </p:nvSpPr>
          <p:spPr bwMode="auto">
            <a:xfrm>
              <a:off x="4183950" y="3732545"/>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85" name="Line 107">
              <a:extLst>
                <a:ext uri="{FF2B5EF4-FFF2-40B4-BE49-F238E27FC236}">
                  <a16:creationId xmlns:a16="http://schemas.microsoft.com/office/drawing/2014/main" id="{D7141216-87CD-9F2F-5908-FC27B4C84BEE}"/>
                </a:ext>
              </a:extLst>
            </p:cNvPr>
            <p:cNvSpPr>
              <a:spLocks noChangeShapeType="1"/>
            </p:cNvSpPr>
            <p:nvPr/>
          </p:nvSpPr>
          <p:spPr bwMode="auto">
            <a:xfrm>
              <a:off x="4298250" y="3765883"/>
              <a:ext cx="0" cy="80962"/>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86" name="Line 108">
              <a:extLst>
                <a:ext uri="{FF2B5EF4-FFF2-40B4-BE49-F238E27FC236}">
                  <a16:creationId xmlns:a16="http://schemas.microsoft.com/office/drawing/2014/main" id="{F65497F3-02B4-6FA3-45AA-6398327B4A8A}"/>
                </a:ext>
              </a:extLst>
            </p:cNvPr>
            <p:cNvSpPr>
              <a:spLocks noChangeShapeType="1"/>
            </p:cNvSpPr>
            <p:nvPr/>
          </p:nvSpPr>
          <p:spPr bwMode="auto">
            <a:xfrm>
              <a:off x="4695125" y="3834145"/>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87" name="Line 109">
              <a:extLst>
                <a:ext uri="{FF2B5EF4-FFF2-40B4-BE49-F238E27FC236}">
                  <a16:creationId xmlns:a16="http://schemas.microsoft.com/office/drawing/2014/main" id="{62925D1D-9932-BC48-D4F4-863954BD914A}"/>
                </a:ext>
              </a:extLst>
            </p:cNvPr>
            <p:cNvSpPr>
              <a:spLocks noChangeShapeType="1"/>
            </p:cNvSpPr>
            <p:nvPr/>
          </p:nvSpPr>
          <p:spPr bwMode="auto">
            <a:xfrm>
              <a:off x="4709412" y="3834145"/>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88" name="Line 110">
              <a:extLst>
                <a:ext uri="{FF2B5EF4-FFF2-40B4-BE49-F238E27FC236}">
                  <a16:creationId xmlns:a16="http://schemas.microsoft.com/office/drawing/2014/main" id="{374FCB5F-5D60-AE3D-0DF4-69048C20892D}"/>
                </a:ext>
              </a:extLst>
            </p:cNvPr>
            <p:cNvSpPr>
              <a:spLocks noChangeShapeType="1"/>
            </p:cNvSpPr>
            <p:nvPr/>
          </p:nvSpPr>
          <p:spPr bwMode="auto">
            <a:xfrm>
              <a:off x="4730050" y="3834145"/>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89" name="Line 111">
              <a:extLst>
                <a:ext uri="{FF2B5EF4-FFF2-40B4-BE49-F238E27FC236}">
                  <a16:creationId xmlns:a16="http://schemas.microsoft.com/office/drawing/2014/main" id="{DF8E6DE4-746B-BA4F-9878-086A220B7D12}"/>
                </a:ext>
              </a:extLst>
            </p:cNvPr>
            <p:cNvSpPr>
              <a:spLocks noChangeShapeType="1"/>
            </p:cNvSpPr>
            <p:nvPr/>
          </p:nvSpPr>
          <p:spPr bwMode="auto">
            <a:xfrm>
              <a:off x="4737987" y="3834145"/>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90" name="Line 112">
              <a:extLst>
                <a:ext uri="{FF2B5EF4-FFF2-40B4-BE49-F238E27FC236}">
                  <a16:creationId xmlns:a16="http://schemas.microsoft.com/office/drawing/2014/main" id="{9157B74A-0F0B-3955-E7AF-2D5B773CE5B5}"/>
                </a:ext>
              </a:extLst>
            </p:cNvPr>
            <p:cNvSpPr>
              <a:spLocks noChangeShapeType="1"/>
            </p:cNvSpPr>
            <p:nvPr/>
          </p:nvSpPr>
          <p:spPr bwMode="auto">
            <a:xfrm>
              <a:off x="4758625" y="3918283"/>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91" name="Line 113">
              <a:extLst>
                <a:ext uri="{FF2B5EF4-FFF2-40B4-BE49-F238E27FC236}">
                  <a16:creationId xmlns:a16="http://schemas.microsoft.com/office/drawing/2014/main" id="{081E015C-CF03-DA57-4387-2BA10798232E}"/>
                </a:ext>
              </a:extLst>
            </p:cNvPr>
            <p:cNvSpPr>
              <a:spLocks noChangeShapeType="1"/>
            </p:cNvSpPr>
            <p:nvPr/>
          </p:nvSpPr>
          <p:spPr bwMode="auto">
            <a:xfrm>
              <a:off x="4766562" y="3918283"/>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92" name="Line 114">
              <a:extLst>
                <a:ext uri="{FF2B5EF4-FFF2-40B4-BE49-F238E27FC236}">
                  <a16:creationId xmlns:a16="http://schemas.microsoft.com/office/drawing/2014/main" id="{BADC6E5B-C0D8-549C-1895-3AF5E5BF0EAF}"/>
                </a:ext>
              </a:extLst>
            </p:cNvPr>
            <p:cNvSpPr>
              <a:spLocks noChangeShapeType="1"/>
            </p:cNvSpPr>
            <p:nvPr/>
          </p:nvSpPr>
          <p:spPr bwMode="auto">
            <a:xfrm>
              <a:off x="4815775" y="3965908"/>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93" name="Line 115">
              <a:extLst>
                <a:ext uri="{FF2B5EF4-FFF2-40B4-BE49-F238E27FC236}">
                  <a16:creationId xmlns:a16="http://schemas.microsoft.com/office/drawing/2014/main" id="{CD5FACFA-E61B-58A5-CF7B-FDDE6D01C0F8}"/>
                </a:ext>
              </a:extLst>
            </p:cNvPr>
            <p:cNvSpPr>
              <a:spLocks noChangeShapeType="1"/>
            </p:cNvSpPr>
            <p:nvPr/>
          </p:nvSpPr>
          <p:spPr bwMode="auto">
            <a:xfrm>
              <a:off x="5001512" y="3965908"/>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94" name="Line 116">
              <a:extLst>
                <a:ext uri="{FF2B5EF4-FFF2-40B4-BE49-F238E27FC236}">
                  <a16:creationId xmlns:a16="http://schemas.microsoft.com/office/drawing/2014/main" id="{052F6B1A-A97B-C1D2-D0C9-B7BC3BA8C0F5}"/>
                </a:ext>
              </a:extLst>
            </p:cNvPr>
            <p:cNvSpPr>
              <a:spLocks noChangeShapeType="1"/>
            </p:cNvSpPr>
            <p:nvPr/>
          </p:nvSpPr>
          <p:spPr bwMode="auto">
            <a:xfrm>
              <a:off x="5299962" y="3965908"/>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95" name="Line 117">
              <a:extLst>
                <a:ext uri="{FF2B5EF4-FFF2-40B4-BE49-F238E27FC236}">
                  <a16:creationId xmlns:a16="http://schemas.microsoft.com/office/drawing/2014/main" id="{FF0ABDFF-B9FA-ACF3-D952-6901922425B7}"/>
                </a:ext>
              </a:extLst>
            </p:cNvPr>
            <p:cNvSpPr>
              <a:spLocks noChangeShapeType="1"/>
            </p:cNvSpPr>
            <p:nvPr/>
          </p:nvSpPr>
          <p:spPr bwMode="auto">
            <a:xfrm>
              <a:off x="5326950" y="4027820"/>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96" name="Line 118">
              <a:extLst>
                <a:ext uri="{FF2B5EF4-FFF2-40B4-BE49-F238E27FC236}">
                  <a16:creationId xmlns:a16="http://schemas.microsoft.com/office/drawing/2014/main" id="{45E49BEA-32C8-D838-64C0-0D46FE8C27B5}"/>
                </a:ext>
              </a:extLst>
            </p:cNvPr>
            <p:cNvSpPr>
              <a:spLocks noChangeShapeType="1"/>
            </p:cNvSpPr>
            <p:nvPr/>
          </p:nvSpPr>
          <p:spPr bwMode="auto">
            <a:xfrm>
              <a:off x="5339650" y="4027820"/>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97" name="Line 119">
              <a:extLst>
                <a:ext uri="{FF2B5EF4-FFF2-40B4-BE49-F238E27FC236}">
                  <a16:creationId xmlns:a16="http://schemas.microsoft.com/office/drawing/2014/main" id="{C9926377-0793-13AC-5825-33DAC35B9B35}"/>
                </a:ext>
              </a:extLst>
            </p:cNvPr>
            <p:cNvSpPr>
              <a:spLocks noChangeShapeType="1"/>
            </p:cNvSpPr>
            <p:nvPr/>
          </p:nvSpPr>
          <p:spPr bwMode="auto">
            <a:xfrm>
              <a:off x="5355525" y="4027820"/>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98" name="Line 120">
              <a:extLst>
                <a:ext uri="{FF2B5EF4-FFF2-40B4-BE49-F238E27FC236}">
                  <a16:creationId xmlns:a16="http://schemas.microsoft.com/office/drawing/2014/main" id="{B6D850B2-B046-26EA-5DC1-226979B7A9E9}"/>
                </a:ext>
              </a:extLst>
            </p:cNvPr>
            <p:cNvSpPr>
              <a:spLocks noChangeShapeType="1"/>
            </p:cNvSpPr>
            <p:nvPr/>
          </p:nvSpPr>
          <p:spPr bwMode="auto">
            <a:xfrm>
              <a:off x="5887337" y="4027820"/>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99" name="Line 121">
              <a:extLst>
                <a:ext uri="{FF2B5EF4-FFF2-40B4-BE49-F238E27FC236}">
                  <a16:creationId xmlns:a16="http://schemas.microsoft.com/office/drawing/2014/main" id="{39515955-EBC5-B648-38AF-D0BCBCE7C702}"/>
                </a:ext>
              </a:extLst>
            </p:cNvPr>
            <p:cNvSpPr>
              <a:spLocks noChangeShapeType="1"/>
            </p:cNvSpPr>
            <p:nvPr/>
          </p:nvSpPr>
          <p:spPr bwMode="auto">
            <a:xfrm>
              <a:off x="5944487" y="4167520"/>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1000" name="Line 122">
              <a:extLst>
                <a:ext uri="{FF2B5EF4-FFF2-40B4-BE49-F238E27FC236}">
                  <a16:creationId xmlns:a16="http://schemas.microsoft.com/office/drawing/2014/main" id="{6FA166D1-586F-D45A-CBBC-F40B37FD86A9}"/>
                </a:ext>
              </a:extLst>
            </p:cNvPr>
            <p:cNvSpPr>
              <a:spLocks noChangeShapeType="1"/>
            </p:cNvSpPr>
            <p:nvPr/>
          </p:nvSpPr>
          <p:spPr bwMode="auto">
            <a:xfrm>
              <a:off x="5973062" y="4167520"/>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1001" name="Line 123">
              <a:extLst>
                <a:ext uri="{FF2B5EF4-FFF2-40B4-BE49-F238E27FC236}">
                  <a16:creationId xmlns:a16="http://schemas.microsoft.com/office/drawing/2014/main" id="{6F87DF97-90D6-FC4C-A956-23B201FFE12D}"/>
                </a:ext>
              </a:extLst>
            </p:cNvPr>
            <p:cNvSpPr>
              <a:spLocks noChangeShapeType="1"/>
            </p:cNvSpPr>
            <p:nvPr/>
          </p:nvSpPr>
          <p:spPr bwMode="auto">
            <a:xfrm>
              <a:off x="7135112" y="4167520"/>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1002" name="Freeform 124">
              <a:extLst>
                <a:ext uri="{FF2B5EF4-FFF2-40B4-BE49-F238E27FC236}">
                  <a16:creationId xmlns:a16="http://schemas.microsoft.com/office/drawing/2014/main" id="{4F8C0343-F1EB-2A37-765B-326FF891888B}"/>
                </a:ext>
              </a:extLst>
            </p:cNvPr>
            <p:cNvSpPr>
              <a:spLocks/>
            </p:cNvSpPr>
            <p:nvPr/>
          </p:nvSpPr>
          <p:spPr bwMode="auto">
            <a:xfrm>
              <a:off x="1459800" y="1437020"/>
              <a:ext cx="5675313" cy="2813050"/>
            </a:xfrm>
            <a:custGeom>
              <a:avLst/>
              <a:gdLst>
                <a:gd name="T0" fmla="*/ 57 w 3575"/>
                <a:gd name="T1" fmla="*/ 8 h 1772"/>
                <a:gd name="T2" fmla="*/ 103 w 3575"/>
                <a:gd name="T3" fmla="*/ 17 h 1772"/>
                <a:gd name="T4" fmla="*/ 134 w 3575"/>
                <a:gd name="T5" fmla="*/ 53 h 1772"/>
                <a:gd name="T6" fmla="*/ 174 w 3575"/>
                <a:gd name="T7" fmla="*/ 70 h 1772"/>
                <a:gd name="T8" fmla="*/ 254 w 3575"/>
                <a:gd name="T9" fmla="*/ 79 h 1772"/>
                <a:gd name="T10" fmla="*/ 268 w 3575"/>
                <a:gd name="T11" fmla="*/ 140 h 1772"/>
                <a:gd name="T12" fmla="*/ 277 w 3575"/>
                <a:gd name="T13" fmla="*/ 157 h 1772"/>
                <a:gd name="T14" fmla="*/ 366 w 3575"/>
                <a:gd name="T15" fmla="*/ 175 h 1772"/>
                <a:gd name="T16" fmla="*/ 371 w 3575"/>
                <a:gd name="T17" fmla="*/ 202 h 1772"/>
                <a:gd name="T18" fmla="*/ 429 w 3575"/>
                <a:gd name="T19" fmla="*/ 210 h 1772"/>
                <a:gd name="T20" fmla="*/ 492 w 3575"/>
                <a:gd name="T21" fmla="*/ 237 h 1772"/>
                <a:gd name="T22" fmla="*/ 513 w 3575"/>
                <a:gd name="T23" fmla="*/ 263 h 1772"/>
                <a:gd name="T24" fmla="*/ 536 w 3575"/>
                <a:gd name="T25" fmla="*/ 290 h 1772"/>
                <a:gd name="T26" fmla="*/ 545 w 3575"/>
                <a:gd name="T27" fmla="*/ 309 h 1772"/>
                <a:gd name="T28" fmla="*/ 554 w 3575"/>
                <a:gd name="T29" fmla="*/ 335 h 1772"/>
                <a:gd name="T30" fmla="*/ 559 w 3575"/>
                <a:gd name="T31" fmla="*/ 353 h 1772"/>
                <a:gd name="T32" fmla="*/ 572 w 3575"/>
                <a:gd name="T33" fmla="*/ 389 h 1772"/>
                <a:gd name="T34" fmla="*/ 586 w 3575"/>
                <a:gd name="T35" fmla="*/ 416 h 1772"/>
                <a:gd name="T36" fmla="*/ 603 w 3575"/>
                <a:gd name="T37" fmla="*/ 425 h 1772"/>
                <a:gd name="T38" fmla="*/ 639 w 3575"/>
                <a:gd name="T39" fmla="*/ 452 h 1772"/>
                <a:gd name="T40" fmla="*/ 648 w 3575"/>
                <a:gd name="T41" fmla="*/ 479 h 1772"/>
                <a:gd name="T42" fmla="*/ 688 w 3575"/>
                <a:gd name="T43" fmla="*/ 489 h 1772"/>
                <a:gd name="T44" fmla="*/ 706 w 3575"/>
                <a:gd name="T45" fmla="*/ 507 h 1772"/>
                <a:gd name="T46" fmla="*/ 733 w 3575"/>
                <a:gd name="T47" fmla="*/ 534 h 1772"/>
                <a:gd name="T48" fmla="*/ 742 w 3575"/>
                <a:gd name="T49" fmla="*/ 553 h 1772"/>
                <a:gd name="T50" fmla="*/ 791 w 3575"/>
                <a:gd name="T51" fmla="*/ 562 h 1772"/>
                <a:gd name="T52" fmla="*/ 818 w 3575"/>
                <a:gd name="T53" fmla="*/ 589 h 1772"/>
                <a:gd name="T54" fmla="*/ 822 w 3575"/>
                <a:gd name="T55" fmla="*/ 608 h 1772"/>
                <a:gd name="T56" fmla="*/ 831 w 3575"/>
                <a:gd name="T57" fmla="*/ 635 h 1772"/>
                <a:gd name="T58" fmla="*/ 835 w 3575"/>
                <a:gd name="T59" fmla="*/ 653 h 1772"/>
                <a:gd name="T60" fmla="*/ 841 w 3575"/>
                <a:gd name="T61" fmla="*/ 700 h 1772"/>
                <a:gd name="T62" fmla="*/ 849 w 3575"/>
                <a:gd name="T63" fmla="*/ 736 h 1772"/>
                <a:gd name="T64" fmla="*/ 858 w 3575"/>
                <a:gd name="T65" fmla="*/ 791 h 1772"/>
                <a:gd name="T66" fmla="*/ 866 w 3575"/>
                <a:gd name="T67" fmla="*/ 818 h 1772"/>
                <a:gd name="T68" fmla="*/ 889 w 3575"/>
                <a:gd name="T69" fmla="*/ 855 h 1772"/>
                <a:gd name="T70" fmla="*/ 956 w 3575"/>
                <a:gd name="T71" fmla="*/ 883 h 1772"/>
                <a:gd name="T72" fmla="*/ 1014 w 3575"/>
                <a:gd name="T73" fmla="*/ 902 h 1772"/>
                <a:gd name="T74" fmla="*/ 1077 w 3575"/>
                <a:gd name="T75" fmla="*/ 920 h 1772"/>
                <a:gd name="T76" fmla="*/ 1104 w 3575"/>
                <a:gd name="T77" fmla="*/ 948 h 1772"/>
                <a:gd name="T78" fmla="*/ 1113 w 3575"/>
                <a:gd name="T79" fmla="*/ 968 h 1772"/>
                <a:gd name="T80" fmla="*/ 1126 w 3575"/>
                <a:gd name="T81" fmla="*/ 996 h 1772"/>
                <a:gd name="T82" fmla="*/ 1131 w 3575"/>
                <a:gd name="T83" fmla="*/ 1053 h 1772"/>
                <a:gd name="T84" fmla="*/ 1140 w 3575"/>
                <a:gd name="T85" fmla="*/ 1063 h 1772"/>
                <a:gd name="T86" fmla="*/ 1153 w 3575"/>
                <a:gd name="T87" fmla="*/ 1082 h 1772"/>
                <a:gd name="T88" fmla="*/ 1167 w 3575"/>
                <a:gd name="T89" fmla="*/ 1121 h 1772"/>
                <a:gd name="T90" fmla="*/ 1274 w 3575"/>
                <a:gd name="T91" fmla="*/ 1140 h 1772"/>
                <a:gd name="T92" fmla="*/ 1341 w 3575"/>
                <a:gd name="T93" fmla="*/ 1160 h 1772"/>
                <a:gd name="T94" fmla="*/ 1360 w 3575"/>
                <a:gd name="T95" fmla="*/ 1179 h 1772"/>
                <a:gd name="T96" fmla="*/ 1381 w 3575"/>
                <a:gd name="T97" fmla="*/ 1200 h 1772"/>
                <a:gd name="T98" fmla="*/ 1399 w 3575"/>
                <a:gd name="T99" fmla="*/ 1209 h 1772"/>
                <a:gd name="T100" fmla="*/ 1408 w 3575"/>
                <a:gd name="T101" fmla="*/ 1251 h 1772"/>
                <a:gd name="T102" fmla="*/ 1412 w 3575"/>
                <a:gd name="T103" fmla="*/ 1282 h 1772"/>
                <a:gd name="T104" fmla="*/ 1614 w 3575"/>
                <a:gd name="T105" fmla="*/ 1307 h 1772"/>
                <a:gd name="T106" fmla="*/ 1662 w 3575"/>
                <a:gd name="T107" fmla="*/ 1346 h 1772"/>
                <a:gd name="T108" fmla="*/ 1681 w 3575"/>
                <a:gd name="T109" fmla="*/ 1374 h 1772"/>
                <a:gd name="T110" fmla="*/ 1694 w 3575"/>
                <a:gd name="T111" fmla="*/ 1388 h 1772"/>
                <a:gd name="T112" fmla="*/ 1698 w 3575"/>
                <a:gd name="T113" fmla="*/ 1498 h 1772"/>
                <a:gd name="T114" fmla="*/ 1997 w 3575"/>
                <a:gd name="T115" fmla="*/ 1540 h 1772"/>
                <a:gd name="T116" fmla="*/ 2078 w 3575"/>
                <a:gd name="T117" fmla="*/ 1562 h 1772"/>
                <a:gd name="T118" fmla="*/ 2101 w 3575"/>
                <a:gd name="T119" fmla="*/ 1645 h 1772"/>
                <a:gd name="T120" fmla="*/ 2721 w 3575"/>
                <a:gd name="T121" fmla="*/ 1684 h 1772"/>
                <a:gd name="T122" fmla="*/ 3575 w 3575"/>
                <a:gd name="T123" fmla="*/ 1772 h 1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575" h="1772">
                  <a:moveTo>
                    <a:pt x="0" y="0"/>
                  </a:moveTo>
                  <a:lnTo>
                    <a:pt x="0" y="0"/>
                  </a:lnTo>
                  <a:lnTo>
                    <a:pt x="0" y="0"/>
                  </a:lnTo>
                  <a:lnTo>
                    <a:pt x="0" y="0"/>
                  </a:lnTo>
                  <a:lnTo>
                    <a:pt x="57" y="0"/>
                  </a:lnTo>
                  <a:lnTo>
                    <a:pt x="57" y="8"/>
                  </a:lnTo>
                  <a:lnTo>
                    <a:pt x="57" y="8"/>
                  </a:lnTo>
                  <a:lnTo>
                    <a:pt x="89" y="8"/>
                  </a:lnTo>
                  <a:lnTo>
                    <a:pt x="89" y="17"/>
                  </a:lnTo>
                  <a:lnTo>
                    <a:pt x="89" y="17"/>
                  </a:lnTo>
                  <a:lnTo>
                    <a:pt x="103" y="17"/>
                  </a:lnTo>
                  <a:lnTo>
                    <a:pt x="103" y="17"/>
                  </a:lnTo>
                  <a:lnTo>
                    <a:pt x="103" y="17"/>
                  </a:lnTo>
                  <a:lnTo>
                    <a:pt x="103" y="17"/>
                  </a:lnTo>
                  <a:lnTo>
                    <a:pt x="103" y="35"/>
                  </a:lnTo>
                  <a:lnTo>
                    <a:pt x="103" y="35"/>
                  </a:lnTo>
                  <a:lnTo>
                    <a:pt x="134" y="35"/>
                  </a:lnTo>
                  <a:lnTo>
                    <a:pt x="134" y="35"/>
                  </a:lnTo>
                  <a:lnTo>
                    <a:pt x="134" y="35"/>
                  </a:lnTo>
                  <a:lnTo>
                    <a:pt x="134" y="35"/>
                  </a:lnTo>
                  <a:lnTo>
                    <a:pt x="134" y="53"/>
                  </a:lnTo>
                  <a:lnTo>
                    <a:pt x="134" y="53"/>
                  </a:lnTo>
                  <a:lnTo>
                    <a:pt x="174" y="53"/>
                  </a:lnTo>
                  <a:lnTo>
                    <a:pt x="174" y="53"/>
                  </a:lnTo>
                  <a:lnTo>
                    <a:pt x="174" y="53"/>
                  </a:lnTo>
                  <a:lnTo>
                    <a:pt x="174" y="53"/>
                  </a:lnTo>
                  <a:lnTo>
                    <a:pt x="174" y="70"/>
                  </a:lnTo>
                  <a:lnTo>
                    <a:pt x="174" y="70"/>
                  </a:lnTo>
                  <a:lnTo>
                    <a:pt x="210" y="70"/>
                  </a:lnTo>
                  <a:lnTo>
                    <a:pt x="210" y="79"/>
                  </a:lnTo>
                  <a:lnTo>
                    <a:pt x="210" y="79"/>
                  </a:lnTo>
                  <a:lnTo>
                    <a:pt x="254" y="79"/>
                  </a:lnTo>
                  <a:lnTo>
                    <a:pt x="254" y="79"/>
                  </a:lnTo>
                  <a:lnTo>
                    <a:pt x="254" y="79"/>
                  </a:lnTo>
                  <a:lnTo>
                    <a:pt x="254" y="79"/>
                  </a:lnTo>
                  <a:lnTo>
                    <a:pt x="254" y="123"/>
                  </a:lnTo>
                  <a:lnTo>
                    <a:pt x="254" y="123"/>
                  </a:lnTo>
                  <a:lnTo>
                    <a:pt x="259" y="123"/>
                  </a:lnTo>
                  <a:lnTo>
                    <a:pt x="259" y="131"/>
                  </a:lnTo>
                  <a:lnTo>
                    <a:pt x="259" y="131"/>
                  </a:lnTo>
                  <a:lnTo>
                    <a:pt x="268" y="131"/>
                  </a:lnTo>
                  <a:lnTo>
                    <a:pt x="268" y="140"/>
                  </a:lnTo>
                  <a:lnTo>
                    <a:pt x="268" y="140"/>
                  </a:lnTo>
                  <a:lnTo>
                    <a:pt x="272" y="140"/>
                  </a:lnTo>
                  <a:lnTo>
                    <a:pt x="272" y="149"/>
                  </a:lnTo>
                  <a:lnTo>
                    <a:pt x="272" y="149"/>
                  </a:lnTo>
                  <a:lnTo>
                    <a:pt x="277" y="149"/>
                  </a:lnTo>
                  <a:lnTo>
                    <a:pt x="277" y="157"/>
                  </a:lnTo>
                  <a:lnTo>
                    <a:pt x="277" y="157"/>
                  </a:lnTo>
                  <a:lnTo>
                    <a:pt x="285" y="157"/>
                  </a:lnTo>
                  <a:lnTo>
                    <a:pt x="285" y="166"/>
                  </a:lnTo>
                  <a:lnTo>
                    <a:pt x="285" y="166"/>
                  </a:lnTo>
                  <a:lnTo>
                    <a:pt x="317" y="166"/>
                  </a:lnTo>
                  <a:lnTo>
                    <a:pt x="317" y="175"/>
                  </a:lnTo>
                  <a:lnTo>
                    <a:pt x="317" y="175"/>
                  </a:lnTo>
                  <a:lnTo>
                    <a:pt x="366" y="175"/>
                  </a:lnTo>
                  <a:lnTo>
                    <a:pt x="366" y="184"/>
                  </a:lnTo>
                  <a:lnTo>
                    <a:pt x="366" y="184"/>
                  </a:lnTo>
                  <a:lnTo>
                    <a:pt x="371" y="184"/>
                  </a:lnTo>
                  <a:lnTo>
                    <a:pt x="371" y="184"/>
                  </a:lnTo>
                  <a:lnTo>
                    <a:pt x="371" y="184"/>
                  </a:lnTo>
                  <a:lnTo>
                    <a:pt x="371" y="184"/>
                  </a:lnTo>
                  <a:lnTo>
                    <a:pt x="371" y="202"/>
                  </a:lnTo>
                  <a:lnTo>
                    <a:pt x="371" y="202"/>
                  </a:lnTo>
                  <a:lnTo>
                    <a:pt x="389" y="202"/>
                  </a:lnTo>
                  <a:lnTo>
                    <a:pt x="389" y="210"/>
                  </a:lnTo>
                  <a:lnTo>
                    <a:pt x="389" y="210"/>
                  </a:lnTo>
                  <a:lnTo>
                    <a:pt x="429" y="210"/>
                  </a:lnTo>
                  <a:lnTo>
                    <a:pt x="429" y="210"/>
                  </a:lnTo>
                  <a:lnTo>
                    <a:pt x="429" y="210"/>
                  </a:lnTo>
                  <a:lnTo>
                    <a:pt x="429" y="210"/>
                  </a:lnTo>
                  <a:lnTo>
                    <a:pt x="429" y="229"/>
                  </a:lnTo>
                  <a:lnTo>
                    <a:pt x="429" y="229"/>
                  </a:lnTo>
                  <a:lnTo>
                    <a:pt x="469" y="229"/>
                  </a:lnTo>
                  <a:lnTo>
                    <a:pt x="469" y="237"/>
                  </a:lnTo>
                  <a:lnTo>
                    <a:pt x="469" y="237"/>
                  </a:lnTo>
                  <a:lnTo>
                    <a:pt x="492" y="237"/>
                  </a:lnTo>
                  <a:lnTo>
                    <a:pt x="492" y="246"/>
                  </a:lnTo>
                  <a:lnTo>
                    <a:pt x="492" y="246"/>
                  </a:lnTo>
                  <a:lnTo>
                    <a:pt x="496" y="246"/>
                  </a:lnTo>
                  <a:lnTo>
                    <a:pt x="496" y="255"/>
                  </a:lnTo>
                  <a:lnTo>
                    <a:pt x="496" y="255"/>
                  </a:lnTo>
                  <a:lnTo>
                    <a:pt x="513" y="255"/>
                  </a:lnTo>
                  <a:lnTo>
                    <a:pt x="513" y="263"/>
                  </a:lnTo>
                  <a:lnTo>
                    <a:pt x="513" y="263"/>
                  </a:lnTo>
                  <a:lnTo>
                    <a:pt x="536" y="263"/>
                  </a:lnTo>
                  <a:lnTo>
                    <a:pt x="536" y="263"/>
                  </a:lnTo>
                  <a:lnTo>
                    <a:pt x="536" y="263"/>
                  </a:lnTo>
                  <a:lnTo>
                    <a:pt x="536" y="263"/>
                  </a:lnTo>
                  <a:lnTo>
                    <a:pt x="536" y="290"/>
                  </a:lnTo>
                  <a:lnTo>
                    <a:pt x="536" y="290"/>
                  </a:lnTo>
                  <a:lnTo>
                    <a:pt x="540" y="290"/>
                  </a:lnTo>
                  <a:lnTo>
                    <a:pt x="540" y="290"/>
                  </a:lnTo>
                  <a:lnTo>
                    <a:pt x="540" y="290"/>
                  </a:lnTo>
                  <a:lnTo>
                    <a:pt x="540" y="290"/>
                  </a:lnTo>
                  <a:lnTo>
                    <a:pt x="540" y="309"/>
                  </a:lnTo>
                  <a:lnTo>
                    <a:pt x="540" y="309"/>
                  </a:lnTo>
                  <a:lnTo>
                    <a:pt x="545" y="309"/>
                  </a:lnTo>
                  <a:lnTo>
                    <a:pt x="545" y="309"/>
                  </a:lnTo>
                  <a:lnTo>
                    <a:pt x="545" y="309"/>
                  </a:lnTo>
                  <a:lnTo>
                    <a:pt x="545" y="309"/>
                  </a:lnTo>
                  <a:lnTo>
                    <a:pt x="545" y="326"/>
                  </a:lnTo>
                  <a:lnTo>
                    <a:pt x="545" y="326"/>
                  </a:lnTo>
                  <a:lnTo>
                    <a:pt x="554" y="326"/>
                  </a:lnTo>
                  <a:lnTo>
                    <a:pt x="554" y="335"/>
                  </a:lnTo>
                  <a:lnTo>
                    <a:pt x="554" y="335"/>
                  </a:lnTo>
                  <a:lnTo>
                    <a:pt x="559" y="335"/>
                  </a:lnTo>
                  <a:lnTo>
                    <a:pt x="559" y="335"/>
                  </a:lnTo>
                  <a:lnTo>
                    <a:pt x="559" y="335"/>
                  </a:lnTo>
                  <a:lnTo>
                    <a:pt x="559" y="335"/>
                  </a:lnTo>
                  <a:lnTo>
                    <a:pt x="559" y="353"/>
                  </a:lnTo>
                  <a:lnTo>
                    <a:pt x="559" y="353"/>
                  </a:lnTo>
                  <a:lnTo>
                    <a:pt x="563" y="353"/>
                  </a:lnTo>
                  <a:lnTo>
                    <a:pt x="563" y="362"/>
                  </a:lnTo>
                  <a:lnTo>
                    <a:pt x="567" y="362"/>
                  </a:lnTo>
                  <a:lnTo>
                    <a:pt x="567" y="362"/>
                  </a:lnTo>
                  <a:lnTo>
                    <a:pt x="567" y="389"/>
                  </a:lnTo>
                  <a:lnTo>
                    <a:pt x="567" y="389"/>
                  </a:lnTo>
                  <a:lnTo>
                    <a:pt x="572" y="389"/>
                  </a:lnTo>
                  <a:lnTo>
                    <a:pt x="572" y="389"/>
                  </a:lnTo>
                  <a:lnTo>
                    <a:pt x="572" y="389"/>
                  </a:lnTo>
                  <a:lnTo>
                    <a:pt x="572" y="389"/>
                  </a:lnTo>
                  <a:lnTo>
                    <a:pt x="572" y="407"/>
                  </a:lnTo>
                  <a:lnTo>
                    <a:pt x="572" y="407"/>
                  </a:lnTo>
                  <a:lnTo>
                    <a:pt x="586" y="407"/>
                  </a:lnTo>
                  <a:lnTo>
                    <a:pt x="586" y="416"/>
                  </a:lnTo>
                  <a:lnTo>
                    <a:pt x="586" y="416"/>
                  </a:lnTo>
                  <a:lnTo>
                    <a:pt x="594" y="416"/>
                  </a:lnTo>
                  <a:lnTo>
                    <a:pt x="594" y="425"/>
                  </a:lnTo>
                  <a:lnTo>
                    <a:pt x="594" y="425"/>
                  </a:lnTo>
                  <a:lnTo>
                    <a:pt x="603" y="425"/>
                  </a:lnTo>
                  <a:lnTo>
                    <a:pt x="603" y="425"/>
                  </a:lnTo>
                  <a:lnTo>
                    <a:pt x="603" y="425"/>
                  </a:lnTo>
                  <a:lnTo>
                    <a:pt x="603" y="425"/>
                  </a:lnTo>
                  <a:lnTo>
                    <a:pt x="603" y="444"/>
                  </a:lnTo>
                  <a:lnTo>
                    <a:pt x="603" y="444"/>
                  </a:lnTo>
                  <a:lnTo>
                    <a:pt x="607" y="444"/>
                  </a:lnTo>
                  <a:lnTo>
                    <a:pt x="607" y="452"/>
                  </a:lnTo>
                  <a:lnTo>
                    <a:pt x="607" y="452"/>
                  </a:lnTo>
                  <a:lnTo>
                    <a:pt x="639" y="452"/>
                  </a:lnTo>
                  <a:lnTo>
                    <a:pt x="639" y="452"/>
                  </a:lnTo>
                  <a:lnTo>
                    <a:pt x="639" y="452"/>
                  </a:lnTo>
                  <a:lnTo>
                    <a:pt x="639" y="452"/>
                  </a:lnTo>
                  <a:lnTo>
                    <a:pt x="639" y="471"/>
                  </a:lnTo>
                  <a:lnTo>
                    <a:pt x="639" y="471"/>
                  </a:lnTo>
                  <a:lnTo>
                    <a:pt x="648" y="471"/>
                  </a:lnTo>
                  <a:lnTo>
                    <a:pt x="648" y="479"/>
                  </a:lnTo>
                  <a:lnTo>
                    <a:pt x="648" y="479"/>
                  </a:lnTo>
                  <a:lnTo>
                    <a:pt x="680" y="479"/>
                  </a:lnTo>
                  <a:lnTo>
                    <a:pt x="680" y="479"/>
                  </a:lnTo>
                  <a:lnTo>
                    <a:pt x="680" y="479"/>
                  </a:lnTo>
                  <a:lnTo>
                    <a:pt x="688" y="479"/>
                  </a:lnTo>
                  <a:lnTo>
                    <a:pt x="688" y="489"/>
                  </a:lnTo>
                  <a:lnTo>
                    <a:pt x="688" y="489"/>
                  </a:lnTo>
                  <a:lnTo>
                    <a:pt x="701" y="489"/>
                  </a:lnTo>
                  <a:lnTo>
                    <a:pt x="701" y="489"/>
                  </a:lnTo>
                  <a:lnTo>
                    <a:pt x="701" y="489"/>
                  </a:lnTo>
                  <a:lnTo>
                    <a:pt x="701" y="489"/>
                  </a:lnTo>
                  <a:lnTo>
                    <a:pt x="701" y="507"/>
                  </a:lnTo>
                  <a:lnTo>
                    <a:pt x="701" y="507"/>
                  </a:lnTo>
                  <a:lnTo>
                    <a:pt x="706" y="507"/>
                  </a:lnTo>
                  <a:lnTo>
                    <a:pt x="706" y="507"/>
                  </a:lnTo>
                  <a:lnTo>
                    <a:pt x="706" y="507"/>
                  </a:lnTo>
                  <a:lnTo>
                    <a:pt x="706" y="507"/>
                  </a:lnTo>
                  <a:lnTo>
                    <a:pt x="706" y="526"/>
                  </a:lnTo>
                  <a:lnTo>
                    <a:pt x="706" y="526"/>
                  </a:lnTo>
                  <a:lnTo>
                    <a:pt x="733" y="526"/>
                  </a:lnTo>
                  <a:lnTo>
                    <a:pt x="733" y="534"/>
                  </a:lnTo>
                  <a:lnTo>
                    <a:pt x="733" y="534"/>
                  </a:lnTo>
                  <a:lnTo>
                    <a:pt x="742" y="534"/>
                  </a:lnTo>
                  <a:lnTo>
                    <a:pt x="742" y="534"/>
                  </a:lnTo>
                  <a:lnTo>
                    <a:pt x="742" y="534"/>
                  </a:lnTo>
                  <a:lnTo>
                    <a:pt x="742" y="534"/>
                  </a:lnTo>
                  <a:lnTo>
                    <a:pt x="742" y="553"/>
                  </a:lnTo>
                  <a:lnTo>
                    <a:pt x="742" y="553"/>
                  </a:lnTo>
                  <a:lnTo>
                    <a:pt x="747" y="553"/>
                  </a:lnTo>
                  <a:lnTo>
                    <a:pt x="747" y="562"/>
                  </a:lnTo>
                  <a:lnTo>
                    <a:pt x="747" y="562"/>
                  </a:lnTo>
                  <a:lnTo>
                    <a:pt x="791" y="562"/>
                  </a:lnTo>
                  <a:lnTo>
                    <a:pt x="791" y="562"/>
                  </a:lnTo>
                  <a:lnTo>
                    <a:pt x="791" y="562"/>
                  </a:lnTo>
                  <a:lnTo>
                    <a:pt x="791" y="562"/>
                  </a:lnTo>
                  <a:lnTo>
                    <a:pt x="791" y="581"/>
                  </a:lnTo>
                  <a:lnTo>
                    <a:pt x="791" y="581"/>
                  </a:lnTo>
                  <a:lnTo>
                    <a:pt x="814" y="581"/>
                  </a:lnTo>
                  <a:lnTo>
                    <a:pt x="814" y="589"/>
                  </a:lnTo>
                  <a:lnTo>
                    <a:pt x="814" y="589"/>
                  </a:lnTo>
                  <a:lnTo>
                    <a:pt x="818" y="589"/>
                  </a:lnTo>
                  <a:lnTo>
                    <a:pt x="818" y="589"/>
                  </a:lnTo>
                  <a:lnTo>
                    <a:pt x="818" y="589"/>
                  </a:lnTo>
                  <a:lnTo>
                    <a:pt x="818" y="589"/>
                  </a:lnTo>
                  <a:lnTo>
                    <a:pt x="818" y="608"/>
                  </a:lnTo>
                  <a:lnTo>
                    <a:pt x="818" y="608"/>
                  </a:lnTo>
                  <a:lnTo>
                    <a:pt x="822" y="608"/>
                  </a:lnTo>
                  <a:lnTo>
                    <a:pt x="822" y="608"/>
                  </a:lnTo>
                  <a:lnTo>
                    <a:pt x="822" y="608"/>
                  </a:lnTo>
                  <a:lnTo>
                    <a:pt x="822" y="608"/>
                  </a:lnTo>
                  <a:lnTo>
                    <a:pt x="822" y="626"/>
                  </a:lnTo>
                  <a:lnTo>
                    <a:pt x="822" y="626"/>
                  </a:lnTo>
                  <a:lnTo>
                    <a:pt x="826" y="626"/>
                  </a:lnTo>
                  <a:lnTo>
                    <a:pt x="826" y="635"/>
                  </a:lnTo>
                  <a:lnTo>
                    <a:pt x="826" y="635"/>
                  </a:lnTo>
                  <a:lnTo>
                    <a:pt x="831" y="635"/>
                  </a:lnTo>
                  <a:lnTo>
                    <a:pt x="831" y="635"/>
                  </a:lnTo>
                  <a:lnTo>
                    <a:pt x="831" y="635"/>
                  </a:lnTo>
                  <a:lnTo>
                    <a:pt x="831" y="635"/>
                  </a:lnTo>
                  <a:lnTo>
                    <a:pt x="831" y="653"/>
                  </a:lnTo>
                  <a:lnTo>
                    <a:pt x="831" y="653"/>
                  </a:lnTo>
                  <a:lnTo>
                    <a:pt x="835" y="653"/>
                  </a:lnTo>
                  <a:lnTo>
                    <a:pt x="835" y="653"/>
                  </a:lnTo>
                  <a:lnTo>
                    <a:pt x="835" y="653"/>
                  </a:lnTo>
                  <a:lnTo>
                    <a:pt x="835" y="653"/>
                  </a:lnTo>
                  <a:lnTo>
                    <a:pt x="835" y="672"/>
                  </a:lnTo>
                  <a:lnTo>
                    <a:pt x="841" y="672"/>
                  </a:lnTo>
                  <a:lnTo>
                    <a:pt x="841" y="672"/>
                  </a:lnTo>
                  <a:lnTo>
                    <a:pt x="841" y="700"/>
                  </a:lnTo>
                  <a:lnTo>
                    <a:pt x="841" y="700"/>
                  </a:lnTo>
                  <a:lnTo>
                    <a:pt x="845" y="700"/>
                  </a:lnTo>
                  <a:lnTo>
                    <a:pt x="845" y="700"/>
                  </a:lnTo>
                  <a:lnTo>
                    <a:pt x="845" y="700"/>
                  </a:lnTo>
                  <a:lnTo>
                    <a:pt x="845" y="700"/>
                  </a:lnTo>
                  <a:lnTo>
                    <a:pt x="845" y="736"/>
                  </a:lnTo>
                  <a:lnTo>
                    <a:pt x="845" y="736"/>
                  </a:lnTo>
                  <a:lnTo>
                    <a:pt x="849" y="736"/>
                  </a:lnTo>
                  <a:lnTo>
                    <a:pt x="849" y="736"/>
                  </a:lnTo>
                  <a:lnTo>
                    <a:pt x="849" y="736"/>
                  </a:lnTo>
                  <a:lnTo>
                    <a:pt x="849" y="736"/>
                  </a:lnTo>
                  <a:lnTo>
                    <a:pt x="849" y="791"/>
                  </a:lnTo>
                  <a:lnTo>
                    <a:pt x="849" y="791"/>
                  </a:lnTo>
                  <a:lnTo>
                    <a:pt x="858" y="791"/>
                  </a:lnTo>
                  <a:lnTo>
                    <a:pt x="858" y="791"/>
                  </a:lnTo>
                  <a:lnTo>
                    <a:pt x="858" y="791"/>
                  </a:lnTo>
                  <a:lnTo>
                    <a:pt x="858" y="791"/>
                  </a:lnTo>
                  <a:lnTo>
                    <a:pt x="858" y="810"/>
                  </a:lnTo>
                  <a:lnTo>
                    <a:pt x="858" y="810"/>
                  </a:lnTo>
                  <a:lnTo>
                    <a:pt x="862" y="810"/>
                  </a:lnTo>
                  <a:lnTo>
                    <a:pt x="862" y="818"/>
                  </a:lnTo>
                  <a:lnTo>
                    <a:pt x="866" y="818"/>
                  </a:lnTo>
                  <a:lnTo>
                    <a:pt x="866" y="818"/>
                  </a:lnTo>
                  <a:lnTo>
                    <a:pt x="866" y="847"/>
                  </a:lnTo>
                  <a:lnTo>
                    <a:pt x="866" y="847"/>
                  </a:lnTo>
                  <a:lnTo>
                    <a:pt x="880" y="847"/>
                  </a:lnTo>
                  <a:lnTo>
                    <a:pt x="880" y="855"/>
                  </a:lnTo>
                  <a:lnTo>
                    <a:pt x="880" y="855"/>
                  </a:lnTo>
                  <a:lnTo>
                    <a:pt x="889" y="855"/>
                  </a:lnTo>
                  <a:lnTo>
                    <a:pt x="889" y="865"/>
                  </a:lnTo>
                  <a:lnTo>
                    <a:pt x="889" y="865"/>
                  </a:lnTo>
                  <a:lnTo>
                    <a:pt x="898" y="865"/>
                  </a:lnTo>
                  <a:lnTo>
                    <a:pt x="898" y="874"/>
                  </a:lnTo>
                  <a:lnTo>
                    <a:pt x="898" y="874"/>
                  </a:lnTo>
                  <a:lnTo>
                    <a:pt x="956" y="874"/>
                  </a:lnTo>
                  <a:lnTo>
                    <a:pt x="956" y="883"/>
                  </a:lnTo>
                  <a:lnTo>
                    <a:pt x="956" y="883"/>
                  </a:lnTo>
                  <a:lnTo>
                    <a:pt x="974" y="883"/>
                  </a:lnTo>
                  <a:lnTo>
                    <a:pt x="974" y="892"/>
                  </a:lnTo>
                  <a:lnTo>
                    <a:pt x="974" y="892"/>
                  </a:lnTo>
                  <a:lnTo>
                    <a:pt x="1014" y="892"/>
                  </a:lnTo>
                  <a:lnTo>
                    <a:pt x="1014" y="902"/>
                  </a:lnTo>
                  <a:lnTo>
                    <a:pt x="1014" y="902"/>
                  </a:lnTo>
                  <a:lnTo>
                    <a:pt x="1037" y="902"/>
                  </a:lnTo>
                  <a:lnTo>
                    <a:pt x="1037" y="911"/>
                  </a:lnTo>
                  <a:lnTo>
                    <a:pt x="1037" y="911"/>
                  </a:lnTo>
                  <a:lnTo>
                    <a:pt x="1041" y="911"/>
                  </a:lnTo>
                  <a:lnTo>
                    <a:pt x="1041" y="920"/>
                  </a:lnTo>
                  <a:lnTo>
                    <a:pt x="1041" y="920"/>
                  </a:lnTo>
                  <a:lnTo>
                    <a:pt x="1077" y="920"/>
                  </a:lnTo>
                  <a:lnTo>
                    <a:pt x="1077" y="930"/>
                  </a:lnTo>
                  <a:lnTo>
                    <a:pt x="1077" y="930"/>
                  </a:lnTo>
                  <a:lnTo>
                    <a:pt x="1104" y="930"/>
                  </a:lnTo>
                  <a:lnTo>
                    <a:pt x="1104" y="930"/>
                  </a:lnTo>
                  <a:lnTo>
                    <a:pt x="1104" y="930"/>
                  </a:lnTo>
                  <a:lnTo>
                    <a:pt x="1104" y="930"/>
                  </a:lnTo>
                  <a:lnTo>
                    <a:pt x="1104" y="948"/>
                  </a:lnTo>
                  <a:lnTo>
                    <a:pt x="1104" y="948"/>
                  </a:lnTo>
                  <a:lnTo>
                    <a:pt x="1108" y="948"/>
                  </a:lnTo>
                  <a:lnTo>
                    <a:pt x="1108" y="948"/>
                  </a:lnTo>
                  <a:lnTo>
                    <a:pt x="1108" y="948"/>
                  </a:lnTo>
                  <a:lnTo>
                    <a:pt x="1108" y="948"/>
                  </a:lnTo>
                  <a:lnTo>
                    <a:pt x="1108" y="968"/>
                  </a:lnTo>
                  <a:lnTo>
                    <a:pt x="1113" y="968"/>
                  </a:lnTo>
                  <a:lnTo>
                    <a:pt x="1113" y="968"/>
                  </a:lnTo>
                  <a:lnTo>
                    <a:pt x="1113" y="986"/>
                  </a:lnTo>
                  <a:lnTo>
                    <a:pt x="1113" y="986"/>
                  </a:lnTo>
                  <a:lnTo>
                    <a:pt x="1117" y="986"/>
                  </a:lnTo>
                  <a:lnTo>
                    <a:pt x="1117" y="996"/>
                  </a:lnTo>
                  <a:lnTo>
                    <a:pt x="1117" y="996"/>
                  </a:lnTo>
                  <a:lnTo>
                    <a:pt x="1126" y="996"/>
                  </a:lnTo>
                  <a:lnTo>
                    <a:pt x="1126" y="1005"/>
                  </a:lnTo>
                  <a:lnTo>
                    <a:pt x="1126" y="1005"/>
                  </a:lnTo>
                  <a:lnTo>
                    <a:pt x="1131" y="1005"/>
                  </a:lnTo>
                  <a:lnTo>
                    <a:pt x="1131" y="1005"/>
                  </a:lnTo>
                  <a:lnTo>
                    <a:pt x="1131" y="1005"/>
                  </a:lnTo>
                  <a:lnTo>
                    <a:pt x="1131" y="1005"/>
                  </a:lnTo>
                  <a:lnTo>
                    <a:pt x="1131" y="1053"/>
                  </a:lnTo>
                  <a:lnTo>
                    <a:pt x="1131" y="1053"/>
                  </a:lnTo>
                  <a:lnTo>
                    <a:pt x="1135" y="1053"/>
                  </a:lnTo>
                  <a:lnTo>
                    <a:pt x="1135" y="1063"/>
                  </a:lnTo>
                  <a:lnTo>
                    <a:pt x="1135" y="1063"/>
                  </a:lnTo>
                  <a:lnTo>
                    <a:pt x="1140" y="1063"/>
                  </a:lnTo>
                  <a:lnTo>
                    <a:pt x="1140" y="1063"/>
                  </a:lnTo>
                  <a:lnTo>
                    <a:pt x="1140" y="1063"/>
                  </a:lnTo>
                  <a:lnTo>
                    <a:pt x="1140" y="1063"/>
                  </a:lnTo>
                  <a:lnTo>
                    <a:pt x="1140" y="1082"/>
                  </a:lnTo>
                  <a:lnTo>
                    <a:pt x="1140" y="1082"/>
                  </a:lnTo>
                  <a:lnTo>
                    <a:pt x="1153" y="1082"/>
                  </a:lnTo>
                  <a:lnTo>
                    <a:pt x="1153" y="1082"/>
                  </a:lnTo>
                  <a:lnTo>
                    <a:pt x="1153" y="1082"/>
                  </a:lnTo>
                  <a:lnTo>
                    <a:pt x="1153" y="1082"/>
                  </a:lnTo>
                  <a:lnTo>
                    <a:pt x="1153" y="1101"/>
                  </a:lnTo>
                  <a:lnTo>
                    <a:pt x="1153" y="1101"/>
                  </a:lnTo>
                  <a:lnTo>
                    <a:pt x="1157" y="1101"/>
                  </a:lnTo>
                  <a:lnTo>
                    <a:pt x="1157" y="1111"/>
                  </a:lnTo>
                  <a:lnTo>
                    <a:pt x="1157" y="1111"/>
                  </a:lnTo>
                  <a:lnTo>
                    <a:pt x="1167" y="1111"/>
                  </a:lnTo>
                  <a:lnTo>
                    <a:pt x="1167" y="1121"/>
                  </a:lnTo>
                  <a:lnTo>
                    <a:pt x="1167" y="1121"/>
                  </a:lnTo>
                  <a:lnTo>
                    <a:pt x="1211" y="1121"/>
                  </a:lnTo>
                  <a:lnTo>
                    <a:pt x="1211" y="1131"/>
                  </a:lnTo>
                  <a:lnTo>
                    <a:pt x="1211" y="1131"/>
                  </a:lnTo>
                  <a:lnTo>
                    <a:pt x="1274" y="1131"/>
                  </a:lnTo>
                  <a:lnTo>
                    <a:pt x="1274" y="1140"/>
                  </a:lnTo>
                  <a:lnTo>
                    <a:pt x="1274" y="1140"/>
                  </a:lnTo>
                  <a:lnTo>
                    <a:pt x="1282" y="1140"/>
                  </a:lnTo>
                  <a:lnTo>
                    <a:pt x="1282" y="1150"/>
                  </a:lnTo>
                  <a:lnTo>
                    <a:pt x="1282" y="1150"/>
                  </a:lnTo>
                  <a:lnTo>
                    <a:pt x="1292" y="1150"/>
                  </a:lnTo>
                  <a:lnTo>
                    <a:pt x="1292" y="1160"/>
                  </a:lnTo>
                  <a:lnTo>
                    <a:pt x="1292" y="1160"/>
                  </a:lnTo>
                  <a:lnTo>
                    <a:pt x="1341" y="1160"/>
                  </a:lnTo>
                  <a:lnTo>
                    <a:pt x="1341" y="1169"/>
                  </a:lnTo>
                  <a:lnTo>
                    <a:pt x="1341" y="1169"/>
                  </a:lnTo>
                  <a:lnTo>
                    <a:pt x="1359" y="1169"/>
                  </a:lnTo>
                  <a:lnTo>
                    <a:pt x="1359" y="1179"/>
                  </a:lnTo>
                  <a:lnTo>
                    <a:pt x="1359" y="1179"/>
                  </a:lnTo>
                  <a:lnTo>
                    <a:pt x="1360" y="1179"/>
                  </a:lnTo>
                  <a:lnTo>
                    <a:pt x="1360" y="1179"/>
                  </a:lnTo>
                  <a:lnTo>
                    <a:pt x="1360" y="1179"/>
                  </a:lnTo>
                  <a:lnTo>
                    <a:pt x="1376" y="1179"/>
                  </a:lnTo>
                  <a:lnTo>
                    <a:pt x="1376" y="1190"/>
                  </a:lnTo>
                  <a:lnTo>
                    <a:pt x="1376" y="1190"/>
                  </a:lnTo>
                  <a:lnTo>
                    <a:pt x="1381" y="1190"/>
                  </a:lnTo>
                  <a:lnTo>
                    <a:pt x="1381" y="1200"/>
                  </a:lnTo>
                  <a:lnTo>
                    <a:pt x="1381" y="1200"/>
                  </a:lnTo>
                  <a:lnTo>
                    <a:pt x="1385" y="1200"/>
                  </a:lnTo>
                  <a:lnTo>
                    <a:pt x="1385" y="1209"/>
                  </a:lnTo>
                  <a:lnTo>
                    <a:pt x="1385" y="1209"/>
                  </a:lnTo>
                  <a:lnTo>
                    <a:pt x="1399" y="1209"/>
                  </a:lnTo>
                  <a:lnTo>
                    <a:pt x="1399" y="1209"/>
                  </a:lnTo>
                  <a:lnTo>
                    <a:pt x="1399" y="1209"/>
                  </a:lnTo>
                  <a:lnTo>
                    <a:pt x="1399" y="1209"/>
                  </a:lnTo>
                  <a:lnTo>
                    <a:pt x="1399" y="1230"/>
                  </a:lnTo>
                  <a:lnTo>
                    <a:pt x="1403" y="1230"/>
                  </a:lnTo>
                  <a:lnTo>
                    <a:pt x="1403" y="1230"/>
                  </a:lnTo>
                  <a:lnTo>
                    <a:pt x="1403" y="1251"/>
                  </a:lnTo>
                  <a:lnTo>
                    <a:pt x="1403" y="1251"/>
                  </a:lnTo>
                  <a:lnTo>
                    <a:pt x="1408" y="1251"/>
                  </a:lnTo>
                  <a:lnTo>
                    <a:pt x="1408" y="1251"/>
                  </a:lnTo>
                  <a:lnTo>
                    <a:pt x="1408" y="1251"/>
                  </a:lnTo>
                  <a:lnTo>
                    <a:pt x="1408" y="1251"/>
                  </a:lnTo>
                  <a:lnTo>
                    <a:pt x="1408" y="1271"/>
                  </a:lnTo>
                  <a:lnTo>
                    <a:pt x="1408" y="1271"/>
                  </a:lnTo>
                  <a:lnTo>
                    <a:pt x="1412" y="1271"/>
                  </a:lnTo>
                  <a:lnTo>
                    <a:pt x="1412" y="1282"/>
                  </a:lnTo>
                  <a:lnTo>
                    <a:pt x="1412" y="1282"/>
                  </a:lnTo>
                  <a:lnTo>
                    <a:pt x="1439" y="1282"/>
                  </a:lnTo>
                  <a:lnTo>
                    <a:pt x="1439" y="1294"/>
                  </a:lnTo>
                  <a:lnTo>
                    <a:pt x="1439" y="1294"/>
                  </a:lnTo>
                  <a:lnTo>
                    <a:pt x="1604" y="1294"/>
                  </a:lnTo>
                  <a:lnTo>
                    <a:pt x="1604" y="1307"/>
                  </a:lnTo>
                  <a:lnTo>
                    <a:pt x="1604" y="1307"/>
                  </a:lnTo>
                  <a:lnTo>
                    <a:pt x="1614" y="1307"/>
                  </a:lnTo>
                  <a:lnTo>
                    <a:pt x="1614" y="1320"/>
                  </a:lnTo>
                  <a:lnTo>
                    <a:pt x="1614" y="1320"/>
                  </a:lnTo>
                  <a:lnTo>
                    <a:pt x="1645" y="1320"/>
                  </a:lnTo>
                  <a:lnTo>
                    <a:pt x="1645" y="1333"/>
                  </a:lnTo>
                  <a:lnTo>
                    <a:pt x="1645" y="1333"/>
                  </a:lnTo>
                  <a:lnTo>
                    <a:pt x="1662" y="1333"/>
                  </a:lnTo>
                  <a:lnTo>
                    <a:pt x="1662" y="1346"/>
                  </a:lnTo>
                  <a:lnTo>
                    <a:pt x="1662" y="1346"/>
                  </a:lnTo>
                  <a:lnTo>
                    <a:pt x="1671" y="1346"/>
                  </a:lnTo>
                  <a:lnTo>
                    <a:pt x="1671" y="1360"/>
                  </a:lnTo>
                  <a:lnTo>
                    <a:pt x="1671" y="1360"/>
                  </a:lnTo>
                  <a:lnTo>
                    <a:pt x="1681" y="1360"/>
                  </a:lnTo>
                  <a:lnTo>
                    <a:pt x="1681" y="1374"/>
                  </a:lnTo>
                  <a:lnTo>
                    <a:pt x="1681" y="1374"/>
                  </a:lnTo>
                  <a:lnTo>
                    <a:pt x="1689" y="1374"/>
                  </a:lnTo>
                  <a:lnTo>
                    <a:pt x="1689" y="1388"/>
                  </a:lnTo>
                  <a:lnTo>
                    <a:pt x="1689" y="1388"/>
                  </a:lnTo>
                  <a:lnTo>
                    <a:pt x="1694" y="1388"/>
                  </a:lnTo>
                  <a:lnTo>
                    <a:pt x="1694" y="1388"/>
                  </a:lnTo>
                  <a:lnTo>
                    <a:pt x="1694" y="1388"/>
                  </a:lnTo>
                  <a:lnTo>
                    <a:pt x="1694" y="1388"/>
                  </a:lnTo>
                  <a:lnTo>
                    <a:pt x="1694" y="1463"/>
                  </a:lnTo>
                  <a:lnTo>
                    <a:pt x="1694" y="1463"/>
                  </a:lnTo>
                  <a:lnTo>
                    <a:pt x="1698" y="1463"/>
                  </a:lnTo>
                  <a:lnTo>
                    <a:pt x="1698" y="1463"/>
                  </a:lnTo>
                  <a:lnTo>
                    <a:pt x="1698" y="1463"/>
                  </a:lnTo>
                  <a:lnTo>
                    <a:pt x="1698" y="1463"/>
                  </a:lnTo>
                  <a:lnTo>
                    <a:pt x="1698" y="1498"/>
                  </a:lnTo>
                  <a:lnTo>
                    <a:pt x="1698" y="1498"/>
                  </a:lnTo>
                  <a:lnTo>
                    <a:pt x="1765" y="1498"/>
                  </a:lnTo>
                  <a:lnTo>
                    <a:pt x="1765" y="1518"/>
                  </a:lnTo>
                  <a:lnTo>
                    <a:pt x="1765" y="1518"/>
                  </a:lnTo>
                  <a:lnTo>
                    <a:pt x="1997" y="1518"/>
                  </a:lnTo>
                  <a:lnTo>
                    <a:pt x="1997" y="1540"/>
                  </a:lnTo>
                  <a:lnTo>
                    <a:pt x="1997" y="1540"/>
                  </a:lnTo>
                  <a:lnTo>
                    <a:pt x="2034" y="1540"/>
                  </a:lnTo>
                  <a:lnTo>
                    <a:pt x="2034" y="1562"/>
                  </a:lnTo>
                  <a:lnTo>
                    <a:pt x="2034" y="1562"/>
                  </a:lnTo>
                  <a:lnTo>
                    <a:pt x="2041" y="1562"/>
                  </a:lnTo>
                  <a:lnTo>
                    <a:pt x="2041" y="1562"/>
                  </a:lnTo>
                  <a:lnTo>
                    <a:pt x="2041" y="1562"/>
                  </a:lnTo>
                  <a:lnTo>
                    <a:pt x="2078" y="1562"/>
                  </a:lnTo>
                  <a:lnTo>
                    <a:pt x="2078" y="1562"/>
                  </a:lnTo>
                  <a:lnTo>
                    <a:pt x="2078" y="1562"/>
                  </a:lnTo>
                  <a:lnTo>
                    <a:pt x="2078" y="1562"/>
                  </a:lnTo>
                  <a:lnTo>
                    <a:pt x="2078" y="1615"/>
                  </a:lnTo>
                  <a:lnTo>
                    <a:pt x="2078" y="1615"/>
                  </a:lnTo>
                  <a:lnTo>
                    <a:pt x="2101" y="1615"/>
                  </a:lnTo>
                  <a:lnTo>
                    <a:pt x="2101" y="1645"/>
                  </a:lnTo>
                  <a:lnTo>
                    <a:pt x="2101" y="1645"/>
                  </a:lnTo>
                  <a:lnTo>
                    <a:pt x="2436" y="1645"/>
                  </a:lnTo>
                  <a:lnTo>
                    <a:pt x="2436" y="1684"/>
                  </a:lnTo>
                  <a:lnTo>
                    <a:pt x="2436" y="1684"/>
                  </a:lnTo>
                  <a:lnTo>
                    <a:pt x="2721" y="1684"/>
                  </a:lnTo>
                  <a:lnTo>
                    <a:pt x="2721" y="1684"/>
                  </a:lnTo>
                  <a:lnTo>
                    <a:pt x="2721" y="1684"/>
                  </a:lnTo>
                  <a:lnTo>
                    <a:pt x="2807" y="1684"/>
                  </a:lnTo>
                  <a:lnTo>
                    <a:pt x="2807" y="1772"/>
                  </a:lnTo>
                  <a:lnTo>
                    <a:pt x="2807" y="1772"/>
                  </a:lnTo>
                  <a:lnTo>
                    <a:pt x="3401" y="1772"/>
                  </a:lnTo>
                  <a:lnTo>
                    <a:pt x="3401" y="1772"/>
                  </a:lnTo>
                  <a:lnTo>
                    <a:pt x="3401" y="1772"/>
                  </a:lnTo>
                  <a:lnTo>
                    <a:pt x="3575" y="1772"/>
                  </a:lnTo>
                  <a:lnTo>
                    <a:pt x="3575" y="1772"/>
                  </a:lnTo>
                </a:path>
              </a:pathLst>
            </a:custGeom>
            <a:noFill/>
            <a:ln w="28575" cap="flat">
              <a:solidFill>
                <a:srgbClr val="00857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1003" name="Rectangle 125">
              <a:extLst>
                <a:ext uri="{FF2B5EF4-FFF2-40B4-BE49-F238E27FC236}">
                  <a16:creationId xmlns:a16="http://schemas.microsoft.com/office/drawing/2014/main" id="{072C9301-2B95-A8F2-198D-0C641783C9FE}"/>
                </a:ext>
              </a:extLst>
            </p:cNvPr>
            <p:cNvSpPr>
              <a:spLocks noChangeArrowheads="1"/>
            </p:cNvSpPr>
            <p:nvPr/>
          </p:nvSpPr>
          <p:spPr bwMode="auto">
            <a:xfrm>
              <a:off x="4077249" y="5015664"/>
              <a:ext cx="1245276"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Time, months</a:t>
              </a:r>
              <a:endPar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004" name="Rectangle 126">
              <a:extLst>
                <a:ext uri="{FF2B5EF4-FFF2-40B4-BE49-F238E27FC236}">
                  <a16:creationId xmlns:a16="http://schemas.microsoft.com/office/drawing/2014/main" id="{0C741FCC-0E8F-57AB-5B25-A529C5446851}"/>
                </a:ext>
              </a:extLst>
            </p:cNvPr>
            <p:cNvSpPr>
              <a:spLocks noChangeArrowheads="1"/>
            </p:cNvSpPr>
            <p:nvPr/>
          </p:nvSpPr>
          <p:spPr bwMode="auto">
            <a:xfrm rot="16200000">
              <a:off x="-543053" y="2933710"/>
              <a:ext cx="2672206"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Progression-Free Survival, %</a:t>
              </a:r>
              <a:endPar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005" name="Rectangle 127">
              <a:extLst>
                <a:ext uri="{FF2B5EF4-FFF2-40B4-BE49-F238E27FC236}">
                  <a16:creationId xmlns:a16="http://schemas.microsoft.com/office/drawing/2014/main" id="{19D8F3AB-0ECE-44AD-FA78-04487DFDF93E}"/>
                </a:ext>
              </a:extLst>
            </p:cNvPr>
            <p:cNvSpPr>
              <a:spLocks noChangeArrowheads="1"/>
            </p:cNvSpPr>
            <p:nvPr/>
          </p:nvSpPr>
          <p:spPr bwMode="auto">
            <a:xfrm>
              <a:off x="677633" y="5137149"/>
              <a:ext cx="74034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No. at risk</a:t>
              </a: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006" name="Rectangle 128">
              <a:extLst>
                <a:ext uri="{FF2B5EF4-FFF2-40B4-BE49-F238E27FC236}">
                  <a16:creationId xmlns:a16="http://schemas.microsoft.com/office/drawing/2014/main" id="{75CE26ED-99A6-B693-4925-E7C89E8E581A}"/>
                </a:ext>
              </a:extLst>
            </p:cNvPr>
            <p:cNvSpPr>
              <a:spLocks noChangeArrowheads="1"/>
            </p:cNvSpPr>
            <p:nvPr/>
          </p:nvSpPr>
          <p:spPr bwMode="auto">
            <a:xfrm>
              <a:off x="1333995" y="5397524"/>
              <a:ext cx="25500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857C"/>
                  </a:solidFill>
                  <a:effectLst/>
                  <a:uLnTx/>
                  <a:uFillTx/>
                  <a:latin typeface="Arial" panose="020B0604020202020204" pitchFamily="34" charset="0"/>
                  <a:ea typeface="MS PGothic" panose="020B0600070205080204" pitchFamily="34" charset="-128"/>
                  <a:cs typeface="+mn-cs"/>
                </a:rPr>
                <a:t>234</a:t>
              </a:r>
              <a:endParaRPr kumimoji="0" lang="en-US" sz="1400" b="0" i="0" u="none" strike="noStrike" kern="1200" cap="none" spc="0" normalizeH="0" baseline="0" noProof="0" dirty="0">
                <a:ln>
                  <a:noFill/>
                </a:ln>
                <a:solidFill>
                  <a:srgbClr val="00857C"/>
                </a:solidFill>
                <a:effectLst/>
                <a:uLnTx/>
                <a:uFillTx/>
                <a:latin typeface="Arial" panose="020B0604020202020204" pitchFamily="34" charset="0"/>
                <a:ea typeface="MS PGothic" panose="020B0600070205080204" pitchFamily="34" charset="-128"/>
                <a:cs typeface="+mn-cs"/>
              </a:endParaRPr>
            </a:p>
          </p:txBody>
        </p:sp>
        <p:sp>
          <p:nvSpPr>
            <p:cNvPr id="1007" name="Rectangle 129">
              <a:extLst>
                <a:ext uri="{FF2B5EF4-FFF2-40B4-BE49-F238E27FC236}">
                  <a16:creationId xmlns:a16="http://schemas.microsoft.com/office/drawing/2014/main" id="{32300311-3F63-F139-5D02-C6D4B1CB9A7D}"/>
                </a:ext>
              </a:extLst>
            </p:cNvPr>
            <p:cNvSpPr>
              <a:spLocks noChangeArrowheads="1"/>
            </p:cNvSpPr>
            <p:nvPr/>
          </p:nvSpPr>
          <p:spPr bwMode="auto">
            <a:xfrm>
              <a:off x="2410157" y="5397524"/>
              <a:ext cx="25500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857C"/>
                  </a:solidFill>
                  <a:effectLst/>
                  <a:uLnTx/>
                  <a:uFillTx/>
                  <a:latin typeface="Arial" panose="020B0604020202020204" pitchFamily="34" charset="0"/>
                  <a:ea typeface="MS PGothic" panose="020B0600070205080204" pitchFamily="34" charset="-128"/>
                  <a:cs typeface="+mn-cs"/>
                </a:rPr>
                <a:t>170</a:t>
              </a:r>
              <a:endParaRPr kumimoji="0" lang="en-US" sz="1400" b="0" i="0" u="none" strike="noStrike" kern="1200" cap="none" spc="0" normalizeH="0" baseline="0" noProof="0" dirty="0">
                <a:ln>
                  <a:noFill/>
                </a:ln>
                <a:solidFill>
                  <a:srgbClr val="00857C"/>
                </a:solidFill>
                <a:effectLst/>
                <a:uLnTx/>
                <a:uFillTx/>
                <a:latin typeface="Arial" panose="020B0604020202020204" pitchFamily="34" charset="0"/>
                <a:ea typeface="MS PGothic" panose="020B0600070205080204" pitchFamily="34" charset="-128"/>
                <a:cs typeface="+mn-cs"/>
              </a:endParaRPr>
            </a:p>
          </p:txBody>
        </p:sp>
        <p:sp>
          <p:nvSpPr>
            <p:cNvPr id="1008" name="Rectangle 130">
              <a:extLst>
                <a:ext uri="{FF2B5EF4-FFF2-40B4-BE49-F238E27FC236}">
                  <a16:creationId xmlns:a16="http://schemas.microsoft.com/office/drawing/2014/main" id="{B8BC59A6-1C2D-A05C-A6D6-714917351AC9}"/>
                </a:ext>
              </a:extLst>
            </p:cNvPr>
            <p:cNvSpPr>
              <a:spLocks noChangeArrowheads="1"/>
            </p:cNvSpPr>
            <p:nvPr/>
          </p:nvSpPr>
          <p:spPr bwMode="auto">
            <a:xfrm>
              <a:off x="3524821" y="5397524"/>
              <a:ext cx="17000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857C"/>
                  </a:solidFill>
                  <a:effectLst/>
                  <a:uLnTx/>
                  <a:uFillTx/>
                  <a:latin typeface="Arial" panose="020B0604020202020204" pitchFamily="34" charset="0"/>
                  <a:ea typeface="MS PGothic" panose="020B0600070205080204" pitchFamily="34" charset="-128"/>
                  <a:cs typeface="+mn-cs"/>
                </a:rPr>
                <a:t>87</a:t>
              </a:r>
              <a:endParaRPr kumimoji="0" lang="en-US" sz="1400" b="0" i="0" u="none" strike="noStrike" kern="1200" cap="none" spc="0" normalizeH="0" baseline="0" noProof="0" dirty="0">
                <a:ln>
                  <a:noFill/>
                </a:ln>
                <a:solidFill>
                  <a:srgbClr val="00857C"/>
                </a:solidFill>
                <a:effectLst/>
                <a:uLnTx/>
                <a:uFillTx/>
                <a:latin typeface="Arial" panose="020B0604020202020204" pitchFamily="34" charset="0"/>
                <a:ea typeface="MS PGothic" panose="020B0600070205080204" pitchFamily="34" charset="-128"/>
                <a:cs typeface="+mn-cs"/>
              </a:endParaRPr>
            </a:p>
          </p:txBody>
        </p:sp>
        <p:sp>
          <p:nvSpPr>
            <p:cNvPr id="1009" name="Rectangle 131">
              <a:extLst>
                <a:ext uri="{FF2B5EF4-FFF2-40B4-BE49-F238E27FC236}">
                  <a16:creationId xmlns:a16="http://schemas.microsoft.com/office/drawing/2014/main" id="{BF57B978-FF9E-8554-D768-04F91607FD3E}"/>
                </a:ext>
              </a:extLst>
            </p:cNvPr>
            <p:cNvSpPr>
              <a:spLocks noChangeArrowheads="1"/>
            </p:cNvSpPr>
            <p:nvPr/>
          </p:nvSpPr>
          <p:spPr bwMode="auto">
            <a:xfrm>
              <a:off x="4620151" y="5397524"/>
              <a:ext cx="17000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857C"/>
                  </a:solidFill>
                  <a:effectLst/>
                  <a:uLnTx/>
                  <a:uFillTx/>
                  <a:latin typeface="Arial" panose="020B0604020202020204" pitchFamily="34" charset="0"/>
                  <a:ea typeface="MS PGothic" panose="020B0600070205080204" pitchFamily="34" charset="-128"/>
                  <a:cs typeface="+mn-cs"/>
                </a:rPr>
                <a:t>21</a:t>
              </a:r>
              <a:endParaRPr kumimoji="0" lang="en-US" sz="1400" b="0" i="0" u="none" strike="noStrike" kern="1200" cap="none" spc="0" normalizeH="0" baseline="0" noProof="0" dirty="0">
                <a:ln>
                  <a:noFill/>
                </a:ln>
                <a:solidFill>
                  <a:srgbClr val="00857C"/>
                </a:solidFill>
                <a:effectLst/>
                <a:uLnTx/>
                <a:uFillTx/>
                <a:latin typeface="Arial" panose="020B0604020202020204" pitchFamily="34" charset="0"/>
                <a:ea typeface="MS PGothic" panose="020B0600070205080204" pitchFamily="34" charset="-128"/>
                <a:cs typeface="+mn-cs"/>
              </a:endParaRPr>
            </a:p>
          </p:txBody>
        </p:sp>
        <p:sp>
          <p:nvSpPr>
            <p:cNvPr id="1010" name="Rectangle 132">
              <a:extLst>
                <a:ext uri="{FF2B5EF4-FFF2-40B4-BE49-F238E27FC236}">
                  <a16:creationId xmlns:a16="http://schemas.microsoft.com/office/drawing/2014/main" id="{B6C11449-CD01-1EFA-B4B6-7A594D518249}"/>
                </a:ext>
              </a:extLst>
            </p:cNvPr>
            <p:cNvSpPr>
              <a:spLocks noChangeArrowheads="1"/>
            </p:cNvSpPr>
            <p:nvPr/>
          </p:nvSpPr>
          <p:spPr bwMode="auto">
            <a:xfrm>
              <a:off x="5746397" y="5397524"/>
              <a:ext cx="8500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857C"/>
                  </a:solidFill>
                  <a:effectLst/>
                  <a:uLnTx/>
                  <a:uFillTx/>
                  <a:latin typeface="Arial" panose="020B0604020202020204" pitchFamily="34" charset="0"/>
                  <a:ea typeface="MS PGothic" panose="020B0600070205080204" pitchFamily="34" charset="-128"/>
                  <a:cs typeface="+mn-cs"/>
                </a:rPr>
                <a:t>5</a:t>
              </a:r>
              <a:endParaRPr kumimoji="0" lang="en-US" sz="1400" b="0" i="0" u="none" strike="noStrike" kern="1200" cap="none" spc="0" normalizeH="0" baseline="0" noProof="0" dirty="0">
                <a:ln>
                  <a:noFill/>
                </a:ln>
                <a:solidFill>
                  <a:srgbClr val="00857C"/>
                </a:solidFill>
                <a:effectLst/>
                <a:uLnTx/>
                <a:uFillTx/>
                <a:latin typeface="Arial" panose="020B0604020202020204" pitchFamily="34" charset="0"/>
                <a:ea typeface="MS PGothic" panose="020B0600070205080204" pitchFamily="34" charset="-128"/>
                <a:cs typeface="+mn-cs"/>
              </a:endParaRPr>
            </a:p>
          </p:txBody>
        </p:sp>
        <p:sp>
          <p:nvSpPr>
            <p:cNvPr id="1011" name="Rectangle 133">
              <a:extLst>
                <a:ext uri="{FF2B5EF4-FFF2-40B4-BE49-F238E27FC236}">
                  <a16:creationId xmlns:a16="http://schemas.microsoft.com/office/drawing/2014/main" id="{FCF607C6-B12A-C84F-428A-8621F105060F}"/>
                </a:ext>
              </a:extLst>
            </p:cNvPr>
            <p:cNvSpPr>
              <a:spLocks noChangeArrowheads="1"/>
            </p:cNvSpPr>
            <p:nvPr/>
          </p:nvSpPr>
          <p:spPr bwMode="auto">
            <a:xfrm>
              <a:off x="1333995" y="5642726"/>
              <a:ext cx="25500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610F0F"/>
                  </a:solidFill>
                  <a:effectLst/>
                  <a:uLnTx/>
                  <a:uFillTx/>
                  <a:latin typeface="Arial" panose="020B0604020202020204" pitchFamily="34" charset="0"/>
                  <a:ea typeface="MS PGothic" panose="020B0600070205080204" pitchFamily="34" charset="-128"/>
                  <a:cs typeface="+mn-cs"/>
                </a:rPr>
                <a:t>232</a:t>
              </a:r>
              <a:endParaRPr kumimoji="0" lang="en-US" sz="1400" b="0" i="0" u="none" strike="noStrike" kern="1200" cap="none" spc="0" normalizeH="0" baseline="0" noProof="0" dirty="0">
                <a:ln>
                  <a:noFill/>
                </a:ln>
                <a:solidFill>
                  <a:srgbClr val="610F0F"/>
                </a:solidFill>
                <a:effectLst/>
                <a:uLnTx/>
                <a:uFillTx/>
                <a:latin typeface="Arial" panose="020B0604020202020204" pitchFamily="34" charset="0"/>
                <a:ea typeface="MS PGothic" panose="020B0600070205080204" pitchFamily="34" charset="-128"/>
                <a:cs typeface="+mn-cs"/>
              </a:endParaRPr>
            </a:p>
          </p:txBody>
        </p:sp>
        <p:sp>
          <p:nvSpPr>
            <p:cNvPr id="1012" name="Rectangle 134">
              <a:extLst>
                <a:ext uri="{FF2B5EF4-FFF2-40B4-BE49-F238E27FC236}">
                  <a16:creationId xmlns:a16="http://schemas.microsoft.com/office/drawing/2014/main" id="{CC4C1AA9-D352-15F4-5F52-C7124D48B950}"/>
                </a:ext>
              </a:extLst>
            </p:cNvPr>
            <p:cNvSpPr>
              <a:spLocks noChangeArrowheads="1"/>
            </p:cNvSpPr>
            <p:nvPr/>
          </p:nvSpPr>
          <p:spPr bwMode="auto">
            <a:xfrm>
              <a:off x="2410157" y="5642726"/>
              <a:ext cx="25500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610F0F"/>
                  </a:solidFill>
                  <a:effectLst/>
                  <a:uLnTx/>
                  <a:uFillTx/>
                  <a:latin typeface="Arial" panose="020B0604020202020204" pitchFamily="34" charset="0"/>
                  <a:ea typeface="MS PGothic" panose="020B0600070205080204" pitchFamily="34" charset="-128"/>
                  <a:cs typeface="+mn-cs"/>
                </a:rPr>
                <a:t>150</a:t>
              </a:r>
              <a:endParaRPr kumimoji="0" lang="en-US" sz="1400" b="0" i="0" u="none" strike="noStrike" kern="1200" cap="none" spc="0" normalizeH="0" baseline="0" noProof="0" dirty="0">
                <a:ln>
                  <a:noFill/>
                </a:ln>
                <a:solidFill>
                  <a:srgbClr val="610F0F"/>
                </a:solidFill>
                <a:effectLst/>
                <a:uLnTx/>
                <a:uFillTx/>
                <a:latin typeface="Arial" panose="020B0604020202020204" pitchFamily="34" charset="0"/>
                <a:ea typeface="MS PGothic" panose="020B0600070205080204" pitchFamily="34" charset="-128"/>
                <a:cs typeface="+mn-cs"/>
              </a:endParaRPr>
            </a:p>
          </p:txBody>
        </p:sp>
        <p:sp>
          <p:nvSpPr>
            <p:cNvPr id="1013" name="Rectangle 135">
              <a:extLst>
                <a:ext uri="{FF2B5EF4-FFF2-40B4-BE49-F238E27FC236}">
                  <a16:creationId xmlns:a16="http://schemas.microsoft.com/office/drawing/2014/main" id="{1B1083DA-B256-1C0E-40BE-EB3D73423F3A}"/>
                </a:ext>
              </a:extLst>
            </p:cNvPr>
            <p:cNvSpPr>
              <a:spLocks noChangeArrowheads="1"/>
            </p:cNvSpPr>
            <p:nvPr/>
          </p:nvSpPr>
          <p:spPr bwMode="auto">
            <a:xfrm>
              <a:off x="3524821" y="5642726"/>
              <a:ext cx="17000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610F0F"/>
                  </a:solidFill>
                  <a:effectLst/>
                  <a:uLnTx/>
                  <a:uFillTx/>
                  <a:latin typeface="Arial" panose="020B0604020202020204" pitchFamily="34" charset="0"/>
                  <a:ea typeface="MS PGothic" panose="020B0600070205080204" pitchFamily="34" charset="-128"/>
                  <a:cs typeface="+mn-cs"/>
                </a:rPr>
                <a:t>64</a:t>
              </a:r>
              <a:endParaRPr kumimoji="0" lang="en-US" sz="1400" b="0" i="0" u="none" strike="noStrike" kern="1200" cap="none" spc="0" normalizeH="0" baseline="0" noProof="0" dirty="0">
                <a:ln>
                  <a:noFill/>
                </a:ln>
                <a:solidFill>
                  <a:srgbClr val="610F0F"/>
                </a:solidFill>
                <a:effectLst/>
                <a:uLnTx/>
                <a:uFillTx/>
                <a:latin typeface="Arial" panose="020B0604020202020204" pitchFamily="34" charset="0"/>
                <a:ea typeface="MS PGothic" panose="020B0600070205080204" pitchFamily="34" charset="-128"/>
                <a:cs typeface="+mn-cs"/>
              </a:endParaRPr>
            </a:p>
          </p:txBody>
        </p:sp>
        <p:sp>
          <p:nvSpPr>
            <p:cNvPr id="1014" name="Rectangle 136">
              <a:extLst>
                <a:ext uri="{FF2B5EF4-FFF2-40B4-BE49-F238E27FC236}">
                  <a16:creationId xmlns:a16="http://schemas.microsoft.com/office/drawing/2014/main" id="{F6536A5A-EFDE-86C2-768B-ED12B9765413}"/>
                </a:ext>
              </a:extLst>
            </p:cNvPr>
            <p:cNvSpPr>
              <a:spLocks noChangeArrowheads="1"/>
            </p:cNvSpPr>
            <p:nvPr/>
          </p:nvSpPr>
          <p:spPr bwMode="auto">
            <a:xfrm>
              <a:off x="4620151" y="5642726"/>
              <a:ext cx="17000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610F0F"/>
                  </a:solidFill>
                  <a:effectLst/>
                  <a:uLnTx/>
                  <a:uFillTx/>
                  <a:latin typeface="Arial" panose="020B0604020202020204" pitchFamily="34" charset="0"/>
                  <a:ea typeface="MS PGothic" panose="020B0600070205080204" pitchFamily="34" charset="-128"/>
                  <a:cs typeface="+mn-cs"/>
                </a:rPr>
                <a:t>16</a:t>
              </a:r>
              <a:endParaRPr kumimoji="0" lang="en-US" sz="1400" b="0" i="0" u="none" strike="noStrike" kern="1200" cap="none" spc="0" normalizeH="0" baseline="0" noProof="0" dirty="0">
                <a:ln>
                  <a:noFill/>
                </a:ln>
                <a:solidFill>
                  <a:srgbClr val="610F0F"/>
                </a:solidFill>
                <a:effectLst/>
                <a:uLnTx/>
                <a:uFillTx/>
                <a:latin typeface="Arial" panose="020B0604020202020204" pitchFamily="34" charset="0"/>
                <a:ea typeface="MS PGothic" panose="020B0600070205080204" pitchFamily="34" charset="-128"/>
                <a:cs typeface="+mn-cs"/>
              </a:endParaRPr>
            </a:p>
          </p:txBody>
        </p:sp>
        <p:sp>
          <p:nvSpPr>
            <p:cNvPr id="1015" name="Rectangle 137">
              <a:extLst>
                <a:ext uri="{FF2B5EF4-FFF2-40B4-BE49-F238E27FC236}">
                  <a16:creationId xmlns:a16="http://schemas.microsoft.com/office/drawing/2014/main" id="{7EC421FA-5E05-B1B8-6F5E-76CFC3EF475B}"/>
                </a:ext>
              </a:extLst>
            </p:cNvPr>
            <p:cNvSpPr>
              <a:spLocks noChangeArrowheads="1"/>
            </p:cNvSpPr>
            <p:nvPr/>
          </p:nvSpPr>
          <p:spPr bwMode="auto">
            <a:xfrm>
              <a:off x="5746397" y="5642726"/>
              <a:ext cx="8500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610F0F"/>
                  </a:solidFill>
                  <a:effectLst/>
                  <a:uLnTx/>
                  <a:uFillTx/>
                  <a:latin typeface="Arial" panose="020B0604020202020204" pitchFamily="34" charset="0"/>
                  <a:ea typeface="MS PGothic" panose="020B0600070205080204" pitchFamily="34" charset="-128"/>
                  <a:cs typeface="+mn-cs"/>
                </a:rPr>
                <a:t>3</a:t>
              </a:r>
              <a:endParaRPr kumimoji="0" lang="en-US" sz="1400" b="0" i="0" u="none" strike="noStrike" kern="1200" cap="none" spc="0" normalizeH="0" baseline="0" noProof="0" dirty="0">
                <a:ln>
                  <a:noFill/>
                </a:ln>
                <a:solidFill>
                  <a:srgbClr val="610F0F"/>
                </a:solidFill>
                <a:effectLst/>
                <a:uLnTx/>
                <a:uFillTx/>
                <a:latin typeface="Arial" panose="020B0604020202020204" pitchFamily="34" charset="0"/>
                <a:ea typeface="MS PGothic" panose="020B0600070205080204" pitchFamily="34" charset="-128"/>
                <a:cs typeface="+mn-cs"/>
              </a:endParaRPr>
            </a:p>
          </p:txBody>
        </p:sp>
        <p:sp>
          <p:nvSpPr>
            <p:cNvPr id="1016" name="Rectangle 138">
              <a:extLst>
                <a:ext uri="{FF2B5EF4-FFF2-40B4-BE49-F238E27FC236}">
                  <a16:creationId xmlns:a16="http://schemas.microsoft.com/office/drawing/2014/main" id="{49CC3CC0-F838-8206-3331-41696CDADD25}"/>
                </a:ext>
              </a:extLst>
            </p:cNvPr>
            <p:cNvSpPr>
              <a:spLocks noChangeArrowheads="1"/>
            </p:cNvSpPr>
            <p:nvPr/>
          </p:nvSpPr>
          <p:spPr bwMode="auto">
            <a:xfrm>
              <a:off x="6821282" y="5397524"/>
              <a:ext cx="8500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857C"/>
                  </a:solidFill>
                  <a:effectLst/>
                  <a:uLnTx/>
                  <a:uFillTx/>
                  <a:latin typeface="Arial" panose="020B0604020202020204" pitchFamily="34" charset="0"/>
                  <a:ea typeface="MS PGothic" panose="020B0600070205080204" pitchFamily="34" charset="-128"/>
                  <a:cs typeface="+mn-cs"/>
                </a:rPr>
                <a:t>1</a:t>
              </a:r>
              <a:endParaRPr kumimoji="0" lang="en-US" sz="1400" b="0" i="0" u="none" strike="noStrike" kern="1200" cap="none" spc="0" normalizeH="0" baseline="0" noProof="0" dirty="0">
                <a:ln>
                  <a:noFill/>
                </a:ln>
                <a:solidFill>
                  <a:srgbClr val="00857C"/>
                </a:solidFill>
                <a:effectLst/>
                <a:uLnTx/>
                <a:uFillTx/>
                <a:latin typeface="Arial" panose="020B0604020202020204" pitchFamily="34" charset="0"/>
                <a:ea typeface="MS PGothic" panose="020B0600070205080204" pitchFamily="34" charset="-128"/>
                <a:cs typeface="+mn-cs"/>
              </a:endParaRPr>
            </a:p>
          </p:txBody>
        </p:sp>
        <p:sp>
          <p:nvSpPr>
            <p:cNvPr id="1017" name="Rectangle 139">
              <a:extLst>
                <a:ext uri="{FF2B5EF4-FFF2-40B4-BE49-F238E27FC236}">
                  <a16:creationId xmlns:a16="http://schemas.microsoft.com/office/drawing/2014/main" id="{91C23ACC-D2C9-4B28-AFD7-FD7BDC753981}"/>
                </a:ext>
              </a:extLst>
            </p:cNvPr>
            <p:cNvSpPr>
              <a:spLocks noChangeArrowheads="1"/>
            </p:cNvSpPr>
            <p:nvPr/>
          </p:nvSpPr>
          <p:spPr bwMode="auto">
            <a:xfrm>
              <a:off x="6821282" y="5642726"/>
              <a:ext cx="8500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610F0F"/>
                  </a:solidFill>
                  <a:effectLst/>
                  <a:uLnTx/>
                  <a:uFillTx/>
                  <a:latin typeface="Arial" panose="020B0604020202020204" pitchFamily="34" charset="0"/>
                  <a:ea typeface="MS PGothic" panose="020B0600070205080204" pitchFamily="34" charset="-128"/>
                  <a:cs typeface="+mn-cs"/>
                </a:rPr>
                <a:t>1</a:t>
              </a:r>
              <a:endParaRPr kumimoji="0" lang="en-US" sz="1400" b="0" i="0" u="none" strike="noStrike" kern="1200" cap="none" spc="0" normalizeH="0" baseline="0" noProof="0" dirty="0">
                <a:ln>
                  <a:noFill/>
                </a:ln>
                <a:solidFill>
                  <a:srgbClr val="610F0F"/>
                </a:solidFill>
                <a:effectLst/>
                <a:uLnTx/>
                <a:uFillTx/>
                <a:latin typeface="Arial" panose="020B0604020202020204" pitchFamily="34" charset="0"/>
                <a:ea typeface="MS PGothic" panose="020B0600070205080204" pitchFamily="34" charset="-128"/>
                <a:cs typeface="+mn-cs"/>
              </a:endParaRPr>
            </a:p>
          </p:txBody>
        </p:sp>
        <p:sp>
          <p:nvSpPr>
            <p:cNvPr id="1018" name="Rectangle 140">
              <a:extLst>
                <a:ext uri="{FF2B5EF4-FFF2-40B4-BE49-F238E27FC236}">
                  <a16:creationId xmlns:a16="http://schemas.microsoft.com/office/drawing/2014/main" id="{D4CD8A8D-66D8-C520-76D9-229315FC718A}"/>
                </a:ext>
              </a:extLst>
            </p:cNvPr>
            <p:cNvSpPr>
              <a:spLocks noChangeArrowheads="1"/>
            </p:cNvSpPr>
            <p:nvPr/>
          </p:nvSpPr>
          <p:spPr bwMode="auto">
            <a:xfrm>
              <a:off x="7900782" y="5397524"/>
              <a:ext cx="8500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857C"/>
                  </a:solidFill>
                  <a:effectLst/>
                  <a:uLnTx/>
                  <a:uFillTx/>
                  <a:latin typeface="Arial" panose="020B0604020202020204" pitchFamily="34" charset="0"/>
                  <a:ea typeface="MS PGothic" panose="020B0600070205080204" pitchFamily="34" charset="-128"/>
                  <a:cs typeface="+mn-cs"/>
                </a:rPr>
                <a:t>0</a:t>
              </a:r>
              <a:endParaRPr kumimoji="0" lang="en-US" sz="1400" b="0" i="0" u="none" strike="noStrike" kern="1200" cap="none" spc="0" normalizeH="0" baseline="0" noProof="0" dirty="0">
                <a:ln>
                  <a:noFill/>
                </a:ln>
                <a:solidFill>
                  <a:srgbClr val="00857C"/>
                </a:solidFill>
                <a:effectLst/>
                <a:uLnTx/>
                <a:uFillTx/>
                <a:latin typeface="Arial" panose="020B0604020202020204" pitchFamily="34" charset="0"/>
                <a:ea typeface="MS PGothic" panose="020B0600070205080204" pitchFamily="34" charset="-128"/>
                <a:cs typeface="+mn-cs"/>
              </a:endParaRPr>
            </a:p>
          </p:txBody>
        </p:sp>
        <p:sp>
          <p:nvSpPr>
            <p:cNvPr id="1019" name="Rectangle 141">
              <a:extLst>
                <a:ext uri="{FF2B5EF4-FFF2-40B4-BE49-F238E27FC236}">
                  <a16:creationId xmlns:a16="http://schemas.microsoft.com/office/drawing/2014/main" id="{6A37057F-B873-1822-6B4B-58AF6BD298E2}"/>
                </a:ext>
              </a:extLst>
            </p:cNvPr>
            <p:cNvSpPr>
              <a:spLocks noChangeArrowheads="1"/>
            </p:cNvSpPr>
            <p:nvPr/>
          </p:nvSpPr>
          <p:spPr bwMode="auto">
            <a:xfrm>
              <a:off x="7900782" y="5642726"/>
              <a:ext cx="8500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610F0F"/>
                  </a:solidFill>
                  <a:effectLst/>
                  <a:uLnTx/>
                  <a:uFillTx/>
                  <a:latin typeface="Arial" panose="020B0604020202020204" pitchFamily="34" charset="0"/>
                  <a:ea typeface="MS PGothic" panose="020B0600070205080204" pitchFamily="34" charset="-128"/>
                  <a:cs typeface="+mn-cs"/>
                </a:rPr>
                <a:t>0</a:t>
              </a:r>
              <a:endParaRPr kumimoji="0" lang="en-US" sz="1400" b="0" i="0" u="none" strike="noStrike" kern="1200" cap="none" spc="0" normalizeH="0" baseline="0" noProof="0" dirty="0">
                <a:ln>
                  <a:noFill/>
                </a:ln>
                <a:solidFill>
                  <a:srgbClr val="610F0F"/>
                </a:solidFill>
                <a:effectLst/>
                <a:uLnTx/>
                <a:uFillTx/>
                <a:latin typeface="Arial" panose="020B0604020202020204" pitchFamily="34" charset="0"/>
                <a:ea typeface="MS PGothic" panose="020B0600070205080204" pitchFamily="34" charset="-128"/>
                <a:cs typeface="+mn-cs"/>
              </a:endParaRPr>
            </a:p>
          </p:txBody>
        </p:sp>
      </p:grpSp>
      <p:sp>
        <p:nvSpPr>
          <p:cNvPr id="16" name="Rectangle: Rounded Corners 15">
            <a:extLst>
              <a:ext uri="{FF2B5EF4-FFF2-40B4-BE49-F238E27FC236}">
                <a16:creationId xmlns:a16="http://schemas.microsoft.com/office/drawing/2014/main" id="{FA2FEEF2-BDD0-4005-A8DE-BCE8A2F7B3F5}"/>
              </a:ext>
            </a:extLst>
          </p:cNvPr>
          <p:cNvSpPr/>
          <p:nvPr/>
        </p:nvSpPr>
        <p:spPr>
          <a:xfrm>
            <a:off x="4497969" y="2438886"/>
            <a:ext cx="3291841" cy="625843"/>
          </a:xfrm>
          <a:prstGeom prst="roundRect">
            <a:avLst/>
          </a:prstGeom>
          <a:noFill/>
          <a:ln w="38100" cap="flat" cmpd="sng" algn="ctr">
            <a:solidFill>
              <a:srgbClr val="F58B39"/>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50" rtl="0" eaLnBrk="1" fontAlgn="auto" latinLnBrk="0" hangingPunct="1">
              <a:lnSpc>
                <a:spcPct val="100000"/>
              </a:lnSpc>
              <a:spcBef>
                <a:spcPts val="0"/>
              </a:spcBef>
              <a:spcAft>
                <a:spcPts val="0"/>
              </a:spcAft>
              <a:buClrTx/>
              <a:buSzTx/>
              <a:buFontTx/>
              <a:buNone/>
              <a:tabLst/>
              <a:defRPr/>
            </a:pPr>
            <a:r>
              <a:rPr kumimoji="0" lang="en-US" sz="1800" b="1" i="0" u="none" strike="noStrike" kern="600" cap="none" spc="30" normalizeH="0" baseline="0" noProof="0" dirty="0">
                <a:ln>
                  <a:noFill/>
                </a:ln>
                <a:solidFill>
                  <a:srgbClr val="000000"/>
                </a:solidFill>
                <a:effectLst/>
                <a:uLnTx/>
                <a:uFillTx/>
                <a:latin typeface="Arial"/>
                <a:ea typeface="+mn-ea"/>
                <a:cs typeface="+mn-cs"/>
              </a:rPr>
              <a:t>HR 0.72 (95% CI, 0.58-0.89) </a:t>
            </a:r>
            <a:r>
              <a:rPr kumimoji="0" lang="en-US" sz="1800" b="1" i="1" u="none" strike="noStrike" kern="600" cap="none" spc="30" normalizeH="0" baseline="0" noProof="0" dirty="0">
                <a:ln>
                  <a:noFill/>
                </a:ln>
                <a:solidFill>
                  <a:srgbClr val="000000"/>
                </a:solidFill>
                <a:effectLst/>
                <a:uLnTx/>
                <a:uFillTx/>
                <a:latin typeface="Arial"/>
                <a:ea typeface="+mn-ea"/>
                <a:cs typeface="+mn-cs"/>
              </a:rPr>
              <a:t>P </a:t>
            </a:r>
            <a:r>
              <a:rPr kumimoji="0" lang="en-US" sz="1800" b="1" i="0" u="none" strike="noStrike" kern="600" cap="none" spc="30" normalizeH="0" baseline="0" noProof="0" dirty="0">
                <a:ln>
                  <a:noFill/>
                </a:ln>
                <a:solidFill>
                  <a:srgbClr val="000000"/>
                </a:solidFill>
                <a:effectLst/>
                <a:uLnTx/>
                <a:uFillTx/>
                <a:latin typeface="Arial"/>
                <a:ea typeface="+mn-ea"/>
                <a:cs typeface="+mn-cs"/>
              </a:rPr>
              <a:t>= 0.0014</a:t>
            </a:r>
            <a:r>
              <a:rPr kumimoji="0" lang="en-US" sz="1800" b="1" i="0" u="none" strike="noStrike" kern="600" cap="none" spc="30" normalizeH="0" baseline="30000" noProof="0" dirty="0">
                <a:ln>
                  <a:noFill/>
                </a:ln>
                <a:solidFill>
                  <a:srgbClr val="000000"/>
                </a:solidFill>
                <a:effectLst/>
                <a:uLnTx/>
                <a:uFillTx/>
                <a:latin typeface="Arial"/>
                <a:ea typeface="+mn-ea"/>
                <a:cs typeface="+mn-cs"/>
              </a:rPr>
              <a:t>a</a:t>
            </a:r>
            <a:r>
              <a:rPr kumimoji="0" lang="en-US" sz="1800" b="1" i="0" u="none" strike="noStrike" kern="600" cap="none" spc="30" normalizeH="0" baseline="0" noProof="0" dirty="0">
                <a:ln>
                  <a:noFill/>
                </a:ln>
                <a:solidFill>
                  <a:srgbClr val="000000"/>
                </a:solidFill>
                <a:effectLst/>
                <a:uLnTx/>
                <a:uFillTx/>
                <a:latin typeface="Arial"/>
                <a:ea typeface="+mn-ea"/>
                <a:cs typeface="+mn-cs"/>
              </a:rPr>
              <a:t> </a:t>
            </a:r>
          </a:p>
        </p:txBody>
      </p:sp>
      <p:grpSp>
        <p:nvGrpSpPr>
          <p:cNvPr id="912" name="Group 911">
            <a:extLst>
              <a:ext uri="{FF2B5EF4-FFF2-40B4-BE49-F238E27FC236}">
                <a16:creationId xmlns:a16="http://schemas.microsoft.com/office/drawing/2014/main" id="{B95D0073-9320-5D30-CC7F-9A9BDC56153F}"/>
              </a:ext>
            </a:extLst>
          </p:cNvPr>
          <p:cNvGrpSpPr/>
          <p:nvPr/>
        </p:nvGrpSpPr>
        <p:grpSpPr>
          <a:xfrm>
            <a:off x="4323750" y="1578343"/>
            <a:ext cx="2187028" cy="3213789"/>
            <a:chOff x="6606576" y="1753091"/>
            <a:chExt cx="1870515" cy="3213789"/>
          </a:xfrm>
        </p:grpSpPr>
        <p:sp>
          <p:nvSpPr>
            <p:cNvPr id="14" name="TextBox 13">
              <a:extLst>
                <a:ext uri="{FF2B5EF4-FFF2-40B4-BE49-F238E27FC236}">
                  <a16:creationId xmlns:a16="http://schemas.microsoft.com/office/drawing/2014/main" id="{0B4AD570-4829-4939-8F1F-4EDFC2175657}"/>
                </a:ext>
              </a:extLst>
            </p:cNvPr>
            <p:cNvSpPr txBox="1"/>
            <p:nvPr/>
          </p:nvSpPr>
          <p:spPr>
            <a:xfrm>
              <a:off x="6630111" y="1753091"/>
              <a:ext cx="1846980" cy="674031"/>
            </a:xfrm>
            <a:prstGeom prst="rect">
              <a:avLst/>
            </a:prstGeom>
            <a:noFill/>
          </p:spPr>
          <p:txBody>
            <a:bodyPr wrap="none" rtlCol="0">
              <a:spAutoFit/>
            </a:bodyPr>
            <a:lstStyle/>
            <a:p>
              <a:pPr marL="0" marR="0" lvl="0" indent="0" algn="l" defTabSz="45725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12-mo rate (95% CI)</a:t>
              </a:r>
            </a:p>
            <a:p>
              <a:pPr marL="0" marR="0" lvl="0" indent="0" algn="l" defTabSz="45725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857C"/>
                  </a:solidFill>
                  <a:effectLst/>
                  <a:uLnTx/>
                  <a:uFillTx/>
                  <a:latin typeface="Arial" panose="020B0604020202020204" pitchFamily="34" charset="0"/>
                  <a:ea typeface="MS PGothic" panose="020B0600070205080204" pitchFamily="34" charset="-128"/>
                  <a:cs typeface="Arial" panose="020B0604020202020204" pitchFamily="34" charset="0"/>
                </a:rPr>
                <a:t>35.2% (28.8-41.7) </a:t>
              </a:r>
              <a:br>
                <a:rPr kumimoji="0" lang="en-US" sz="1400" b="1" i="0" u="none" strike="noStrike" kern="1200" cap="none" spc="0" normalizeH="0" baseline="0" noProof="0" dirty="0">
                  <a:ln>
                    <a:noFill/>
                  </a:ln>
                  <a:solidFill>
                    <a:srgbClr val="00877C"/>
                  </a:solidFill>
                  <a:effectLst/>
                  <a:uLnTx/>
                  <a:uFillTx/>
                  <a:latin typeface="Arial" panose="020B0604020202020204" pitchFamily="34" charset="0"/>
                  <a:ea typeface="MS PGothic" panose="020B0600070205080204" pitchFamily="34" charset="-128"/>
                  <a:cs typeface="Arial" panose="020B0604020202020204" pitchFamily="34" charset="0"/>
                </a:rPr>
              </a:br>
              <a:r>
                <a:rPr kumimoji="0" lang="en-US" sz="1400" b="1" i="0" u="none" strike="noStrike" kern="1200" cap="none" spc="0" normalizeH="0" baseline="0" noProof="0" dirty="0">
                  <a:ln>
                    <a:noFill/>
                  </a:ln>
                  <a:solidFill>
                    <a:srgbClr val="610F0F"/>
                  </a:solidFill>
                  <a:effectLst/>
                  <a:uLnTx/>
                  <a:uFillTx/>
                  <a:latin typeface="Arial" panose="020B0604020202020204" pitchFamily="34" charset="0"/>
                  <a:ea typeface="MS PGothic" panose="020B0600070205080204" pitchFamily="34" charset="-128"/>
                  <a:cs typeface="Arial" panose="020B0604020202020204" pitchFamily="34" charset="0"/>
                </a:rPr>
                <a:t>22.6% (17.0-28.7)</a:t>
              </a:r>
            </a:p>
          </p:txBody>
        </p:sp>
        <p:cxnSp>
          <p:nvCxnSpPr>
            <p:cNvPr id="18" name="Straight Connector 17">
              <a:extLst>
                <a:ext uri="{FF2B5EF4-FFF2-40B4-BE49-F238E27FC236}">
                  <a16:creationId xmlns:a16="http://schemas.microsoft.com/office/drawing/2014/main" id="{031BAFD3-01BD-446F-96C5-5C3225ED1084}"/>
                </a:ext>
              </a:extLst>
            </p:cNvPr>
            <p:cNvCxnSpPr/>
            <p:nvPr/>
          </p:nvCxnSpPr>
          <p:spPr>
            <a:xfrm flipV="1">
              <a:off x="6606576" y="1827014"/>
              <a:ext cx="0" cy="3139866"/>
            </a:xfrm>
            <a:prstGeom prst="line">
              <a:avLst/>
            </a:prstGeom>
            <a:ln w="19050" cap="flat" cmpd="sng" algn="ctr">
              <a:solidFill>
                <a:schemeClr val="tx1"/>
              </a:solidFill>
              <a:prstDash val="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5" name="TextBox 4">
            <a:extLst>
              <a:ext uri="{FF2B5EF4-FFF2-40B4-BE49-F238E27FC236}">
                <a16:creationId xmlns:a16="http://schemas.microsoft.com/office/drawing/2014/main" id="{2E3213BD-2EAB-3A6B-AD6E-32422ADA4082}"/>
              </a:ext>
            </a:extLst>
          </p:cNvPr>
          <p:cNvSpPr txBox="1"/>
          <p:nvPr/>
        </p:nvSpPr>
        <p:spPr>
          <a:xfrm>
            <a:off x="1294780" y="4244130"/>
            <a:ext cx="4309939" cy="523220"/>
          </a:xfrm>
          <a:prstGeom prst="rect">
            <a:avLst/>
          </a:prstGeom>
          <a:noFill/>
        </p:spPr>
        <p:txBody>
          <a:bodyPr wrap="square">
            <a:spAutoFit/>
          </a:bodyPr>
          <a:lstStyle/>
          <a:p>
            <a:pPr marL="0" marR="0" lvl="0" indent="0" algn="l" defTabSz="457250" rtl="0" eaLnBrk="1" fontAlgn="auto" latinLnBrk="0" hangingPunct="1">
              <a:lnSpc>
                <a:spcPct val="100000"/>
              </a:lnSpc>
              <a:spcBef>
                <a:spcPts val="0"/>
              </a:spcBef>
              <a:spcAft>
                <a:spcPts val="0"/>
              </a:spcAft>
              <a:buClrTx/>
              <a:buSzTx/>
              <a:buFontTx/>
              <a:buNone/>
              <a:tabLst/>
              <a:defRPr/>
            </a:pPr>
            <a:r>
              <a:rPr kumimoji="0" lang="en-US" sz="1400" b="1" i="0" u="none" strike="noStrike" kern="600" cap="none" spc="30" normalizeH="0" baseline="0" noProof="0" dirty="0">
                <a:ln>
                  <a:noFill/>
                </a:ln>
                <a:solidFill>
                  <a:srgbClr val="000000"/>
                </a:solidFill>
                <a:effectLst/>
                <a:uLnTx/>
                <a:uFillTx/>
                <a:latin typeface="Arial"/>
                <a:ea typeface="MS PGothic" panose="020B0600070205080204" pitchFamily="34" charset="-128"/>
                <a:cs typeface="+mn-cs"/>
              </a:rPr>
              <a:t>Median follow-up:</a:t>
            </a:r>
          </a:p>
          <a:p>
            <a:pPr marL="0" marR="0" lvl="0" indent="0" algn="l" defTabSz="457250" rtl="0" eaLnBrk="1" fontAlgn="auto" latinLnBrk="0" hangingPunct="1">
              <a:lnSpc>
                <a:spcPct val="100000"/>
              </a:lnSpc>
              <a:spcBef>
                <a:spcPts val="0"/>
              </a:spcBef>
              <a:spcAft>
                <a:spcPts val="0"/>
              </a:spcAft>
              <a:buClrTx/>
              <a:buSzTx/>
              <a:buFontTx/>
              <a:buNone/>
              <a:tabLst/>
              <a:defRPr/>
            </a:pPr>
            <a:r>
              <a:rPr kumimoji="0" lang="en-US" sz="1400" b="1" i="0" u="none" strike="noStrike" kern="600" cap="none" spc="30" normalizeH="0" baseline="0" noProof="0" dirty="0">
                <a:ln>
                  <a:noFill/>
                </a:ln>
                <a:solidFill>
                  <a:srgbClr val="000000"/>
                </a:solidFill>
                <a:effectLst/>
                <a:uLnTx/>
                <a:uFillTx/>
                <a:latin typeface="Arial"/>
                <a:ea typeface="MS PGothic" panose="020B0600070205080204" pitchFamily="34" charset="-128"/>
                <a:cs typeface="+mn-cs"/>
              </a:rPr>
              <a:t>15.6 months</a:t>
            </a:r>
          </a:p>
        </p:txBody>
      </p:sp>
      <p:sp>
        <p:nvSpPr>
          <p:cNvPr id="3" name="CasellaDiTesto 2">
            <a:extLst>
              <a:ext uri="{FF2B5EF4-FFF2-40B4-BE49-F238E27FC236}">
                <a16:creationId xmlns:a16="http://schemas.microsoft.com/office/drawing/2014/main" id="{38189B76-2D2D-4FCC-A47A-6BB35A953188}"/>
              </a:ext>
            </a:extLst>
          </p:cNvPr>
          <p:cNvSpPr txBox="1"/>
          <p:nvPr/>
        </p:nvSpPr>
        <p:spPr>
          <a:xfrm>
            <a:off x="204433" y="6613451"/>
            <a:ext cx="1822487" cy="215444"/>
          </a:xfrm>
          <a:prstGeom prst="rect">
            <a:avLst/>
          </a:prstGeom>
          <a:noFill/>
        </p:spPr>
        <p:txBody>
          <a:bodyPr wrap="none" lIns="0" tIns="0" rIns="0" bIns="0" rtlCol="0" anchor="t" anchorCtr="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400" b="0" i="0" u="none" strike="noStrike" kern="600" cap="none" spc="3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mn-cs"/>
              </a:rPr>
              <a:t>Colombo N, ESMO 2025</a:t>
            </a:r>
          </a:p>
        </p:txBody>
      </p:sp>
      <p:sp>
        <p:nvSpPr>
          <p:cNvPr id="4" name="TextBox 3">
            <a:extLst>
              <a:ext uri="{FF2B5EF4-FFF2-40B4-BE49-F238E27FC236}">
                <a16:creationId xmlns:a16="http://schemas.microsoft.com/office/drawing/2014/main" id="{1B84877B-AE2D-DFBD-95B4-144AFF46DC2F}"/>
              </a:ext>
            </a:extLst>
          </p:cNvPr>
          <p:cNvSpPr txBox="1"/>
          <p:nvPr/>
        </p:nvSpPr>
        <p:spPr>
          <a:xfrm>
            <a:off x="9059604" y="6494872"/>
            <a:ext cx="3132396"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Courtesy of Nicoletta Colombo, MD</a:t>
            </a:r>
          </a:p>
        </p:txBody>
      </p:sp>
    </p:spTree>
    <p:extLst>
      <p:ext uri="{BB962C8B-B14F-4D97-AF65-F5344CB8AC3E}">
        <p14:creationId xmlns:p14="http://schemas.microsoft.com/office/powerpoint/2010/main" val="24270761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BC4DABCB-BDE2-ADE0-0D01-37554EE3017F}"/>
            </a:ext>
          </a:extLst>
        </p:cNvPr>
        <p:cNvGrpSpPr/>
        <p:nvPr/>
      </p:nvGrpSpPr>
      <p:grpSpPr>
        <a:xfrm>
          <a:off x="0" y="0"/>
          <a:ext cx="0" cy="0"/>
          <a:chOff x="0" y="0"/>
          <a:chExt cx="0" cy="0"/>
        </a:xfrm>
      </p:grpSpPr>
      <p:graphicFrame>
        <p:nvGraphicFramePr>
          <p:cNvPr id="13" name="Table 12">
            <a:extLst>
              <a:ext uri="{FF2B5EF4-FFF2-40B4-BE49-F238E27FC236}">
                <a16:creationId xmlns:a16="http://schemas.microsoft.com/office/drawing/2014/main" id="{F76CF949-660C-4669-9960-1C83233FE2B6}"/>
              </a:ext>
            </a:extLst>
          </p:cNvPr>
          <p:cNvGraphicFramePr>
            <a:graphicFrameLocks noGrp="1"/>
          </p:cNvGraphicFramePr>
          <p:nvPr/>
        </p:nvGraphicFramePr>
        <p:xfrm>
          <a:off x="8519160" y="2842097"/>
          <a:ext cx="3291840" cy="1709568"/>
        </p:xfrm>
        <a:graphic>
          <a:graphicData uri="http://schemas.openxmlformats.org/drawingml/2006/table">
            <a:tbl>
              <a:tblPr firstRow="1" bandRow="1"/>
              <a:tblGrid>
                <a:gridCol w="137160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1188720">
                  <a:extLst>
                    <a:ext uri="{9D8B030D-6E8A-4147-A177-3AD203B41FA5}">
                      <a16:colId xmlns:a16="http://schemas.microsoft.com/office/drawing/2014/main" val="2263025175"/>
                    </a:ext>
                  </a:extLst>
                </a:gridCol>
              </a:tblGrid>
              <a:tr h="41112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lnSpc>
                          <a:spcPct val="80000"/>
                        </a:lnSpc>
                      </a:pPr>
                      <a:endParaRPr lang="en-US" sz="1400" b="1" dirty="0">
                        <a:solidFill>
                          <a:schemeClr val="tx1"/>
                        </a:solidFill>
                        <a:latin typeface="Arial" panose="020B0604020202020204" pitchFamily="34" charset="0"/>
                        <a:cs typeface="Arial" panose="020B0604020202020204" pitchFamily="34" charset="0"/>
                      </a:endParaRPr>
                    </a:p>
                  </a:txBody>
                  <a:tcPr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lnSpc>
                          <a:spcPct val="80000"/>
                        </a:lnSpc>
                      </a:pPr>
                      <a:r>
                        <a:rPr lang="en-US" sz="1400" b="1" i="0" dirty="0">
                          <a:solidFill>
                            <a:schemeClr val="tx1"/>
                          </a:solidFill>
                          <a:latin typeface="Arial" panose="020B0604020202020204" pitchFamily="34" charset="0"/>
                          <a:cs typeface="Arial" panose="020B0604020202020204" pitchFamily="34" charset="0"/>
                        </a:rPr>
                        <a:t>Pts w/ Event</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ct val="80000"/>
                        </a:lnSpc>
                      </a:pPr>
                      <a:r>
                        <a:rPr lang="en-US" sz="1400" b="1" i="0" dirty="0">
                          <a:solidFill>
                            <a:schemeClr val="tx1"/>
                          </a:solidFill>
                          <a:latin typeface="Arial" panose="020B0604020202020204" pitchFamily="34" charset="0"/>
                          <a:cs typeface="Arial" panose="020B0604020202020204" pitchFamily="34" charset="0"/>
                        </a:rPr>
                        <a:t>Median, mo </a:t>
                      </a:r>
                      <a:br>
                        <a:rPr lang="en-US" sz="1400" b="1" i="0" dirty="0">
                          <a:solidFill>
                            <a:schemeClr val="tx1"/>
                          </a:solidFill>
                          <a:latin typeface="Arial" panose="020B0604020202020204" pitchFamily="34" charset="0"/>
                          <a:cs typeface="Arial" panose="020B0604020202020204" pitchFamily="34" charset="0"/>
                        </a:rPr>
                      </a:br>
                      <a:r>
                        <a:rPr lang="en-US" sz="1400" b="1" i="0" dirty="0">
                          <a:solidFill>
                            <a:schemeClr val="tx1"/>
                          </a:solidFill>
                          <a:latin typeface="Arial" panose="020B0604020202020204" pitchFamily="34" charset="0"/>
                          <a:cs typeface="Arial" panose="020B0604020202020204" pitchFamily="34" charset="0"/>
                        </a:rPr>
                        <a:t>(95% CI)</a:t>
                      </a:r>
                    </a:p>
                  </a:txBody>
                  <a:tcPr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0"/>
                  </a:ext>
                </a:extLst>
              </a:tr>
              <a:tr h="41112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a:lnSpc>
                          <a:spcPct val="80000"/>
                        </a:lnSpc>
                      </a:pPr>
                      <a:r>
                        <a:rPr lang="en-US" sz="1400" b="1" dirty="0">
                          <a:solidFill>
                            <a:srgbClr val="00857C"/>
                          </a:solidFill>
                          <a:latin typeface="Arial" panose="020B0604020202020204" pitchFamily="34" charset="0"/>
                          <a:cs typeface="Arial" panose="020B0604020202020204" pitchFamily="34" charset="0"/>
                        </a:rPr>
                        <a:t>Pembro Arm</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80000"/>
                        </a:lnSpc>
                      </a:pPr>
                      <a:r>
                        <a:rPr lang="en-US" sz="1400" b="1" dirty="0">
                          <a:solidFill>
                            <a:srgbClr val="00857C"/>
                          </a:solidFill>
                          <a:latin typeface="Arial" panose="020B0604020202020204" pitchFamily="34" charset="0"/>
                          <a:cs typeface="Arial" panose="020B0604020202020204" pitchFamily="34" charset="0"/>
                        </a:rPr>
                        <a:t>71.7%</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80000"/>
                        </a:lnSpc>
                      </a:pPr>
                      <a:r>
                        <a:rPr lang="en-US" sz="1400" b="1" dirty="0">
                          <a:solidFill>
                            <a:srgbClr val="00857C"/>
                          </a:solidFill>
                          <a:latin typeface="Arial" panose="020B0604020202020204" pitchFamily="34" charset="0"/>
                          <a:cs typeface="Arial" panose="020B0604020202020204" pitchFamily="34" charset="0"/>
                        </a:rPr>
                        <a:t>8.3</a:t>
                      </a:r>
                    </a:p>
                    <a:p>
                      <a:pPr algn="ctr">
                        <a:lnSpc>
                          <a:spcPct val="80000"/>
                        </a:lnSpc>
                      </a:pPr>
                      <a:r>
                        <a:rPr lang="en-US" sz="1400" b="1" dirty="0">
                          <a:solidFill>
                            <a:srgbClr val="00857C"/>
                          </a:solidFill>
                          <a:latin typeface="Arial" panose="020B0604020202020204" pitchFamily="34" charset="0"/>
                          <a:cs typeface="Arial" panose="020B0604020202020204" pitchFamily="34" charset="0"/>
                        </a:rPr>
                        <a:t>(7.2-8.6)</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1"/>
                  </a:ext>
                </a:extLst>
              </a:tr>
              <a:tr h="411120">
                <a:tc>
                  <a:txBody>
                    <a:bodyPr/>
                    <a:lstStyle/>
                    <a:p>
                      <a:pPr algn="l">
                        <a:lnSpc>
                          <a:spcPct val="80000"/>
                        </a:lnSpc>
                      </a:pPr>
                      <a:r>
                        <a:rPr lang="en-US" sz="1400" b="1" dirty="0">
                          <a:solidFill>
                            <a:srgbClr val="610F0F"/>
                          </a:solidFill>
                          <a:latin typeface="Arial" panose="020B0604020202020204" pitchFamily="34" charset="0"/>
                          <a:cs typeface="Arial" panose="020B0604020202020204" pitchFamily="34" charset="0"/>
                        </a:rPr>
                        <a:t>Placebo Arm</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80000"/>
                        </a:lnSpc>
                      </a:pPr>
                      <a:r>
                        <a:rPr lang="en-US" sz="1400" b="1" dirty="0">
                          <a:solidFill>
                            <a:srgbClr val="610F0F"/>
                          </a:solidFill>
                          <a:latin typeface="Arial" panose="020B0604020202020204" pitchFamily="34" charset="0"/>
                          <a:cs typeface="Arial" panose="020B0604020202020204" pitchFamily="34" charset="0"/>
                        </a:rPr>
                        <a:t>78.8%</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80000"/>
                        </a:lnSpc>
                      </a:pPr>
                      <a:r>
                        <a:rPr lang="en-US" sz="1400" b="1" dirty="0">
                          <a:solidFill>
                            <a:srgbClr val="610F0F"/>
                          </a:solidFill>
                          <a:latin typeface="Arial" panose="020B0604020202020204" pitchFamily="34" charset="0"/>
                          <a:cs typeface="Arial" panose="020B0604020202020204" pitchFamily="34" charset="0"/>
                        </a:rPr>
                        <a:t>6.4</a:t>
                      </a:r>
                      <a:br>
                        <a:rPr lang="en-US" sz="1400" b="1" dirty="0">
                          <a:solidFill>
                            <a:srgbClr val="610F0F"/>
                          </a:solidFill>
                          <a:latin typeface="Arial" panose="020B0604020202020204" pitchFamily="34" charset="0"/>
                          <a:cs typeface="Arial" panose="020B0604020202020204" pitchFamily="34" charset="0"/>
                        </a:rPr>
                      </a:br>
                      <a:r>
                        <a:rPr lang="en-US" sz="1400" b="1" dirty="0">
                          <a:solidFill>
                            <a:srgbClr val="610F0F"/>
                          </a:solidFill>
                          <a:latin typeface="Arial" panose="020B0604020202020204" pitchFamily="34" charset="0"/>
                          <a:cs typeface="Arial" panose="020B0604020202020204" pitchFamily="34" charset="0"/>
                        </a:rPr>
                        <a:t>(6.2-8.1)</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2"/>
                  </a:ext>
                </a:extLst>
              </a:tr>
              <a:tr h="411120">
                <a:tc gridSpan="3">
                  <a:txBody>
                    <a:bodyPr/>
                    <a:lstStyle/>
                    <a:p>
                      <a:pPr algn="l">
                        <a:lnSpc>
                          <a:spcPct val="80000"/>
                        </a:lnSpc>
                      </a:pPr>
                      <a:r>
                        <a:rPr lang="en-US" sz="1200" b="1" dirty="0">
                          <a:solidFill>
                            <a:schemeClr val="tx1"/>
                          </a:solidFill>
                          <a:latin typeface="Arial" panose="020B0604020202020204" pitchFamily="34" charset="0"/>
                          <a:cs typeface="Arial" panose="020B0604020202020204" pitchFamily="34" charset="0"/>
                        </a:rPr>
                        <a:t>Information fraction: 89.5%</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lnSpc>
                          <a:spcPct val="80000"/>
                        </a:lnSpc>
                      </a:pPr>
                      <a:endParaRPr lang="en-US" sz="1400" b="1" dirty="0">
                        <a:solidFill>
                          <a:srgbClr val="610F0F"/>
                        </a:solidFill>
                        <a:latin typeface="Arial" panose="020B0604020202020204" pitchFamily="34" charset="0"/>
                        <a:cs typeface="Arial" panose="020B0604020202020204" pitchFamily="34" charset="0"/>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algn="ctr">
                        <a:lnSpc>
                          <a:spcPct val="80000"/>
                        </a:lnSpc>
                      </a:pPr>
                      <a:endParaRPr lang="en-US" sz="1400" b="1" dirty="0">
                        <a:solidFill>
                          <a:srgbClr val="610F0F"/>
                        </a:solidFill>
                        <a:latin typeface="Arial" panose="020B0604020202020204" pitchFamily="34" charset="0"/>
                        <a:cs typeface="Arial" panose="020B0604020202020204" pitchFamily="34" charset="0"/>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800750618"/>
                  </a:ext>
                </a:extLst>
              </a:tr>
            </a:tbl>
          </a:graphicData>
        </a:graphic>
      </p:graphicFrame>
      <p:sp>
        <p:nvSpPr>
          <p:cNvPr id="7" name="Title 6">
            <a:extLst>
              <a:ext uri="{FF2B5EF4-FFF2-40B4-BE49-F238E27FC236}">
                <a16:creationId xmlns:a16="http://schemas.microsoft.com/office/drawing/2014/main" id="{69AD895A-B5EF-781A-BCCB-39E27C0E1B69}"/>
              </a:ext>
            </a:extLst>
          </p:cNvPr>
          <p:cNvSpPr>
            <a:spLocks noGrp="1"/>
          </p:cNvSpPr>
          <p:nvPr>
            <p:ph type="title"/>
          </p:nvPr>
        </p:nvSpPr>
        <p:spPr/>
        <p:txBody>
          <a:bodyPr/>
          <a:lstStyle/>
          <a:p>
            <a:r>
              <a:rPr lang="en-US" dirty="0"/>
              <a:t>Progression-Free Survival in the ITT Population at IA1</a:t>
            </a:r>
          </a:p>
        </p:txBody>
      </p:sp>
      <p:sp>
        <p:nvSpPr>
          <p:cNvPr id="2" name="Footer Placeholder 2">
            <a:extLst>
              <a:ext uri="{FF2B5EF4-FFF2-40B4-BE49-F238E27FC236}">
                <a16:creationId xmlns:a16="http://schemas.microsoft.com/office/drawing/2014/main" id="{FC933666-6FAD-2492-077C-505685995572}"/>
              </a:ext>
            </a:extLst>
          </p:cNvPr>
          <p:cNvSpPr>
            <a:spLocks noGrp="1"/>
          </p:cNvSpPr>
          <p:nvPr>
            <p:ph type="ftr" sz="quarter" idx="3"/>
          </p:nvPr>
        </p:nvSpPr>
        <p:spPr>
          <a:xfrm>
            <a:off x="0" y="6071088"/>
            <a:ext cx="10344840" cy="523220"/>
          </a:xfrm>
        </p:spPr>
        <p:txBody>
          <a:bodyPr vert="horz" lIns="137160" tIns="0" rIns="137160" bIns="91440" rtlCol="0" anchor="b" anchorCtr="0"/>
          <a:lstStyle>
            <a:lvl1pPr algn="l">
              <a:defRPr sz="1000">
                <a:solidFill>
                  <a:schemeClr val="tx1"/>
                </a:solidFill>
                <a:latin typeface="Arial Narrow" panose="020B0606020202030204" pitchFamily="34" charset="0"/>
              </a:defRPr>
            </a:lvl1p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panose="020B0604020202020204" pitchFamily="34" charset="0"/>
            </a:endParaRPr>
          </a:p>
          <a:p>
            <a:pPr marL="0" marR="0" lvl="0" indent="0" algn="l" defTabSz="45725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Response assessed per RECIST v1.1 by investigator review. </a:t>
            </a:r>
            <a:r>
              <a:rPr kumimoji="0" lang="en-US" sz="1000" b="0" i="0" u="none" strike="noStrike" kern="1200" cap="none" spc="0" normalizeH="0" baseline="30000" noProof="0" dirty="0" err="1">
                <a:ln>
                  <a:noFill/>
                </a:ln>
                <a:solidFill>
                  <a:srgbClr val="000000"/>
                </a:solidFill>
                <a:effectLst/>
                <a:uLnTx/>
                <a:uFillTx/>
                <a:latin typeface="Arial"/>
                <a:ea typeface="MS PGothic" panose="020B0600070205080204" pitchFamily="34" charset="-128"/>
                <a:cs typeface="Arial" panose="020B0604020202020204" pitchFamily="34" charset="0"/>
              </a:rPr>
              <a:t>a</a:t>
            </a:r>
            <a:r>
              <a:rPr kumimoji="0" lang="en-US" sz="1000" b="0" i="0" u="none" strike="noStrike" kern="120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Hazard</a:t>
            </a: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ratio (CI) analyzed based on a Cox regression model with treatment as a covariate stratified by the randomization stratification factors. The observed p-value crossed the prespecified nominal boundary of 0.0023 at this planned first interim analysis; because the success </a:t>
            </a:r>
            <a:b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b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criterion of the PFS hypothesis was met, no formal testing of PFS will be performed at later analyses. Data cutoff date: April 3, 2024. </a:t>
            </a:r>
          </a:p>
        </p:txBody>
      </p:sp>
      <p:sp>
        <p:nvSpPr>
          <p:cNvPr id="1041" name="Rectangle 125">
            <a:extLst>
              <a:ext uri="{FF2B5EF4-FFF2-40B4-BE49-F238E27FC236}">
                <a16:creationId xmlns:a16="http://schemas.microsoft.com/office/drawing/2014/main" id="{B24B5938-1AFC-B7E5-9FE8-8577988CAEAF}"/>
              </a:ext>
            </a:extLst>
          </p:cNvPr>
          <p:cNvSpPr>
            <a:spLocks noChangeArrowheads="1"/>
          </p:cNvSpPr>
          <p:nvPr/>
        </p:nvSpPr>
        <p:spPr bwMode="auto">
          <a:xfrm>
            <a:off x="4077249" y="5123952"/>
            <a:ext cx="1245276"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Time, months</a:t>
            </a:r>
            <a:endPar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nvGrpSpPr>
          <p:cNvPr id="5" name="Group 4">
            <a:extLst>
              <a:ext uri="{FF2B5EF4-FFF2-40B4-BE49-F238E27FC236}">
                <a16:creationId xmlns:a16="http://schemas.microsoft.com/office/drawing/2014/main" id="{92758E87-146D-B4B2-F9CE-E30A4A095A12}"/>
              </a:ext>
            </a:extLst>
          </p:cNvPr>
          <p:cNvGrpSpPr/>
          <p:nvPr/>
        </p:nvGrpSpPr>
        <p:grpSpPr>
          <a:xfrm>
            <a:off x="156566" y="1168738"/>
            <a:ext cx="8836518" cy="4797720"/>
            <a:chOff x="490890" y="1168738"/>
            <a:chExt cx="7558279" cy="4797720"/>
          </a:xfrm>
        </p:grpSpPr>
        <p:grpSp>
          <p:nvGrpSpPr>
            <p:cNvPr id="4" name="Group 3">
              <a:extLst>
                <a:ext uri="{FF2B5EF4-FFF2-40B4-BE49-F238E27FC236}">
                  <a16:creationId xmlns:a16="http://schemas.microsoft.com/office/drawing/2014/main" id="{056E6730-D4FD-7E52-F5C7-BB1E161F6CFB}"/>
                </a:ext>
              </a:extLst>
            </p:cNvPr>
            <p:cNvGrpSpPr/>
            <p:nvPr/>
          </p:nvGrpSpPr>
          <p:grpSpPr>
            <a:xfrm>
              <a:off x="490890" y="1168738"/>
              <a:ext cx="7558279" cy="4797720"/>
              <a:chOff x="490890" y="1168738"/>
              <a:chExt cx="7558279" cy="4797720"/>
            </a:xfrm>
          </p:grpSpPr>
          <p:sp>
            <p:nvSpPr>
              <p:cNvPr id="16" name="Rectangle: Rounded Corners 15">
                <a:extLst>
                  <a:ext uri="{FF2B5EF4-FFF2-40B4-BE49-F238E27FC236}">
                    <a16:creationId xmlns:a16="http://schemas.microsoft.com/office/drawing/2014/main" id="{D6F2B246-084B-1C15-AF62-5772A28CB7B3}"/>
                  </a:ext>
                </a:extLst>
              </p:cNvPr>
              <p:cNvSpPr/>
              <p:nvPr/>
            </p:nvSpPr>
            <p:spPr>
              <a:xfrm>
                <a:off x="4190315" y="2429042"/>
                <a:ext cx="2815662" cy="625843"/>
              </a:xfrm>
              <a:prstGeom prst="roundRect">
                <a:avLst/>
              </a:prstGeom>
              <a:noFill/>
              <a:ln w="38100" cap="flat" cmpd="sng" algn="ctr">
                <a:solidFill>
                  <a:srgbClr val="F58B39"/>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50" rtl="0" eaLnBrk="1" fontAlgn="auto" latinLnBrk="0" hangingPunct="1">
                  <a:lnSpc>
                    <a:spcPct val="100000"/>
                  </a:lnSpc>
                  <a:spcBef>
                    <a:spcPts val="0"/>
                  </a:spcBef>
                  <a:spcAft>
                    <a:spcPts val="0"/>
                  </a:spcAft>
                  <a:buClrTx/>
                  <a:buSzTx/>
                  <a:buFontTx/>
                  <a:buNone/>
                  <a:tabLst/>
                  <a:defRPr/>
                </a:pPr>
                <a:r>
                  <a:rPr kumimoji="0" lang="en-US" sz="1800" b="1" i="0" u="none" strike="noStrike" kern="600" cap="none" spc="30" normalizeH="0" baseline="0" noProof="0" dirty="0">
                    <a:ln>
                      <a:noFill/>
                    </a:ln>
                    <a:solidFill>
                      <a:srgbClr val="000000"/>
                    </a:solidFill>
                    <a:effectLst/>
                    <a:uLnTx/>
                    <a:uFillTx/>
                    <a:latin typeface="Arial"/>
                    <a:ea typeface="+mn-ea"/>
                    <a:cs typeface="+mn-cs"/>
                  </a:rPr>
                  <a:t>HR 0.70 (95% CI, 0.58-0.84) </a:t>
                </a:r>
                <a:r>
                  <a:rPr kumimoji="0" lang="en-US" sz="1800" b="1" i="1" u="none" strike="noStrike" kern="600" cap="none" spc="30" normalizeH="0" baseline="0" noProof="0" dirty="0">
                    <a:ln>
                      <a:noFill/>
                    </a:ln>
                    <a:solidFill>
                      <a:srgbClr val="000000"/>
                    </a:solidFill>
                    <a:effectLst/>
                    <a:uLnTx/>
                    <a:uFillTx/>
                    <a:latin typeface="Arial"/>
                    <a:ea typeface="+mn-ea"/>
                    <a:cs typeface="+mn-cs"/>
                  </a:rPr>
                  <a:t>P </a:t>
                </a:r>
                <a:r>
                  <a:rPr kumimoji="0" lang="en-US" sz="1800" b="1" i="0" u="none" strike="noStrike" kern="600" cap="none" spc="30" normalizeH="0" baseline="0" noProof="0" dirty="0">
                    <a:ln>
                      <a:noFill/>
                    </a:ln>
                    <a:solidFill>
                      <a:srgbClr val="000000"/>
                    </a:solidFill>
                    <a:effectLst/>
                    <a:uLnTx/>
                    <a:uFillTx/>
                    <a:latin typeface="Arial"/>
                    <a:ea typeface="+mn-ea"/>
                    <a:cs typeface="+mn-cs"/>
                  </a:rPr>
                  <a:t>&lt; 0.0001</a:t>
                </a:r>
                <a:r>
                  <a:rPr kumimoji="0" lang="en-US" sz="1800" b="1" i="0" u="none" strike="noStrike" kern="600" cap="none" spc="30" normalizeH="0" baseline="30000" noProof="0" dirty="0">
                    <a:ln>
                      <a:noFill/>
                    </a:ln>
                    <a:solidFill>
                      <a:srgbClr val="000000"/>
                    </a:solidFill>
                    <a:effectLst/>
                    <a:uLnTx/>
                    <a:uFillTx/>
                    <a:latin typeface="Arial"/>
                    <a:ea typeface="+mn-ea"/>
                    <a:cs typeface="+mn-cs"/>
                  </a:rPr>
                  <a:t>a</a:t>
                </a:r>
                <a:r>
                  <a:rPr kumimoji="0" lang="en-US" sz="1800" b="1" i="0" u="none" strike="noStrike" kern="600" cap="none" spc="30" normalizeH="0" baseline="0" noProof="0" dirty="0">
                    <a:ln>
                      <a:noFill/>
                    </a:ln>
                    <a:solidFill>
                      <a:srgbClr val="000000"/>
                    </a:solidFill>
                    <a:effectLst/>
                    <a:uLnTx/>
                    <a:uFillTx/>
                    <a:latin typeface="Arial"/>
                    <a:ea typeface="+mn-ea"/>
                    <a:cs typeface="+mn-cs"/>
                  </a:rPr>
                  <a:t> </a:t>
                </a:r>
              </a:p>
            </p:txBody>
          </p:sp>
          <p:grpSp>
            <p:nvGrpSpPr>
              <p:cNvPr id="912" name="Group 911">
                <a:extLst>
                  <a:ext uri="{FF2B5EF4-FFF2-40B4-BE49-F238E27FC236}">
                    <a16:creationId xmlns:a16="http://schemas.microsoft.com/office/drawing/2014/main" id="{1E1A82FA-9030-C029-133C-8782B5EBFB5C}"/>
                  </a:ext>
                </a:extLst>
              </p:cNvPr>
              <p:cNvGrpSpPr/>
              <p:nvPr/>
            </p:nvGrpSpPr>
            <p:grpSpPr>
              <a:xfrm>
                <a:off x="4042627" y="1578343"/>
                <a:ext cx="1870515" cy="3213789"/>
                <a:chOff x="6606576" y="1753091"/>
                <a:chExt cx="1870515" cy="3213789"/>
              </a:xfrm>
            </p:grpSpPr>
            <p:sp>
              <p:nvSpPr>
                <p:cNvPr id="14" name="TextBox 13">
                  <a:extLst>
                    <a:ext uri="{FF2B5EF4-FFF2-40B4-BE49-F238E27FC236}">
                      <a16:creationId xmlns:a16="http://schemas.microsoft.com/office/drawing/2014/main" id="{B3E64301-5B3D-C44D-47A6-223D077B787F}"/>
                    </a:ext>
                  </a:extLst>
                </p:cNvPr>
                <p:cNvSpPr txBox="1"/>
                <p:nvPr/>
              </p:nvSpPr>
              <p:spPr>
                <a:xfrm>
                  <a:off x="6630111" y="1753091"/>
                  <a:ext cx="1846980" cy="674031"/>
                </a:xfrm>
                <a:prstGeom prst="rect">
                  <a:avLst/>
                </a:prstGeom>
                <a:noFill/>
              </p:spPr>
              <p:txBody>
                <a:bodyPr wrap="none" rtlCol="0">
                  <a:spAutoFit/>
                </a:bodyPr>
                <a:lstStyle/>
                <a:p>
                  <a:pPr marL="0" marR="0" lvl="0" indent="0" algn="l" defTabSz="45725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12-mo rate (95% CI)</a:t>
                  </a:r>
                </a:p>
                <a:p>
                  <a:pPr marL="0" marR="0" lvl="0" indent="0" algn="l" defTabSz="45725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857C"/>
                      </a:solidFill>
                      <a:effectLst/>
                      <a:uLnTx/>
                      <a:uFillTx/>
                      <a:latin typeface="Arial" panose="020B0604020202020204" pitchFamily="34" charset="0"/>
                      <a:ea typeface="MS PGothic" panose="020B0600070205080204" pitchFamily="34" charset="-128"/>
                      <a:cs typeface="Arial" panose="020B0604020202020204" pitchFamily="34" charset="0"/>
                    </a:rPr>
                    <a:t>33.1% (27.7-38.5) </a:t>
                  </a:r>
                  <a:br>
                    <a:rPr kumimoji="0" lang="en-US" sz="1400" b="1" i="0" u="none" strike="noStrike" kern="1200" cap="none" spc="0" normalizeH="0" baseline="0" noProof="0" dirty="0">
                      <a:ln>
                        <a:noFill/>
                      </a:ln>
                      <a:solidFill>
                        <a:srgbClr val="00877C"/>
                      </a:solidFill>
                      <a:effectLst/>
                      <a:uLnTx/>
                      <a:uFillTx/>
                      <a:latin typeface="Arial" panose="020B0604020202020204" pitchFamily="34" charset="0"/>
                      <a:ea typeface="MS PGothic" panose="020B0600070205080204" pitchFamily="34" charset="-128"/>
                      <a:cs typeface="Arial" panose="020B0604020202020204" pitchFamily="34" charset="0"/>
                    </a:rPr>
                  </a:br>
                  <a:r>
                    <a:rPr kumimoji="0" lang="en-US" sz="1400" b="1" i="0" u="none" strike="noStrike" kern="1200" cap="none" spc="0" normalizeH="0" baseline="0" noProof="0" dirty="0">
                      <a:ln>
                        <a:noFill/>
                      </a:ln>
                      <a:solidFill>
                        <a:srgbClr val="610F0F"/>
                      </a:solidFill>
                      <a:effectLst/>
                      <a:uLnTx/>
                      <a:uFillTx/>
                      <a:latin typeface="Arial" panose="020B0604020202020204" pitchFamily="34" charset="0"/>
                      <a:ea typeface="MS PGothic" panose="020B0600070205080204" pitchFamily="34" charset="-128"/>
                      <a:cs typeface="Arial" panose="020B0604020202020204" pitchFamily="34" charset="0"/>
                    </a:rPr>
                    <a:t>21.3% (16.6-26.4)</a:t>
                  </a:r>
                </a:p>
              </p:txBody>
            </p:sp>
            <p:cxnSp>
              <p:nvCxnSpPr>
                <p:cNvPr id="18" name="Straight Connector 17">
                  <a:extLst>
                    <a:ext uri="{FF2B5EF4-FFF2-40B4-BE49-F238E27FC236}">
                      <a16:creationId xmlns:a16="http://schemas.microsoft.com/office/drawing/2014/main" id="{83131100-3730-7CD8-E869-472B61FFC62A}"/>
                    </a:ext>
                  </a:extLst>
                </p:cNvPr>
                <p:cNvCxnSpPr/>
                <p:nvPr/>
              </p:nvCxnSpPr>
              <p:spPr>
                <a:xfrm flipV="1">
                  <a:off x="6606576" y="1827014"/>
                  <a:ext cx="0" cy="3139866"/>
                </a:xfrm>
                <a:prstGeom prst="line">
                  <a:avLst/>
                </a:prstGeom>
                <a:ln w="19050" cap="flat" cmpd="sng" algn="ctr">
                  <a:solidFill>
                    <a:schemeClr val="tx1"/>
                  </a:solidFill>
                  <a:prstDash val="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3" name="TextBox 2">
                <a:extLst>
                  <a:ext uri="{FF2B5EF4-FFF2-40B4-BE49-F238E27FC236}">
                    <a16:creationId xmlns:a16="http://schemas.microsoft.com/office/drawing/2014/main" id="{88B8C63A-CB1A-D7B0-A60A-EBE58404734D}"/>
                  </a:ext>
                </a:extLst>
              </p:cNvPr>
              <p:cNvSpPr txBox="1"/>
              <p:nvPr/>
            </p:nvSpPr>
            <p:spPr>
              <a:xfrm>
                <a:off x="1457037" y="4244130"/>
                <a:ext cx="3686192" cy="523220"/>
              </a:xfrm>
              <a:prstGeom prst="rect">
                <a:avLst/>
              </a:prstGeom>
              <a:noFill/>
            </p:spPr>
            <p:txBody>
              <a:bodyPr wrap="square">
                <a:spAutoFit/>
              </a:bodyPr>
              <a:lstStyle/>
              <a:p>
                <a:pPr marL="0" marR="0" lvl="0" indent="0" algn="l" defTabSz="457250" rtl="0" eaLnBrk="1" fontAlgn="auto" latinLnBrk="0" hangingPunct="1">
                  <a:lnSpc>
                    <a:spcPct val="100000"/>
                  </a:lnSpc>
                  <a:spcBef>
                    <a:spcPts val="0"/>
                  </a:spcBef>
                  <a:spcAft>
                    <a:spcPts val="0"/>
                  </a:spcAft>
                  <a:buClrTx/>
                  <a:buSzTx/>
                  <a:buFontTx/>
                  <a:buNone/>
                  <a:tabLst/>
                  <a:defRPr/>
                </a:pPr>
                <a:r>
                  <a:rPr kumimoji="0" lang="en-US" sz="1400" b="1" i="0" u="none" strike="noStrike" kern="600" cap="none" spc="30" normalizeH="0" baseline="0" noProof="0" dirty="0">
                    <a:ln>
                      <a:noFill/>
                    </a:ln>
                    <a:solidFill>
                      <a:srgbClr val="000000"/>
                    </a:solidFill>
                    <a:effectLst/>
                    <a:uLnTx/>
                    <a:uFillTx/>
                    <a:latin typeface="Arial"/>
                    <a:ea typeface="MS PGothic" panose="020B0600070205080204" pitchFamily="34" charset="-128"/>
                    <a:cs typeface="+mn-cs"/>
                  </a:rPr>
                  <a:t>Median follow-up:</a:t>
                </a:r>
              </a:p>
              <a:p>
                <a:pPr marL="0" marR="0" lvl="0" indent="0" algn="l" defTabSz="457250" rtl="0" eaLnBrk="1" fontAlgn="auto" latinLnBrk="0" hangingPunct="1">
                  <a:lnSpc>
                    <a:spcPct val="100000"/>
                  </a:lnSpc>
                  <a:spcBef>
                    <a:spcPts val="0"/>
                  </a:spcBef>
                  <a:spcAft>
                    <a:spcPts val="0"/>
                  </a:spcAft>
                  <a:buClrTx/>
                  <a:buSzTx/>
                  <a:buFontTx/>
                  <a:buNone/>
                  <a:tabLst/>
                  <a:defRPr/>
                </a:pPr>
                <a:r>
                  <a:rPr kumimoji="0" lang="en-US" sz="1400" b="1" i="0" u="none" strike="noStrike" kern="600" cap="none" spc="30" normalizeH="0" baseline="0" noProof="0" dirty="0">
                    <a:ln>
                      <a:noFill/>
                    </a:ln>
                    <a:solidFill>
                      <a:srgbClr val="000000"/>
                    </a:solidFill>
                    <a:effectLst/>
                    <a:uLnTx/>
                    <a:uFillTx/>
                    <a:latin typeface="Arial"/>
                    <a:ea typeface="MS PGothic" panose="020B0600070205080204" pitchFamily="34" charset="-128"/>
                    <a:cs typeface="+mn-cs"/>
                  </a:rPr>
                  <a:t>15.6 months</a:t>
                </a:r>
              </a:p>
            </p:txBody>
          </p:sp>
          <p:grpSp>
            <p:nvGrpSpPr>
              <p:cNvPr id="1046" name="Group 1045">
                <a:extLst>
                  <a:ext uri="{FF2B5EF4-FFF2-40B4-BE49-F238E27FC236}">
                    <a16:creationId xmlns:a16="http://schemas.microsoft.com/office/drawing/2014/main" id="{F84D4493-AA89-F65D-25E5-47FDCFF8B949}"/>
                  </a:ext>
                </a:extLst>
              </p:cNvPr>
              <p:cNvGrpSpPr/>
              <p:nvPr/>
            </p:nvGrpSpPr>
            <p:grpSpPr>
              <a:xfrm>
                <a:off x="490890" y="1168738"/>
                <a:ext cx="7558279" cy="4797720"/>
                <a:chOff x="480730" y="1060450"/>
                <a:chExt cx="7558279" cy="4797720"/>
              </a:xfrm>
            </p:grpSpPr>
            <p:sp>
              <p:nvSpPr>
                <p:cNvPr id="59" name="Rectangle 5">
                  <a:extLst>
                    <a:ext uri="{FF2B5EF4-FFF2-40B4-BE49-F238E27FC236}">
                      <a16:creationId xmlns:a16="http://schemas.microsoft.com/office/drawing/2014/main" id="{81E2C9CB-EC70-651B-B064-AE3BD4F4581A}"/>
                    </a:ext>
                  </a:extLst>
                </p:cNvPr>
                <p:cNvSpPr>
                  <a:spLocks noChangeArrowheads="1"/>
                </p:cNvSpPr>
                <p:nvPr/>
              </p:nvSpPr>
              <p:spPr bwMode="auto">
                <a:xfrm>
                  <a:off x="480730" y="1060450"/>
                  <a:ext cx="1588" cy="15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61" name="Rectangle 7">
                  <a:extLst>
                    <a:ext uri="{FF2B5EF4-FFF2-40B4-BE49-F238E27FC236}">
                      <a16:creationId xmlns:a16="http://schemas.microsoft.com/office/drawing/2014/main" id="{7814A899-C927-07C4-8DC5-8C20C16E3E2F}"/>
                    </a:ext>
                  </a:extLst>
                </p:cNvPr>
                <p:cNvSpPr>
                  <a:spLocks noChangeArrowheads="1"/>
                </p:cNvSpPr>
                <p:nvPr/>
              </p:nvSpPr>
              <p:spPr bwMode="auto">
                <a:xfrm>
                  <a:off x="1391800" y="4795838"/>
                  <a:ext cx="1074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0</a:t>
                  </a:r>
                </a:p>
              </p:txBody>
            </p:sp>
            <p:sp>
              <p:nvSpPr>
                <p:cNvPr id="68" name="Rectangle 8">
                  <a:extLst>
                    <a:ext uri="{FF2B5EF4-FFF2-40B4-BE49-F238E27FC236}">
                      <a16:creationId xmlns:a16="http://schemas.microsoft.com/office/drawing/2014/main" id="{E1087FF0-51C5-A5A3-3123-311EE1DA276E}"/>
                    </a:ext>
                  </a:extLst>
                </p:cNvPr>
                <p:cNvSpPr>
                  <a:spLocks noChangeArrowheads="1"/>
                </p:cNvSpPr>
                <p:nvPr/>
              </p:nvSpPr>
              <p:spPr bwMode="auto">
                <a:xfrm>
                  <a:off x="2468188" y="4795838"/>
                  <a:ext cx="1074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5</a:t>
                  </a:r>
                </a:p>
              </p:txBody>
            </p:sp>
            <p:sp>
              <p:nvSpPr>
                <p:cNvPr id="69" name="Rectangle 9">
                  <a:extLst>
                    <a:ext uri="{FF2B5EF4-FFF2-40B4-BE49-F238E27FC236}">
                      <a16:creationId xmlns:a16="http://schemas.microsoft.com/office/drawing/2014/main" id="{E63E2C96-11BD-41BD-DEE3-DA13BE6CAD32}"/>
                    </a:ext>
                  </a:extLst>
                </p:cNvPr>
                <p:cNvSpPr>
                  <a:spLocks noChangeArrowheads="1"/>
                </p:cNvSpPr>
                <p:nvPr/>
              </p:nvSpPr>
              <p:spPr bwMode="auto">
                <a:xfrm>
                  <a:off x="3490463" y="4795838"/>
                  <a:ext cx="2148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10</a:t>
                  </a:r>
                </a:p>
              </p:txBody>
            </p:sp>
            <p:sp>
              <p:nvSpPr>
                <p:cNvPr id="70" name="Rectangle 10">
                  <a:extLst>
                    <a:ext uri="{FF2B5EF4-FFF2-40B4-BE49-F238E27FC236}">
                      <a16:creationId xmlns:a16="http://schemas.microsoft.com/office/drawing/2014/main" id="{B3F9AF34-653B-E6AE-E601-5961F07C4C8D}"/>
                    </a:ext>
                  </a:extLst>
                </p:cNvPr>
                <p:cNvSpPr>
                  <a:spLocks noChangeArrowheads="1"/>
                </p:cNvSpPr>
                <p:nvPr/>
              </p:nvSpPr>
              <p:spPr bwMode="auto">
                <a:xfrm>
                  <a:off x="4572780" y="4795838"/>
                  <a:ext cx="2148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15</a:t>
                  </a:r>
                </a:p>
              </p:txBody>
            </p:sp>
            <p:sp>
              <p:nvSpPr>
                <p:cNvPr id="71" name="Rectangle 11">
                  <a:extLst>
                    <a:ext uri="{FF2B5EF4-FFF2-40B4-BE49-F238E27FC236}">
                      <a16:creationId xmlns:a16="http://schemas.microsoft.com/office/drawing/2014/main" id="{8CBEF336-D2E9-2D2D-E736-757DD876A88F}"/>
                    </a:ext>
                  </a:extLst>
                </p:cNvPr>
                <p:cNvSpPr>
                  <a:spLocks noChangeArrowheads="1"/>
                </p:cNvSpPr>
                <p:nvPr/>
              </p:nvSpPr>
              <p:spPr bwMode="auto">
                <a:xfrm>
                  <a:off x="5662033" y="4795838"/>
                  <a:ext cx="2148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20</a:t>
                  </a:r>
                </a:p>
              </p:txBody>
            </p:sp>
            <p:sp>
              <p:nvSpPr>
                <p:cNvPr id="72" name="Rectangle 12">
                  <a:extLst>
                    <a:ext uri="{FF2B5EF4-FFF2-40B4-BE49-F238E27FC236}">
                      <a16:creationId xmlns:a16="http://schemas.microsoft.com/office/drawing/2014/main" id="{A7C1402B-D940-032E-5910-D7F3AE6A51B9}"/>
                    </a:ext>
                  </a:extLst>
                </p:cNvPr>
                <p:cNvSpPr>
                  <a:spLocks noChangeArrowheads="1"/>
                </p:cNvSpPr>
                <p:nvPr/>
              </p:nvSpPr>
              <p:spPr bwMode="auto">
                <a:xfrm>
                  <a:off x="6743120" y="4795838"/>
                  <a:ext cx="2148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25</a:t>
                  </a:r>
                </a:p>
              </p:txBody>
            </p:sp>
            <p:sp>
              <p:nvSpPr>
                <p:cNvPr id="73" name="Rectangle 13">
                  <a:extLst>
                    <a:ext uri="{FF2B5EF4-FFF2-40B4-BE49-F238E27FC236}">
                      <a16:creationId xmlns:a16="http://schemas.microsoft.com/office/drawing/2014/main" id="{4BC484B2-FBCB-08C6-E1C8-ADCCE7EC8066}"/>
                    </a:ext>
                  </a:extLst>
                </p:cNvPr>
                <p:cNvSpPr>
                  <a:spLocks noChangeArrowheads="1"/>
                </p:cNvSpPr>
                <p:nvPr/>
              </p:nvSpPr>
              <p:spPr bwMode="auto">
                <a:xfrm>
                  <a:off x="7824207" y="4795838"/>
                  <a:ext cx="2148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30</a:t>
                  </a:r>
                </a:p>
              </p:txBody>
            </p:sp>
            <p:sp>
              <p:nvSpPr>
                <p:cNvPr id="74" name="Freeform 14">
                  <a:extLst>
                    <a:ext uri="{FF2B5EF4-FFF2-40B4-BE49-F238E27FC236}">
                      <a16:creationId xmlns:a16="http://schemas.microsoft.com/office/drawing/2014/main" id="{F0A520A0-6A34-13F1-F0FE-CA09069A6487}"/>
                    </a:ext>
                  </a:extLst>
                </p:cNvPr>
                <p:cNvSpPr>
                  <a:spLocks noEditPoints="1"/>
                </p:cNvSpPr>
                <p:nvPr/>
              </p:nvSpPr>
              <p:spPr bwMode="auto">
                <a:xfrm>
                  <a:off x="1433230" y="4649788"/>
                  <a:ext cx="6503988" cy="115888"/>
                </a:xfrm>
                <a:custGeom>
                  <a:avLst/>
                  <a:gdLst>
                    <a:gd name="T0" fmla="*/ 4097 w 4097"/>
                    <a:gd name="T1" fmla="*/ 0 h 73"/>
                    <a:gd name="T2" fmla="*/ 7 w 4097"/>
                    <a:gd name="T3" fmla="*/ 73 h 73"/>
                    <a:gd name="T4" fmla="*/ 687 w 4097"/>
                    <a:gd name="T5" fmla="*/ 73 h 73"/>
                    <a:gd name="T6" fmla="*/ 1367 w 4097"/>
                    <a:gd name="T7" fmla="*/ 73 h 73"/>
                    <a:gd name="T8" fmla="*/ 2048 w 4097"/>
                    <a:gd name="T9" fmla="*/ 73 h 73"/>
                    <a:gd name="T10" fmla="*/ 2728 w 4097"/>
                    <a:gd name="T11" fmla="*/ 73 h 73"/>
                    <a:gd name="T12" fmla="*/ 3409 w 4097"/>
                    <a:gd name="T13" fmla="*/ 73 h 73"/>
                    <a:gd name="T14" fmla="*/ 4090 w 4097"/>
                    <a:gd name="T15" fmla="*/ 73 h 73"/>
                    <a:gd name="T16" fmla="*/ 143 w 4097"/>
                    <a:gd name="T17" fmla="*/ 40 h 73"/>
                    <a:gd name="T18" fmla="*/ 279 w 4097"/>
                    <a:gd name="T19" fmla="*/ 40 h 73"/>
                    <a:gd name="T20" fmla="*/ 416 w 4097"/>
                    <a:gd name="T21" fmla="*/ 40 h 73"/>
                    <a:gd name="T22" fmla="*/ 552 w 4097"/>
                    <a:gd name="T23" fmla="*/ 40 h 73"/>
                    <a:gd name="T24" fmla="*/ 823 w 4097"/>
                    <a:gd name="T25" fmla="*/ 40 h 73"/>
                    <a:gd name="T26" fmla="*/ 959 w 4097"/>
                    <a:gd name="T27" fmla="*/ 40 h 73"/>
                    <a:gd name="T28" fmla="*/ 1095 w 4097"/>
                    <a:gd name="T29" fmla="*/ 40 h 73"/>
                    <a:gd name="T30" fmla="*/ 1231 w 4097"/>
                    <a:gd name="T31" fmla="*/ 40 h 73"/>
                    <a:gd name="T32" fmla="*/ 1503 w 4097"/>
                    <a:gd name="T33" fmla="*/ 40 h 73"/>
                    <a:gd name="T34" fmla="*/ 1640 w 4097"/>
                    <a:gd name="T35" fmla="*/ 40 h 73"/>
                    <a:gd name="T36" fmla="*/ 1776 w 4097"/>
                    <a:gd name="T37" fmla="*/ 40 h 73"/>
                    <a:gd name="T38" fmla="*/ 1912 w 4097"/>
                    <a:gd name="T39" fmla="*/ 40 h 73"/>
                    <a:gd name="T40" fmla="*/ 2184 w 4097"/>
                    <a:gd name="T41" fmla="*/ 40 h 73"/>
                    <a:gd name="T42" fmla="*/ 2320 w 4097"/>
                    <a:gd name="T43" fmla="*/ 40 h 73"/>
                    <a:gd name="T44" fmla="*/ 2456 w 4097"/>
                    <a:gd name="T45" fmla="*/ 40 h 73"/>
                    <a:gd name="T46" fmla="*/ 2592 w 4097"/>
                    <a:gd name="T47" fmla="*/ 40 h 73"/>
                    <a:gd name="T48" fmla="*/ 2865 w 4097"/>
                    <a:gd name="T49" fmla="*/ 40 h 73"/>
                    <a:gd name="T50" fmla="*/ 3001 w 4097"/>
                    <a:gd name="T51" fmla="*/ 40 h 73"/>
                    <a:gd name="T52" fmla="*/ 3137 w 4097"/>
                    <a:gd name="T53" fmla="*/ 40 h 73"/>
                    <a:gd name="T54" fmla="*/ 3273 w 4097"/>
                    <a:gd name="T55" fmla="*/ 40 h 73"/>
                    <a:gd name="T56" fmla="*/ 3545 w 4097"/>
                    <a:gd name="T57" fmla="*/ 40 h 73"/>
                    <a:gd name="T58" fmla="*/ 3681 w 4097"/>
                    <a:gd name="T59" fmla="*/ 40 h 73"/>
                    <a:gd name="T60" fmla="*/ 3817 w 4097"/>
                    <a:gd name="T61" fmla="*/ 40 h 73"/>
                    <a:gd name="T62" fmla="*/ 3954 w 4097"/>
                    <a:gd name="T63" fmla="*/ 4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97" h="73">
                      <a:moveTo>
                        <a:pt x="0" y="0"/>
                      </a:moveTo>
                      <a:lnTo>
                        <a:pt x="4097" y="0"/>
                      </a:lnTo>
                      <a:moveTo>
                        <a:pt x="7" y="0"/>
                      </a:moveTo>
                      <a:lnTo>
                        <a:pt x="7" y="73"/>
                      </a:lnTo>
                      <a:moveTo>
                        <a:pt x="687" y="0"/>
                      </a:moveTo>
                      <a:lnTo>
                        <a:pt x="687" y="73"/>
                      </a:lnTo>
                      <a:moveTo>
                        <a:pt x="1367" y="0"/>
                      </a:moveTo>
                      <a:lnTo>
                        <a:pt x="1367" y="73"/>
                      </a:lnTo>
                      <a:moveTo>
                        <a:pt x="2048" y="0"/>
                      </a:moveTo>
                      <a:lnTo>
                        <a:pt x="2048" y="73"/>
                      </a:lnTo>
                      <a:moveTo>
                        <a:pt x="2728" y="0"/>
                      </a:moveTo>
                      <a:lnTo>
                        <a:pt x="2728" y="73"/>
                      </a:lnTo>
                      <a:moveTo>
                        <a:pt x="3409" y="0"/>
                      </a:moveTo>
                      <a:lnTo>
                        <a:pt x="3409" y="73"/>
                      </a:lnTo>
                      <a:moveTo>
                        <a:pt x="4090" y="0"/>
                      </a:moveTo>
                      <a:lnTo>
                        <a:pt x="4090" y="73"/>
                      </a:lnTo>
                      <a:moveTo>
                        <a:pt x="143" y="0"/>
                      </a:moveTo>
                      <a:lnTo>
                        <a:pt x="143" y="40"/>
                      </a:lnTo>
                      <a:moveTo>
                        <a:pt x="279" y="0"/>
                      </a:moveTo>
                      <a:lnTo>
                        <a:pt x="279" y="40"/>
                      </a:lnTo>
                      <a:moveTo>
                        <a:pt x="416" y="0"/>
                      </a:moveTo>
                      <a:lnTo>
                        <a:pt x="416" y="40"/>
                      </a:lnTo>
                      <a:moveTo>
                        <a:pt x="552" y="0"/>
                      </a:moveTo>
                      <a:lnTo>
                        <a:pt x="552" y="40"/>
                      </a:lnTo>
                      <a:moveTo>
                        <a:pt x="823" y="0"/>
                      </a:moveTo>
                      <a:lnTo>
                        <a:pt x="823" y="40"/>
                      </a:lnTo>
                      <a:moveTo>
                        <a:pt x="959" y="0"/>
                      </a:moveTo>
                      <a:lnTo>
                        <a:pt x="959" y="40"/>
                      </a:lnTo>
                      <a:moveTo>
                        <a:pt x="1095" y="0"/>
                      </a:moveTo>
                      <a:lnTo>
                        <a:pt x="1095" y="40"/>
                      </a:lnTo>
                      <a:moveTo>
                        <a:pt x="1231" y="0"/>
                      </a:moveTo>
                      <a:lnTo>
                        <a:pt x="1231" y="40"/>
                      </a:lnTo>
                      <a:moveTo>
                        <a:pt x="1503" y="0"/>
                      </a:moveTo>
                      <a:lnTo>
                        <a:pt x="1503" y="40"/>
                      </a:lnTo>
                      <a:moveTo>
                        <a:pt x="1640" y="0"/>
                      </a:moveTo>
                      <a:lnTo>
                        <a:pt x="1640" y="40"/>
                      </a:lnTo>
                      <a:moveTo>
                        <a:pt x="1776" y="0"/>
                      </a:moveTo>
                      <a:lnTo>
                        <a:pt x="1776" y="40"/>
                      </a:lnTo>
                      <a:moveTo>
                        <a:pt x="1912" y="0"/>
                      </a:moveTo>
                      <a:lnTo>
                        <a:pt x="1912" y="40"/>
                      </a:lnTo>
                      <a:moveTo>
                        <a:pt x="2184" y="0"/>
                      </a:moveTo>
                      <a:lnTo>
                        <a:pt x="2184" y="40"/>
                      </a:lnTo>
                      <a:moveTo>
                        <a:pt x="2320" y="0"/>
                      </a:moveTo>
                      <a:lnTo>
                        <a:pt x="2320" y="40"/>
                      </a:lnTo>
                      <a:moveTo>
                        <a:pt x="2456" y="0"/>
                      </a:moveTo>
                      <a:lnTo>
                        <a:pt x="2456" y="40"/>
                      </a:lnTo>
                      <a:moveTo>
                        <a:pt x="2592" y="0"/>
                      </a:moveTo>
                      <a:lnTo>
                        <a:pt x="2592" y="40"/>
                      </a:lnTo>
                      <a:moveTo>
                        <a:pt x="2865" y="0"/>
                      </a:moveTo>
                      <a:lnTo>
                        <a:pt x="2865" y="40"/>
                      </a:lnTo>
                      <a:moveTo>
                        <a:pt x="3001" y="0"/>
                      </a:moveTo>
                      <a:lnTo>
                        <a:pt x="3001" y="40"/>
                      </a:lnTo>
                      <a:moveTo>
                        <a:pt x="3137" y="0"/>
                      </a:moveTo>
                      <a:lnTo>
                        <a:pt x="3137" y="40"/>
                      </a:lnTo>
                      <a:moveTo>
                        <a:pt x="3273" y="0"/>
                      </a:moveTo>
                      <a:lnTo>
                        <a:pt x="3273" y="40"/>
                      </a:lnTo>
                      <a:moveTo>
                        <a:pt x="3545" y="0"/>
                      </a:moveTo>
                      <a:lnTo>
                        <a:pt x="3545" y="40"/>
                      </a:lnTo>
                      <a:moveTo>
                        <a:pt x="3681" y="0"/>
                      </a:moveTo>
                      <a:lnTo>
                        <a:pt x="3681" y="40"/>
                      </a:lnTo>
                      <a:moveTo>
                        <a:pt x="3817" y="0"/>
                      </a:moveTo>
                      <a:lnTo>
                        <a:pt x="3817" y="40"/>
                      </a:lnTo>
                      <a:moveTo>
                        <a:pt x="3954" y="0"/>
                      </a:moveTo>
                      <a:lnTo>
                        <a:pt x="3954" y="40"/>
                      </a:lnTo>
                    </a:path>
                  </a:pathLst>
                </a:custGeom>
                <a:noFill/>
                <a:ln w="222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75" name="Rectangle 15">
                  <a:extLst>
                    <a:ext uri="{FF2B5EF4-FFF2-40B4-BE49-F238E27FC236}">
                      <a16:creationId xmlns:a16="http://schemas.microsoft.com/office/drawing/2014/main" id="{DCDE155B-841F-9BC8-70BC-D02E85E9191F}"/>
                    </a:ext>
                  </a:extLst>
                </p:cNvPr>
                <p:cNvSpPr>
                  <a:spLocks noChangeArrowheads="1"/>
                </p:cNvSpPr>
                <p:nvPr/>
              </p:nvSpPr>
              <p:spPr bwMode="auto">
                <a:xfrm>
                  <a:off x="1186447" y="4529138"/>
                  <a:ext cx="10740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0</a:t>
                  </a:r>
                </a:p>
              </p:txBody>
            </p:sp>
            <p:sp>
              <p:nvSpPr>
                <p:cNvPr id="76" name="Rectangle 16">
                  <a:extLst>
                    <a:ext uri="{FF2B5EF4-FFF2-40B4-BE49-F238E27FC236}">
                      <a16:creationId xmlns:a16="http://schemas.microsoft.com/office/drawing/2014/main" id="{B2E436CB-49C9-57D7-7066-03912FAB76A4}"/>
                    </a:ext>
                  </a:extLst>
                </p:cNvPr>
                <p:cNvSpPr>
                  <a:spLocks noChangeArrowheads="1"/>
                </p:cNvSpPr>
                <p:nvPr/>
              </p:nvSpPr>
              <p:spPr bwMode="auto">
                <a:xfrm>
                  <a:off x="1083808" y="4206875"/>
                  <a:ext cx="2148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10</a:t>
                  </a:r>
                </a:p>
              </p:txBody>
            </p:sp>
            <p:sp>
              <p:nvSpPr>
                <p:cNvPr id="77" name="Rectangle 17">
                  <a:extLst>
                    <a:ext uri="{FF2B5EF4-FFF2-40B4-BE49-F238E27FC236}">
                      <a16:creationId xmlns:a16="http://schemas.microsoft.com/office/drawing/2014/main" id="{1176B76F-0770-7EEC-711E-08106B184F4A}"/>
                    </a:ext>
                  </a:extLst>
                </p:cNvPr>
                <p:cNvSpPr>
                  <a:spLocks noChangeArrowheads="1"/>
                </p:cNvSpPr>
                <p:nvPr/>
              </p:nvSpPr>
              <p:spPr bwMode="auto">
                <a:xfrm>
                  <a:off x="1083808" y="3883025"/>
                  <a:ext cx="2148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20</a:t>
                  </a:r>
                </a:p>
              </p:txBody>
            </p:sp>
            <p:sp>
              <p:nvSpPr>
                <p:cNvPr id="78" name="Rectangle 18">
                  <a:extLst>
                    <a:ext uri="{FF2B5EF4-FFF2-40B4-BE49-F238E27FC236}">
                      <a16:creationId xmlns:a16="http://schemas.microsoft.com/office/drawing/2014/main" id="{AB94BE21-6D4D-369A-0791-C8B44E8359F8}"/>
                    </a:ext>
                  </a:extLst>
                </p:cNvPr>
                <p:cNvSpPr>
                  <a:spLocks noChangeArrowheads="1"/>
                </p:cNvSpPr>
                <p:nvPr/>
              </p:nvSpPr>
              <p:spPr bwMode="auto">
                <a:xfrm>
                  <a:off x="1083808" y="3560763"/>
                  <a:ext cx="2148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30</a:t>
                  </a:r>
                </a:p>
              </p:txBody>
            </p:sp>
            <p:sp>
              <p:nvSpPr>
                <p:cNvPr id="79" name="Rectangle 19">
                  <a:extLst>
                    <a:ext uri="{FF2B5EF4-FFF2-40B4-BE49-F238E27FC236}">
                      <a16:creationId xmlns:a16="http://schemas.microsoft.com/office/drawing/2014/main" id="{CC890C22-C602-33E0-A0AC-4E802D2E78E6}"/>
                    </a:ext>
                  </a:extLst>
                </p:cNvPr>
                <p:cNvSpPr>
                  <a:spLocks noChangeArrowheads="1"/>
                </p:cNvSpPr>
                <p:nvPr/>
              </p:nvSpPr>
              <p:spPr bwMode="auto">
                <a:xfrm>
                  <a:off x="1083808" y="3235325"/>
                  <a:ext cx="2148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40</a:t>
                  </a:r>
                </a:p>
              </p:txBody>
            </p:sp>
            <p:sp>
              <p:nvSpPr>
                <p:cNvPr id="80" name="Rectangle 20">
                  <a:extLst>
                    <a:ext uri="{FF2B5EF4-FFF2-40B4-BE49-F238E27FC236}">
                      <a16:creationId xmlns:a16="http://schemas.microsoft.com/office/drawing/2014/main" id="{9EE13118-D8E1-71C8-78DF-45BF72B1D89A}"/>
                    </a:ext>
                  </a:extLst>
                </p:cNvPr>
                <p:cNvSpPr>
                  <a:spLocks noChangeArrowheads="1"/>
                </p:cNvSpPr>
                <p:nvPr/>
              </p:nvSpPr>
              <p:spPr bwMode="auto">
                <a:xfrm>
                  <a:off x="1083808" y="2913063"/>
                  <a:ext cx="2148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50</a:t>
                  </a:r>
                </a:p>
              </p:txBody>
            </p:sp>
            <p:sp>
              <p:nvSpPr>
                <p:cNvPr id="81" name="Rectangle 21">
                  <a:extLst>
                    <a:ext uri="{FF2B5EF4-FFF2-40B4-BE49-F238E27FC236}">
                      <a16:creationId xmlns:a16="http://schemas.microsoft.com/office/drawing/2014/main" id="{A1FFC4F6-8133-DCDE-C924-1E4143861F89}"/>
                    </a:ext>
                  </a:extLst>
                </p:cNvPr>
                <p:cNvSpPr>
                  <a:spLocks noChangeArrowheads="1"/>
                </p:cNvSpPr>
                <p:nvPr/>
              </p:nvSpPr>
              <p:spPr bwMode="auto">
                <a:xfrm>
                  <a:off x="1083808" y="2589213"/>
                  <a:ext cx="2148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60</a:t>
                  </a:r>
                </a:p>
              </p:txBody>
            </p:sp>
            <p:sp>
              <p:nvSpPr>
                <p:cNvPr id="82" name="Rectangle 22">
                  <a:extLst>
                    <a:ext uri="{FF2B5EF4-FFF2-40B4-BE49-F238E27FC236}">
                      <a16:creationId xmlns:a16="http://schemas.microsoft.com/office/drawing/2014/main" id="{CC5DA8A7-1386-64BC-645A-E10F5F74A574}"/>
                    </a:ext>
                  </a:extLst>
                </p:cNvPr>
                <p:cNvSpPr>
                  <a:spLocks noChangeArrowheads="1"/>
                </p:cNvSpPr>
                <p:nvPr/>
              </p:nvSpPr>
              <p:spPr bwMode="auto">
                <a:xfrm>
                  <a:off x="1083808" y="2266950"/>
                  <a:ext cx="2148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70</a:t>
                  </a:r>
                </a:p>
              </p:txBody>
            </p:sp>
            <p:sp>
              <p:nvSpPr>
                <p:cNvPr id="83" name="Rectangle 23">
                  <a:extLst>
                    <a:ext uri="{FF2B5EF4-FFF2-40B4-BE49-F238E27FC236}">
                      <a16:creationId xmlns:a16="http://schemas.microsoft.com/office/drawing/2014/main" id="{A4FEC05F-5C44-8AD1-3A7B-115723E65184}"/>
                    </a:ext>
                  </a:extLst>
                </p:cNvPr>
                <p:cNvSpPr>
                  <a:spLocks noChangeArrowheads="1"/>
                </p:cNvSpPr>
                <p:nvPr/>
              </p:nvSpPr>
              <p:spPr bwMode="auto">
                <a:xfrm>
                  <a:off x="1083808" y="1943100"/>
                  <a:ext cx="2148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80</a:t>
                  </a:r>
                </a:p>
              </p:txBody>
            </p:sp>
            <p:sp>
              <p:nvSpPr>
                <p:cNvPr id="84" name="Rectangle 24">
                  <a:extLst>
                    <a:ext uri="{FF2B5EF4-FFF2-40B4-BE49-F238E27FC236}">
                      <a16:creationId xmlns:a16="http://schemas.microsoft.com/office/drawing/2014/main" id="{F4EB584E-590B-C8F4-5CD2-97E58A33D722}"/>
                    </a:ext>
                  </a:extLst>
                </p:cNvPr>
                <p:cNvSpPr>
                  <a:spLocks noChangeArrowheads="1"/>
                </p:cNvSpPr>
                <p:nvPr/>
              </p:nvSpPr>
              <p:spPr bwMode="auto">
                <a:xfrm>
                  <a:off x="1083808" y="1620838"/>
                  <a:ext cx="2148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90</a:t>
                  </a:r>
                </a:p>
              </p:txBody>
            </p:sp>
            <p:sp>
              <p:nvSpPr>
                <p:cNvPr id="85" name="Rectangle 25">
                  <a:extLst>
                    <a:ext uri="{FF2B5EF4-FFF2-40B4-BE49-F238E27FC236}">
                      <a16:creationId xmlns:a16="http://schemas.microsoft.com/office/drawing/2014/main" id="{6713439E-F0B3-E9E7-EDB2-316D9854DAEC}"/>
                    </a:ext>
                  </a:extLst>
                </p:cNvPr>
                <p:cNvSpPr>
                  <a:spLocks noChangeArrowheads="1"/>
                </p:cNvSpPr>
                <p:nvPr/>
              </p:nvSpPr>
              <p:spPr bwMode="auto">
                <a:xfrm>
                  <a:off x="981170" y="1295400"/>
                  <a:ext cx="32220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100</a:t>
                  </a:r>
                </a:p>
              </p:txBody>
            </p:sp>
            <p:sp>
              <p:nvSpPr>
                <p:cNvPr id="91" name="Freeform 26">
                  <a:extLst>
                    <a:ext uri="{FF2B5EF4-FFF2-40B4-BE49-F238E27FC236}">
                      <a16:creationId xmlns:a16="http://schemas.microsoft.com/office/drawing/2014/main" id="{054CB0A7-170C-FE81-2DA7-B6D9BCDF131A}"/>
                    </a:ext>
                  </a:extLst>
                </p:cNvPr>
                <p:cNvSpPr>
                  <a:spLocks noEditPoints="1"/>
                </p:cNvSpPr>
                <p:nvPr/>
              </p:nvSpPr>
              <p:spPr bwMode="auto">
                <a:xfrm>
                  <a:off x="1330043" y="1398588"/>
                  <a:ext cx="114300" cy="3263900"/>
                </a:xfrm>
                <a:custGeom>
                  <a:avLst/>
                  <a:gdLst>
                    <a:gd name="T0" fmla="*/ 72 w 72"/>
                    <a:gd name="T1" fmla="*/ 2056 h 2056"/>
                    <a:gd name="T2" fmla="*/ 72 w 72"/>
                    <a:gd name="T3" fmla="*/ 0 h 2056"/>
                    <a:gd name="T4" fmla="*/ 72 w 72"/>
                    <a:gd name="T5" fmla="*/ 2048 h 2056"/>
                    <a:gd name="T6" fmla="*/ 0 w 72"/>
                    <a:gd name="T7" fmla="*/ 2048 h 2056"/>
                    <a:gd name="T8" fmla="*/ 72 w 72"/>
                    <a:gd name="T9" fmla="*/ 1845 h 2056"/>
                    <a:gd name="T10" fmla="*/ 0 w 72"/>
                    <a:gd name="T11" fmla="*/ 1845 h 2056"/>
                    <a:gd name="T12" fmla="*/ 72 w 72"/>
                    <a:gd name="T13" fmla="*/ 1641 h 2056"/>
                    <a:gd name="T14" fmla="*/ 0 w 72"/>
                    <a:gd name="T15" fmla="*/ 1641 h 2056"/>
                    <a:gd name="T16" fmla="*/ 72 w 72"/>
                    <a:gd name="T17" fmla="*/ 1438 h 2056"/>
                    <a:gd name="T18" fmla="*/ 0 w 72"/>
                    <a:gd name="T19" fmla="*/ 1438 h 2056"/>
                    <a:gd name="T20" fmla="*/ 72 w 72"/>
                    <a:gd name="T21" fmla="*/ 1234 h 2056"/>
                    <a:gd name="T22" fmla="*/ 0 w 72"/>
                    <a:gd name="T23" fmla="*/ 1234 h 2056"/>
                    <a:gd name="T24" fmla="*/ 72 w 72"/>
                    <a:gd name="T25" fmla="*/ 1031 h 2056"/>
                    <a:gd name="T26" fmla="*/ 0 w 72"/>
                    <a:gd name="T27" fmla="*/ 1031 h 2056"/>
                    <a:gd name="T28" fmla="*/ 72 w 72"/>
                    <a:gd name="T29" fmla="*/ 826 h 2056"/>
                    <a:gd name="T30" fmla="*/ 0 w 72"/>
                    <a:gd name="T31" fmla="*/ 826 h 2056"/>
                    <a:gd name="T32" fmla="*/ 72 w 72"/>
                    <a:gd name="T33" fmla="*/ 623 h 2056"/>
                    <a:gd name="T34" fmla="*/ 0 w 72"/>
                    <a:gd name="T35" fmla="*/ 623 h 2056"/>
                    <a:gd name="T36" fmla="*/ 72 w 72"/>
                    <a:gd name="T37" fmla="*/ 419 h 2056"/>
                    <a:gd name="T38" fmla="*/ 0 w 72"/>
                    <a:gd name="T39" fmla="*/ 419 h 2056"/>
                    <a:gd name="T40" fmla="*/ 72 w 72"/>
                    <a:gd name="T41" fmla="*/ 216 h 2056"/>
                    <a:gd name="T42" fmla="*/ 0 w 72"/>
                    <a:gd name="T43" fmla="*/ 216 h 2056"/>
                    <a:gd name="T44" fmla="*/ 72 w 72"/>
                    <a:gd name="T45" fmla="*/ 12 h 2056"/>
                    <a:gd name="T46" fmla="*/ 0 w 72"/>
                    <a:gd name="T47" fmla="*/ 12 h 2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2" h="2056">
                      <a:moveTo>
                        <a:pt x="72" y="2056"/>
                      </a:moveTo>
                      <a:lnTo>
                        <a:pt x="72" y="0"/>
                      </a:lnTo>
                      <a:moveTo>
                        <a:pt x="72" y="2048"/>
                      </a:moveTo>
                      <a:lnTo>
                        <a:pt x="0" y="2048"/>
                      </a:lnTo>
                      <a:moveTo>
                        <a:pt x="72" y="1845"/>
                      </a:moveTo>
                      <a:lnTo>
                        <a:pt x="0" y="1845"/>
                      </a:lnTo>
                      <a:moveTo>
                        <a:pt x="72" y="1641"/>
                      </a:moveTo>
                      <a:lnTo>
                        <a:pt x="0" y="1641"/>
                      </a:lnTo>
                      <a:moveTo>
                        <a:pt x="72" y="1438"/>
                      </a:moveTo>
                      <a:lnTo>
                        <a:pt x="0" y="1438"/>
                      </a:lnTo>
                      <a:moveTo>
                        <a:pt x="72" y="1234"/>
                      </a:moveTo>
                      <a:lnTo>
                        <a:pt x="0" y="1234"/>
                      </a:lnTo>
                      <a:moveTo>
                        <a:pt x="72" y="1031"/>
                      </a:moveTo>
                      <a:lnTo>
                        <a:pt x="0" y="1031"/>
                      </a:lnTo>
                      <a:moveTo>
                        <a:pt x="72" y="826"/>
                      </a:moveTo>
                      <a:lnTo>
                        <a:pt x="0" y="826"/>
                      </a:lnTo>
                      <a:moveTo>
                        <a:pt x="72" y="623"/>
                      </a:moveTo>
                      <a:lnTo>
                        <a:pt x="0" y="623"/>
                      </a:lnTo>
                      <a:moveTo>
                        <a:pt x="72" y="419"/>
                      </a:moveTo>
                      <a:lnTo>
                        <a:pt x="0" y="419"/>
                      </a:lnTo>
                      <a:moveTo>
                        <a:pt x="72" y="216"/>
                      </a:moveTo>
                      <a:lnTo>
                        <a:pt x="0" y="216"/>
                      </a:lnTo>
                      <a:moveTo>
                        <a:pt x="72" y="12"/>
                      </a:moveTo>
                      <a:lnTo>
                        <a:pt x="0" y="12"/>
                      </a:lnTo>
                    </a:path>
                  </a:pathLst>
                </a:custGeom>
                <a:noFill/>
                <a:ln w="222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6" name="Line 27">
                  <a:extLst>
                    <a:ext uri="{FF2B5EF4-FFF2-40B4-BE49-F238E27FC236}">
                      <a16:creationId xmlns:a16="http://schemas.microsoft.com/office/drawing/2014/main" id="{182FABC5-01C2-34A9-64ED-4B8FE991CF75}"/>
                    </a:ext>
                  </a:extLst>
                </p:cNvPr>
                <p:cNvSpPr>
                  <a:spLocks noChangeShapeType="1"/>
                </p:cNvSpPr>
                <p:nvPr/>
              </p:nvSpPr>
              <p:spPr bwMode="auto">
                <a:xfrm>
                  <a:off x="1450693" y="1335088"/>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103" name="Line 28">
                  <a:extLst>
                    <a:ext uri="{FF2B5EF4-FFF2-40B4-BE49-F238E27FC236}">
                      <a16:creationId xmlns:a16="http://schemas.microsoft.com/office/drawing/2014/main" id="{07DC4DEE-3E86-9B95-20B3-2E0ABD26B0D7}"/>
                    </a:ext>
                  </a:extLst>
                </p:cNvPr>
                <p:cNvSpPr>
                  <a:spLocks noChangeShapeType="1"/>
                </p:cNvSpPr>
                <p:nvPr/>
              </p:nvSpPr>
              <p:spPr bwMode="auto">
                <a:xfrm>
                  <a:off x="1450693" y="1335088"/>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104" name="Line 29">
                  <a:extLst>
                    <a:ext uri="{FF2B5EF4-FFF2-40B4-BE49-F238E27FC236}">
                      <a16:creationId xmlns:a16="http://schemas.microsoft.com/office/drawing/2014/main" id="{D244F768-FDA6-9D35-F29B-1817380CD34C}"/>
                    </a:ext>
                  </a:extLst>
                </p:cNvPr>
                <p:cNvSpPr>
                  <a:spLocks noChangeShapeType="1"/>
                </p:cNvSpPr>
                <p:nvPr/>
              </p:nvSpPr>
              <p:spPr bwMode="auto">
                <a:xfrm>
                  <a:off x="1450693" y="1335088"/>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105" name="Line 30">
                  <a:extLst>
                    <a:ext uri="{FF2B5EF4-FFF2-40B4-BE49-F238E27FC236}">
                      <a16:creationId xmlns:a16="http://schemas.microsoft.com/office/drawing/2014/main" id="{3CF26C3C-C3F5-D610-A5F3-AA8FAD73847C}"/>
                    </a:ext>
                  </a:extLst>
                </p:cNvPr>
                <p:cNvSpPr>
                  <a:spLocks noChangeShapeType="1"/>
                </p:cNvSpPr>
                <p:nvPr/>
              </p:nvSpPr>
              <p:spPr bwMode="auto">
                <a:xfrm>
                  <a:off x="1741205" y="1457325"/>
                  <a:ext cx="0" cy="80963"/>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106" name="Line 31">
                  <a:extLst>
                    <a:ext uri="{FF2B5EF4-FFF2-40B4-BE49-F238E27FC236}">
                      <a16:creationId xmlns:a16="http://schemas.microsoft.com/office/drawing/2014/main" id="{BE97CC30-1F23-99B0-D52E-27575930BAE6}"/>
                    </a:ext>
                  </a:extLst>
                </p:cNvPr>
                <p:cNvSpPr>
                  <a:spLocks noChangeShapeType="1"/>
                </p:cNvSpPr>
                <p:nvPr/>
              </p:nvSpPr>
              <p:spPr bwMode="auto">
                <a:xfrm>
                  <a:off x="1847568" y="1549400"/>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107" name="Line 32">
                  <a:extLst>
                    <a:ext uri="{FF2B5EF4-FFF2-40B4-BE49-F238E27FC236}">
                      <a16:creationId xmlns:a16="http://schemas.microsoft.com/office/drawing/2014/main" id="{6ECCC1C9-CD58-7A20-07EE-DC576647FF02}"/>
                    </a:ext>
                  </a:extLst>
                </p:cNvPr>
                <p:cNvSpPr>
                  <a:spLocks noChangeShapeType="1"/>
                </p:cNvSpPr>
                <p:nvPr/>
              </p:nvSpPr>
              <p:spPr bwMode="auto">
                <a:xfrm>
                  <a:off x="1863443" y="1579563"/>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108" name="Line 33">
                  <a:extLst>
                    <a:ext uri="{FF2B5EF4-FFF2-40B4-BE49-F238E27FC236}">
                      <a16:creationId xmlns:a16="http://schemas.microsoft.com/office/drawing/2014/main" id="{143816DE-CF76-A306-ECEF-B0C9E4D66583}"/>
                    </a:ext>
                  </a:extLst>
                </p:cNvPr>
                <p:cNvSpPr>
                  <a:spLocks noChangeShapeType="1"/>
                </p:cNvSpPr>
                <p:nvPr/>
              </p:nvSpPr>
              <p:spPr bwMode="auto">
                <a:xfrm>
                  <a:off x="1906305" y="1806575"/>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508" name="Line 34">
                  <a:extLst>
                    <a:ext uri="{FF2B5EF4-FFF2-40B4-BE49-F238E27FC236}">
                      <a16:creationId xmlns:a16="http://schemas.microsoft.com/office/drawing/2014/main" id="{267331F4-B4F2-06A1-22C1-8B5984EEADD0}"/>
                    </a:ext>
                  </a:extLst>
                </p:cNvPr>
                <p:cNvSpPr>
                  <a:spLocks noChangeShapeType="1"/>
                </p:cNvSpPr>
                <p:nvPr/>
              </p:nvSpPr>
              <p:spPr bwMode="auto">
                <a:xfrm>
                  <a:off x="1912655" y="1817688"/>
                  <a:ext cx="0" cy="80963"/>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13" name="Line 35">
                  <a:extLst>
                    <a:ext uri="{FF2B5EF4-FFF2-40B4-BE49-F238E27FC236}">
                      <a16:creationId xmlns:a16="http://schemas.microsoft.com/office/drawing/2014/main" id="{1438741D-398A-3886-D288-D9183DA55F40}"/>
                    </a:ext>
                  </a:extLst>
                </p:cNvPr>
                <p:cNvSpPr>
                  <a:spLocks noChangeShapeType="1"/>
                </p:cNvSpPr>
                <p:nvPr/>
              </p:nvSpPr>
              <p:spPr bwMode="auto">
                <a:xfrm>
                  <a:off x="1953930" y="1909763"/>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14" name="Line 36">
                  <a:extLst>
                    <a:ext uri="{FF2B5EF4-FFF2-40B4-BE49-F238E27FC236}">
                      <a16:creationId xmlns:a16="http://schemas.microsoft.com/office/drawing/2014/main" id="{FB9BDDC2-1707-ED16-4424-3FE03A922B81}"/>
                    </a:ext>
                  </a:extLst>
                </p:cNvPr>
                <p:cNvSpPr>
                  <a:spLocks noChangeShapeType="1"/>
                </p:cNvSpPr>
                <p:nvPr/>
              </p:nvSpPr>
              <p:spPr bwMode="auto">
                <a:xfrm>
                  <a:off x="2076168" y="1930400"/>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15" name="Line 37">
                  <a:extLst>
                    <a:ext uri="{FF2B5EF4-FFF2-40B4-BE49-F238E27FC236}">
                      <a16:creationId xmlns:a16="http://schemas.microsoft.com/office/drawing/2014/main" id="{BCF6505D-7FC7-4962-8667-A2CF38531875}"/>
                    </a:ext>
                  </a:extLst>
                </p:cNvPr>
                <p:cNvSpPr>
                  <a:spLocks noChangeShapeType="1"/>
                </p:cNvSpPr>
                <p:nvPr/>
              </p:nvSpPr>
              <p:spPr bwMode="auto">
                <a:xfrm>
                  <a:off x="2323818" y="2106613"/>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16" name="Line 38">
                  <a:extLst>
                    <a:ext uri="{FF2B5EF4-FFF2-40B4-BE49-F238E27FC236}">
                      <a16:creationId xmlns:a16="http://schemas.microsoft.com/office/drawing/2014/main" id="{BED32E20-AD2F-6FE7-61C7-4D0D80186167}"/>
                    </a:ext>
                  </a:extLst>
                </p:cNvPr>
                <p:cNvSpPr>
                  <a:spLocks noChangeShapeType="1"/>
                </p:cNvSpPr>
                <p:nvPr/>
              </p:nvSpPr>
              <p:spPr bwMode="auto">
                <a:xfrm>
                  <a:off x="2344455" y="2286000"/>
                  <a:ext cx="0" cy="80963"/>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17" name="Line 39">
                  <a:extLst>
                    <a:ext uri="{FF2B5EF4-FFF2-40B4-BE49-F238E27FC236}">
                      <a16:creationId xmlns:a16="http://schemas.microsoft.com/office/drawing/2014/main" id="{4BE44232-DCE1-AF13-8499-D487E6318A5E}"/>
                    </a:ext>
                  </a:extLst>
                </p:cNvPr>
                <p:cNvSpPr>
                  <a:spLocks noChangeShapeType="1"/>
                </p:cNvSpPr>
                <p:nvPr/>
              </p:nvSpPr>
              <p:spPr bwMode="auto">
                <a:xfrm>
                  <a:off x="2366680" y="2347913"/>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18" name="Line 40">
                  <a:extLst>
                    <a:ext uri="{FF2B5EF4-FFF2-40B4-BE49-F238E27FC236}">
                      <a16:creationId xmlns:a16="http://schemas.microsoft.com/office/drawing/2014/main" id="{61E4DECB-6EA2-1BF4-E63D-C62A2DCE3144}"/>
                    </a:ext>
                  </a:extLst>
                </p:cNvPr>
                <p:cNvSpPr>
                  <a:spLocks noChangeShapeType="1"/>
                </p:cNvSpPr>
                <p:nvPr/>
              </p:nvSpPr>
              <p:spPr bwMode="auto">
                <a:xfrm>
                  <a:off x="2769905" y="2687638"/>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19" name="Line 41">
                  <a:extLst>
                    <a:ext uri="{FF2B5EF4-FFF2-40B4-BE49-F238E27FC236}">
                      <a16:creationId xmlns:a16="http://schemas.microsoft.com/office/drawing/2014/main" id="{E7ECD8E5-B3F8-87AC-3879-73D21523E3EF}"/>
                    </a:ext>
                  </a:extLst>
                </p:cNvPr>
                <p:cNvSpPr>
                  <a:spLocks noChangeShapeType="1"/>
                </p:cNvSpPr>
                <p:nvPr/>
              </p:nvSpPr>
              <p:spPr bwMode="auto">
                <a:xfrm>
                  <a:off x="2806418" y="2913063"/>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20" name="Line 42">
                  <a:extLst>
                    <a:ext uri="{FF2B5EF4-FFF2-40B4-BE49-F238E27FC236}">
                      <a16:creationId xmlns:a16="http://schemas.microsoft.com/office/drawing/2014/main" id="{62AEC79B-D329-7A90-82C3-B53EC0298444}"/>
                    </a:ext>
                  </a:extLst>
                </p:cNvPr>
                <p:cNvSpPr>
                  <a:spLocks noChangeShapeType="1"/>
                </p:cNvSpPr>
                <p:nvPr/>
              </p:nvSpPr>
              <p:spPr bwMode="auto">
                <a:xfrm>
                  <a:off x="2812768" y="2935288"/>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21" name="Line 43">
                  <a:extLst>
                    <a:ext uri="{FF2B5EF4-FFF2-40B4-BE49-F238E27FC236}">
                      <a16:creationId xmlns:a16="http://schemas.microsoft.com/office/drawing/2014/main" id="{6899FF31-F561-53FD-77D5-F9EB25B8E99D}"/>
                    </a:ext>
                  </a:extLst>
                </p:cNvPr>
                <p:cNvSpPr>
                  <a:spLocks noChangeShapeType="1"/>
                </p:cNvSpPr>
                <p:nvPr/>
              </p:nvSpPr>
              <p:spPr bwMode="auto">
                <a:xfrm>
                  <a:off x="3104868" y="3063875"/>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22" name="Line 44">
                  <a:extLst>
                    <a:ext uri="{FF2B5EF4-FFF2-40B4-BE49-F238E27FC236}">
                      <a16:creationId xmlns:a16="http://schemas.microsoft.com/office/drawing/2014/main" id="{471E9A31-3720-9E99-A9CC-9F9999917A05}"/>
                    </a:ext>
                  </a:extLst>
                </p:cNvPr>
                <p:cNvSpPr>
                  <a:spLocks noChangeShapeType="1"/>
                </p:cNvSpPr>
                <p:nvPr/>
              </p:nvSpPr>
              <p:spPr bwMode="auto">
                <a:xfrm>
                  <a:off x="3119155" y="3086100"/>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23" name="Line 45">
                  <a:extLst>
                    <a:ext uri="{FF2B5EF4-FFF2-40B4-BE49-F238E27FC236}">
                      <a16:creationId xmlns:a16="http://schemas.microsoft.com/office/drawing/2014/main" id="{9EA60EB1-73F3-91A1-40E4-2575E3DFBAC8}"/>
                    </a:ext>
                  </a:extLst>
                </p:cNvPr>
                <p:cNvSpPr>
                  <a:spLocks noChangeShapeType="1"/>
                </p:cNvSpPr>
                <p:nvPr/>
              </p:nvSpPr>
              <p:spPr bwMode="auto">
                <a:xfrm>
                  <a:off x="3196943" y="3186113"/>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24" name="Line 46">
                  <a:extLst>
                    <a:ext uri="{FF2B5EF4-FFF2-40B4-BE49-F238E27FC236}">
                      <a16:creationId xmlns:a16="http://schemas.microsoft.com/office/drawing/2014/main" id="{562A9DD1-0F66-3979-42C2-EDD7736D5D8D}"/>
                    </a:ext>
                  </a:extLst>
                </p:cNvPr>
                <p:cNvSpPr>
                  <a:spLocks noChangeShapeType="1"/>
                </p:cNvSpPr>
                <p:nvPr/>
              </p:nvSpPr>
              <p:spPr bwMode="auto">
                <a:xfrm>
                  <a:off x="3217580" y="3252788"/>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25" name="Line 47">
                  <a:extLst>
                    <a:ext uri="{FF2B5EF4-FFF2-40B4-BE49-F238E27FC236}">
                      <a16:creationId xmlns:a16="http://schemas.microsoft.com/office/drawing/2014/main" id="{41B6222D-7C37-AB74-9A03-7DB05C577856}"/>
                    </a:ext>
                  </a:extLst>
                </p:cNvPr>
                <p:cNvSpPr>
                  <a:spLocks noChangeShapeType="1"/>
                </p:cNvSpPr>
                <p:nvPr/>
              </p:nvSpPr>
              <p:spPr bwMode="auto">
                <a:xfrm>
                  <a:off x="3225518" y="3275013"/>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26" name="Line 48">
                  <a:extLst>
                    <a:ext uri="{FF2B5EF4-FFF2-40B4-BE49-F238E27FC236}">
                      <a16:creationId xmlns:a16="http://schemas.microsoft.com/office/drawing/2014/main" id="{4E53EB30-487F-AE0F-C538-DFE315CF1C17}"/>
                    </a:ext>
                  </a:extLst>
                </p:cNvPr>
                <p:cNvSpPr>
                  <a:spLocks noChangeShapeType="1"/>
                </p:cNvSpPr>
                <p:nvPr/>
              </p:nvSpPr>
              <p:spPr bwMode="auto">
                <a:xfrm>
                  <a:off x="3239805" y="3343275"/>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27" name="Line 49">
                  <a:extLst>
                    <a:ext uri="{FF2B5EF4-FFF2-40B4-BE49-F238E27FC236}">
                      <a16:creationId xmlns:a16="http://schemas.microsoft.com/office/drawing/2014/main" id="{428E3C2A-05ED-6716-3B1D-A4891A5802E1}"/>
                    </a:ext>
                  </a:extLst>
                </p:cNvPr>
                <p:cNvSpPr>
                  <a:spLocks noChangeShapeType="1"/>
                </p:cNvSpPr>
                <p:nvPr/>
              </p:nvSpPr>
              <p:spPr bwMode="auto">
                <a:xfrm>
                  <a:off x="3254093" y="3365500"/>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28" name="Line 50">
                  <a:extLst>
                    <a:ext uri="{FF2B5EF4-FFF2-40B4-BE49-F238E27FC236}">
                      <a16:creationId xmlns:a16="http://schemas.microsoft.com/office/drawing/2014/main" id="{62E73609-763F-561B-4596-833CE6184F61}"/>
                    </a:ext>
                  </a:extLst>
                </p:cNvPr>
                <p:cNvSpPr>
                  <a:spLocks noChangeShapeType="1"/>
                </p:cNvSpPr>
                <p:nvPr/>
              </p:nvSpPr>
              <p:spPr bwMode="auto">
                <a:xfrm>
                  <a:off x="3268380" y="3387725"/>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29" name="Line 51">
                  <a:extLst>
                    <a:ext uri="{FF2B5EF4-FFF2-40B4-BE49-F238E27FC236}">
                      <a16:creationId xmlns:a16="http://schemas.microsoft.com/office/drawing/2014/main" id="{1D7C9088-0E0C-ADDC-4A9A-06B55D2E58BC}"/>
                    </a:ext>
                  </a:extLst>
                </p:cNvPr>
                <p:cNvSpPr>
                  <a:spLocks noChangeShapeType="1"/>
                </p:cNvSpPr>
                <p:nvPr/>
              </p:nvSpPr>
              <p:spPr bwMode="auto">
                <a:xfrm>
                  <a:off x="3296955" y="3459163"/>
                  <a:ext cx="0" cy="80963"/>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30" name="Line 52">
                  <a:extLst>
                    <a:ext uri="{FF2B5EF4-FFF2-40B4-BE49-F238E27FC236}">
                      <a16:creationId xmlns:a16="http://schemas.microsoft.com/office/drawing/2014/main" id="{A81A50CC-36B8-98C3-D879-BD32688C7401}"/>
                    </a:ext>
                  </a:extLst>
                </p:cNvPr>
                <p:cNvSpPr>
                  <a:spLocks noChangeShapeType="1"/>
                </p:cNvSpPr>
                <p:nvPr/>
              </p:nvSpPr>
              <p:spPr bwMode="auto">
                <a:xfrm>
                  <a:off x="3323943" y="3459163"/>
                  <a:ext cx="0" cy="80963"/>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31" name="Line 53">
                  <a:extLst>
                    <a:ext uri="{FF2B5EF4-FFF2-40B4-BE49-F238E27FC236}">
                      <a16:creationId xmlns:a16="http://schemas.microsoft.com/office/drawing/2014/main" id="{A55249C7-A9FF-AFAC-C5B4-EF1BCE820D24}"/>
                    </a:ext>
                  </a:extLst>
                </p:cNvPr>
                <p:cNvSpPr>
                  <a:spLocks noChangeShapeType="1"/>
                </p:cNvSpPr>
                <p:nvPr/>
              </p:nvSpPr>
              <p:spPr bwMode="auto">
                <a:xfrm>
                  <a:off x="3636680" y="3614738"/>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32" name="Line 54">
                  <a:extLst>
                    <a:ext uri="{FF2B5EF4-FFF2-40B4-BE49-F238E27FC236}">
                      <a16:creationId xmlns:a16="http://schemas.microsoft.com/office/drawing/2014/main" id="{F1D1DECE-15D1-50C6-DDFC-0896F316A157}"/>
                    </a:ext>
                  </a:extLst>
                </p:cNvPr>
                <p:cNvSpPr>
                  <a:spLocks noChangeShapeType="1"/>
                </p:cNvSpPr>
                <p:nvPr/>
              </p:nvSpPr>
              <p:spPr bwMode="auto">
                <a:xfrm>
                  <a:off x="3652555" y="3625850"/>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33" name="Line 55">
                  <a:extLst>
                    <a:ext uri="{FF2B5EF4-FFF2-40B4-BE49-F238E27FC236}">
                      <a16:creationId xmlns:a16="http://schemas.microsoft.com/office/drawing/2014/main" id="{C911CE2C-50B8-07C1-2CDE-0258B59DCE55}"/>
                    </a:ext>
                  </a:extLst>
                </p:cNvPr>
                <p:cNvSpPr>
                  <a:spLocks noChangeShapeType="1"/>
                </p:cNvSpPr>
                <p:nvPr/>
              </p:nvSpPr>
              <p:spPr bwMode="auto">
                <a:xfrm>
                  <a:off x="3671605" y="3638550"/>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34" name="Line 56">
                  <a:extLst>
                    <a:ext uri="{FF2B5EF4-FFF2-40B4-BE49-F238E27FC236}">
                      <a16:creationId xmlns:a16="http://schemas.microsoft.com/office/drawing/2014/main" id="{173B010E-F681-56FE-FE50-DEFAE2CCA4FB}"/>
                    </a:ext>
                  </a:extLst>
                </p:cNvPr>
                <p:cNvSpPr>
                  <a:spLocks noChangeShapeType="1"/>
                </p:cNvSpPr>
                <p:nvPr/>
              </p:nvSpPr>
              <p:spPr bwMode="auto">
                <a:xfrm>
                  <a:off x="3679543" y="3662363"/>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35" name="Line 57">
                  <a:extLst>
                    <a:ext uri="{FF2B5EF4-FFF2-40B4-BE49-F238E27FC236}">
                      <a16:creationId xmlns:a16="http://schemas.microsoft.com/office/drawing/2014/main" id="{658C2BA3-0C6B-512A-114B-16D637F58D01}"/>
                    </a:ext>
                  </a:extLst>
                </p:cNvPr>
                <p:cNvSpPr>
                  <a:spLocks noChangeShapeType="1"/>
                </p:cNvSpPr>
                <p:nvPr/>
              </p:nvSpPr>
              <p:spPr bwMode="auto">
                <a:xfrm>
                  <a:off x="3685893" y="3687763"/>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36" name="Line 58">
                  <a:extLst>
                    <a:ext uri="{FF2B5EF4-FFF2-40B4-BE49-F238E27FC236}">
                      <a16:creationId xmlns:a16="http://schemas.microsoft.com/office/drawing/2014/main" id="{B6161EC1-7033-61C6-379F-C78E1E63C928}"/>
                    </a:ext>
                  </a:extLst>
                </p:cNvPr>
                <p:cNvSpPr>
                  <a:spLocks noChangeShapeType="1"/>
                </p:cNvSpPr>
                <p:nvPr/>
              </p:nvSpPr>
              <p:spPr bwMode="auto">
                <a:xfrm>
                  <a:off x="3701768" y="3702050"/>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37" name="Line 59">
                  <a:extLst>
                    <a:ext uri="{FF2B5EF4-FFF2-40B4-BE49-F238E27FC236}">
                      <a16:creationId xmlns:a16="http://schemas.microsoft.com/office/drawing/2014/main" id="{E4B9996A-6804-784D-B173-9381D931CF90}"/>
                    </a:ext>
                  </a:extLst>
                </p:cNvPr>
                <p:cNvSpPr>
                  <a:spLocks noChangeShapeType="1"/>
                </p:cNvSpPr>
                <p:nvPr/>
              </p:nvSpPr>
              <p:spPr bwMode="auto">
                <a:xfrm>
                  <a:off x="3708118" y="3717925"/>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38" name="Line 60">
                  <a:extLst>
                    <a:ext uri="{FF2B5EF4-FFF2-40B4-BE49-F238E27FC236}">
                      <a16:creationId xmlns:a16="http://schemas.microsoft.com/office/drawing/2014/main" id="{521BB6AF-AA44-8EF6-8C91-A0825087A8B0}"/>
                    </a:ext>
                  </a:extLst>
                </p:cNvPr>
                <p:cNvSpPr>
                  <a:spLocks noChangeShapeType="1"/>
                </p:cNvSpPr>
                <p:nvPr/>
              </p:nvSpPr>
              <p:spPr bwMode="auto">
                <a:xfrm>
                  <a:off x="3728755" y="3789363"/>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39" name="Line 61">
                  <a:extLst>
                    <a:ext uri="{FF2B5EF4-FFF2-40B4-BE49-F238E27FC236}">
                      <a16:creationId xmlns:a16="http://schemas.microsoft.com/office/drawing/2014/main" id="{FC0DFA20-8190-F2AE-474D-A8613F7E9EA1}"/>
                    </a:ext>
                  </a:extLst>
                </p:cNvPr>
                <p:cNvSpPr>
                  <a:spLocks noChangeShapeType="1"/>
                </p:cNvSpPr>
                <p:nvPr/>
              </p:nvSpPr>
              <p:spPr bwMode="auto">
                <a:xfrm>
                  <a:off x="4006568" y="3865563"/>
                  <a:ext cx="0" cy="80963"/>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40" name="Line 62">
                  <a:extLst>
                    <a:ext uri="{FF2B5EF4-FFF2-40B4-BE49-F238E27FC236}">
                      <a16:creationId xmlns:a16="http://schemas.microsoft.com/office/drawing/2014/main" id="{BD785FFA-1B17-6B2D-4A40-AE1353998801}"/>
                    </a:ext>
                  </a:extLst>
                </p:cNvPr>
                <p:cNvSpPr>
                  <a:spLocks noChangeShapeType="1"/>
                </p:cNvSpPr>
                <p:nvPr/>
              </p:nvSpPr>
              <p:spPr bwMode="auto">
                <a:xfrm>
                  <a:off x="4070068" y="3878263"/>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41" name="Line 63">
                  <a:extLst>
                    <a:ext uri="{FF2B5EF4-FFF2-40B4-BE49-F238E27FC236}">
                      <a16:creationId xmlns:a16="http://schemas.microsoft.com/office/drawing/2014/main" id="{E2177627-E670-4066-1098-2FC201DD5B33}"/>
                    </a:ext>
                  </a:extLst>
                </p:cNvPr>
                <p:cNvSpPr>
                  <a:spLocks noChangeShapeType="1"/>
                </p:cNvSpPr>
                <p:nvPr/>
              </p:nvSpPr>
              <p:spPr bwMode="auto">
                <a:xfrm>
                  <a:off x="4084355" y="3911600"/>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42" name="Line 64">
                  <a:extLst>
                    <a:ext uri="{FF2B5EF4-FFF2-40B4-BE49-F238E27FC236}">
                      <a16:creationId xmlns:a16="http://schemas.microsoft.com/office/drawing/2014/main" id="{C172F6BB-34B6-82C4-E1E2-EBEDC8BD8E41}"/>
                    </a:ext>
                  </a:extLst>
                </p:cNvPr>
                <p:cNvSpPr>
                  <a:spLocks noChangeShapeType="1"/>
                </p:cNvSpPr>
                <p:nvPr/>
              </p:nvSpPr>
              <p:spPr bwMode="auto">
                <a:xfrm>
                  <a:off x="4104993" y="3927475"/>
                  <a:ext cx="0" cy="80963"/>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43" name="Line 65">
                  <a:extLst>
                    <a:ext uri="{FF2B5EF4-FFF2-40B4-BE49-F238E27FC236}">
                      <a16:creationId xmlns:a16="http://schemas.microsoft.com/office/drawing/2014/main" id="{6F38749E-62A7-3F59-0BB8-E46B7EBD6F77}"/>
                    </a:ext>
                  </a:extLst>
                </p:cNvPr>
                <p:cNvSpPr>
                  <a:spLocks noChangeShapeType="1"/>
                </p:cNvSpPr>
                <p:nvPr/>
              </p:nvSpPr>
              <p:spPr bwMode="auto">
                <a:xfrm>
                  <a:off x="4119280" y="3943350"/>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44" name="Line 66">
                  <a:extLst>
                    <a:ext uri="{FF2B5EF4-FFF2-40B4-BE49-F238E27FC236}">
                      <a16:creationId xmlns:a16="http://schemas.microsoft.com/office/drawing/2014/main" id="{D85A72A3-5AB2-D482-D4BF-C6DB8463A8C7}"/>
                    </a:ext>
                  </a:extLst>
                </p:cNvPr>
                <p:cNvSpPr>
                  <a:spLocks noChangeShapeType="1"/>
                </p:cNvSpPr>
                <p:nvPr/>
              </p:nvSpPr>
              <p:spPr bwMode="auto">
                <a:xfrm>
                  <a:off x="4133568" y="3978275"/>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45" name="Line 67">
                  <a:extLst>
                    <a:ext uri="{FF2B5EF4-FFF2-40B4-BE49-F238E27FC236}">
                      <a16:creationId xmlns:a16="http://schemas.microsoft.com/office/drawing/2014/main" id="{397D1E05-670E-6A32-E599-E94DF18844C1}"/>
                    </a:ext>
                  </a:extLst>
                </p:cNvPr>
                <p:cNvSpPr>
                  <a:spLocks noChangeShapeType="1"/>
                </p:cNvSpPr>
                <p:nvPr/>
              </p:nvSpPr>
              <p:spPr bwMode="auto">
                <a:xfrm>
                  <a:off x="4147855" y="4016375"/>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46" name="Line 68">
                  <a:extLst>
                    <a:ext uri="{FF2B5EF4-FFF2-40B4-BE49-F238E27FC236}">
                      <a16:creationId xmlns:a16="http://schemas.microsoft.com/office/drawing/2014/main" id="{A3447B36-DDC3-0433-4046-459C89726E6E}"/>
                    </a:ext>
                  </a:extLst>
                </p:cNvPr>
                <p:cNvSpPr>
                  <a:spLocks noChangeShapeType="1"/>
                </p:cNvSpPr>
                <p:nvPr/>
              </p:nvSpPr>
              <p:spPr bwMode="auto">
                <a:xfrm>
                  <a:off x="4154205" y="4016375"/>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47" name="Line 69">
                  <a:extLst>
                    <a:ext uri="{FF2B5EF4-FFF2-40B4-BE49-F238E27FC236}">
                      <a16:creationId xmlns:a16="http://schemas.microsoft.com/office/drawing/2014/main" id="{3175631E-84D6-C7B3-96DF-2B4DD18E7B01}"/>
                    </a:ext>
                  </a:extLst>
                </p:cNvPr>
                <p:cNvSpPr>
                  <a:spLocks noChangeShapeType="1"/>
                </p:cNvSpPr>
                <p:nvPr/>
              </p:nvSpPr>
              <p:spPr bwMode="auto">
                <a:xfrm>
                  <a:off x="4182780" y="4037013"/>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48" name="Line 70">
                  <a:extLst>
                    <a:ext uri="{FF2B5EF4-FFF2-40B4-BE49-F238E27FC236}">
                      <a16:creationId xmlns:a16="http://schemas.microsoft.com/office/drawing/2014/main" id="{30FF6BCD-B82D-678D-E1BE-18BC880C3573}"/>
                    </a:ext>
                  </a:extLst>
                </p:cNvPr>
                <p:cNvSpPr>
                  <a:spLocks noChangeShapeType="1"/>
                </p:cNvSpPr>
                <p:nvPr/>
              </p:nvSpPr>
              <p:spPr bwMode="auto">
                <a:xfrm>
                  <a:off x="4544730" y="4122738"/>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49" name="Line 71">
                  <a:extLst>
                    <a:ext uri="{FF2B5EF4-FFF2-40B4-BE49-F238E27FC236}">
                      <a16:creationId xmlns:a16="http://schemas.microsoft.com/office/drawing/2014/main" id="{3C64F13C-4009-4103-0580-B94172F775B6}"/>
                    </a:ext>
                  </a:extLst>
                </p:cNvPr>
                <p:cNvSpPr>
                  <a:spLocks noChangeShapeType="1"/>
                </p:cNvSpPr>
                <p:nvPr/>
              </p:nvSpPr>
              <p:spPr bwMode="auto">
                <a:xfrm>
                  <a:off x="4644743" y="4122738"/>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50" name="Line 72">
                  <a:extLst>
                    <a:ext uri="{FF2B5EF4-FFF2-40B4-BE49-F238E27FC236}">
                      <a16:creationId xmlns:a16="http://schemas.microsoft.com/office/drawing/2014/main" id="{290AF5E6-A11E-69D3-A2C6-54A7C5815CFE}"/>
                    </a:ext>
                  </a:extLst>
                </p:cNvPr>
                <p:cNvSpPr>
                  <a:spLocks noChangeShapeType="1"/>
                </p:cNvSpPr>
                <p:nvPr/>
              </p:nvSpPr>
              <p:spPr bwMode="auto">
                <a:xfrm>
                  <a:off x="4701893" y="4122738"/>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51" name="Line 73">
                  <a:extLst>
                    <a:ext uri="{FF2B5EF4-FFF2-40B4-BE49-F238E27FC236}">
                      <a16:creationId xmlns:a16="http://schemas.microsoft.com/office/drawing/2014/main" id="{8AB6AF84-B922-0A70-48EE-FAD4716555BA}"/>
                    </a:ext>
                  </a:extLst>
                </p:cNvPr>
                <p:cNvSpPr>
                  <a:spLocks noChangeShapeType="1"/>
                </p:cNvSpPr>
                <p:nvPr/>
              </p:nvSpPr>
              <p:spPr bwMode="auto">
                <a:xfrm>
                  <a:off x="4730468" y="4200525"/>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52" name="Line 74">
                  <a:extLst>
                    <a:ext uri="{FF2B5EF4-FFF2-40B4-BE49-F238E27FC236}">
                      <a16:creationId xmlns:a16="http://schemas.microsoft.com/office/drawing/2014/main" id="{ADDDFDFF-6445-4253-E6A5-48520156ECC4}"/>
                    </a:ext>
                  </a:extLst>
                </p:cNvPr>
                <p:cNvSpPr>
                  <a:spLocks noChangeShapeType="1"/>
                </p:cNvSpPr>
                <p:nvPr/>
              </p:nvSpPr>
              <p:spPr bwMode="auto">
                <a:xfrm>
                  <a:off x="4779680" y="4257675"/>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53" name="Line 75">
                  <a:extLst>
                    <a:ext uri="{FF2B5EF4-FFF2-40B4-BE49-F238E27FC236}">
                      <a16:creationId xmlns:a16="http://schemas.microsoft.com/office/drawing/2014/main" id="{D44AE02E-2E8E-9E3D-BADE-8F34DE1AE2DA}"/>
                    </a:ext>
                  </a:extLst>
                </p:cNvPr>
                <p:cNvSpPr>
                  <a:spLocks noChangeShapeType="1"/>
                </p:cNvSpPr>
                <p:nvPr/>
              </p:nvSpPr>
              <p:spPr bwMode="auto">
                <a:xfrm>
                  <a:off x="5325780" y="4319588"/>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54" name="Line 76">
                  <a:extLst>
                    <a:ext uri="{FF2B5EF4-FFF2-40B4-BE49-F238E27FC236}">
                      <a16:creationId xmlns:a16="http://schemas.microsoft.com/office/drawing/2014/main" id="{A2D6EFD4-28E4-BBFA-59B1-D95B6976A2F0}"/>
                    </a:ext>
                  </a:extLst>
                </p:cNvPr>
                <p:cNvSpPr>
                  <a:spLocks noChangeShapeType="1"/>
                </p:cNvSpPr>
                <p:nvPr/>
              </p:nvSpPr>
              <p:spPr bwMode="auto">
                <a:xfrm>
                  <a:off x="5374993" y="4319588"/>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55" name="Line 77">
                  <a:extLst>
                    <a:ext uri="{FF2B5EF4-FFF2-40B4-BE49-F238E27FC236}">
                      <a16:creationId xmlns:a16="http://schemas.microsoft.com/office/drawing/2014/main" id="{E24FD142-3909-C39A-1842-796C87D76979}"/>
                    </a:ext>
                  </a:extLst>
                </p:cNvPr>
                <p:cNvSpPr>
                  <a:spLocks noChangeShapeType="1"/>
                </p:cNvSpPr>
                <p:nvPr/>
              </p:nvSpPr>
              <p:spPr bwMode="auto">
                <a:xfrm>
                  <a:off x="5922680" y="4403725"/>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56" name="Line 78">
                  <a:extLst>
                    <a:ext uri="{FF2B5EF4-FFF2-40B4-BE49-F238E27FC236}">
                      <a16:creationId xmlns:a16="http://schemas.microsoft.com/office/drawing/2014/main" id="{4AA665EB-5435-15E9-BDA3-A3ECF70D2744}"/>
                    </a:ext>
                  </a:extLst>
                </p:cNvPr>
                <p:cNvSpPr>
                  <a:spLocks noChangeShapeType="1"/>
                </p:cNvSpPr>
                <p:nvPr/>
              </p:nvSpPr>
              <p:spPr bwMode="auto">
                <a:xfrm>
                  <a:off x="7106955" y="4403725"/>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57" name="Freeform 79">
                  <a:extLst>
                    <a:ext uri="{FF2B5EF4-FFF2-40B4-BE49-F238E27FC236}">
                      <a16:creationId xmlns:a16="http://schemas.microsoft.com/office/drawing/2014/main" id="{2295DE2A-E3D9-F612-A16D-C9E4ACA67342}"/>
                    </a:ext>
                  </a:extLst>
                </p:cNvPr>
                <p:cNvSpPr>
                  <a:spLocks/>
                </p:cNvSpPr>
                <p:nvPr/>
              </p:nvSpPr>
              <p:spPr bwMode="auto">
                <a:xfrm>
                  <a:off x="1444343" y="1417638"/>
                  <a:ext cx="5662613" cy="3068638"/>
                </a:xfrm>
                <a:custGeom>
                  <a:avLst/>
                  <a:gdLst>
                    <a:gd name="T0" fmla="*/ 22 w 3567"/>
                    <a:gd name="T1" fmla="*/ 13 h 1933"/>
                    <a:gd name="T2" fmla="*/ 93 w 3567"/>
                    <a:gd name="T3" fmla="*/ 32 h 1933"/>
                    <a:gd name="T4" fmla="*/ 124 w 3567"/>
                    <a:gd name="T5" fmla="*/ 58 h 1933"/>
                    <a:gd name="T6" fmla="*/ 187 w 3567"/>
                    <a:gd name="T7" fmla="*/ 76 h 1933"/>
                    <a:gd name="T8" fmla="*/ 237 w 3567"/>
                    <a:gd name="T9" fmla="*/ 89 h 1933"/>
                    <a:gd name="T10" fmla="*/ 254 w 3567"/>
                    <a:gd name="T11" fmla="*/ 122 h 1933"/>
                    <a:gd name="T12" fmla="*/ 264 w 3567"/>
                    <a:gd name="T13" fmla="*/ 154 h 1933"/>
                    <a:gd name="T14" fmla="*/ 281 w 3567"/>
                    <a:gd name="T15" fmla="*/ 193 h 1933"/>
                    <a:gd name="T16" fmla="*/ 291 w 3567"/>
                    <a:gd name="T17" fmla="*/ 277 h 1933"/>
                    <a:gd name="T18" fmla="*/ 299 w 3567"/>
                    <a:gd name="T19" fmla="*/ 303 h 1933"/>
                    <a:gd name="T20" fmla="*/ 312 w 3567"/>
                    <a:gd name="T21" fmla="*/ 336 h 1933"/>
                    <a:gd name="T22" fmla="*/ 358 w 3567"/>
                    <a:gd name="T23" fmla="*/ 375 h 1933"/>
                    <a:gd name="T24" fmla="*/ 442 w 3567"/>
                    <a:gd name="T25" fmla="*/ 388 h 1933"/>
                    <a:gd name="T26" fmla="*/ 478 w 3567"/>
                    <a:gd name="T27" fmla="*/ 415 h 1933"/>
                    <a:gd name="T28" fmla="*/ 527 w 3567"/>
                    <a:gd name="T29" fmla="*/ 441 h 1933"/>
                    <a:gd name="T30" fmla="*/ 545 w 3567"/>
                    <a:gd name="T31" fmla="*/ 473 h 1933"/>
                    <a:gd name="T32" fmla="*/ 563 w 3567"/>
                    <a:gd name="T33" fmla="*/ 526 h 1933"/>
                    <a:gd name="T34" fmla="*/ 572 w 3567"/>
                    <a:gd name="T35" fmla="*/ 598 h 1933"/>
                    <a:gd name="T36" fmla="*/ 581 w 3567"/>
                    <a:gd name="T37" fmla="*/ 638 h 1933"/>
                    <a:gd name="T38" fmla="*/ 599 w 3567"/>
                    <a:gd name="T39" fmla="*/ 659 h 1933"/>
                    <a:gd name="T40" fmla="*/ 674 w 3567"/>
                    <a:gd name="T41" fmla="*/ 699 h 1933"/>
                    <a:gd name="T42" fmla="*/ 697 w 3567"/>
                    <a:gd name="T43" fmla="*/ 705 h 1933"/>
                    <a:gd name="T44" fmla="*/ 755 w 3567"/>
                    <a:gd name="T45" fmla="*/ 732 h 1933"/>
                    <a:gd name="T46" fmla="*/ 764 w 3567"/>
                    <a:gd name="T47" fmla="*/ 759 h 1933"/>
                    <a:gd name="T48" fmla="*/ 782 w 3567"/>
                    <a:gd name="T49" fmla="*/ 779 h 1933"/>
                    <a:gd name="T50" fmla="*/ 814 w 3567"/>
                    <a:gd name="T51" fmla="*/ 799 h 1933"/>
                    <a:gd name="T52" fmla="*/ 827 w 3567"/>
                    <a:gd name="T53" fmla="*/ 819 h 1933"/>
                    <a:gd name="T54" fmla="*/ 835 w 3567"/>
                    <a:gd name="T55" fmla="*/ 852 h 1933"/>
                    <a:gd name="T56" fmla="*/ 845 w 3567"/>
                    <a:gd name="T57" fmla="*/ 893 h 1933"/>
                    <a:gd name="T58" fmla="*/ 854 w 3567"/>
                    <a:gd name="T59" fmla="*/ 987 h 1933"/>
                    <a:gd name="T60" fmla="*/ 867 w 3567"/>
                    <a:gd name="T61" fmla="*/ 1014 h 1933"/>
                    <a:gd name="T62" fmla="*/ 925 w 3567"/>
                    <a:gd name="T63" fmla="*/ 1035 h 1933"/>
                    <a:gd name="T64" fmla="*/ 979 w 3567"/>
                    <a:gd name="T65" fmla="*/ 1062 h 1933"/>
                    <a:gd name="T66" fmla="*/ 1010 w 3567"/>
                    <a:gd name="T67" fmla="*/ 1082 h 1933"/>
                    <a:gd name="T68" fmla="*/ 1059 w 3567"/>
                    <a:gd name="T69" fmla="*/ 1103 h 1933"/>
                    <a:gd name="T70" fmla="*/ 1100 w 3567"/>
                    <a:gd name="T71" fmla="*/ 1144 h 1933"/>
                    <a:gd name="T72" fmla="*/ 1109 w 3567"/>
                    <a:gd name="T73" fmla="*/ 1180 h 1933"/>
                    <a:gd name="T74" fmla="*/ 1117 w 3567"/>
                    <a:gd name="T75" fmla="*/ 1194 h 1933"/>
                    <a:gd name="T76" fmla="*/ 1126 w 3567"/>
                    <a:gd name="T77" fmla="*/ 1236 h 1933"/>
                    <a:gd name="T78" fmla="*/ 1136 w 3567"/>
                    <a:gd name="T79" fmla="*/ 1272 h 1933"/>
                    <a:gd name="T80" fmla="*/ 1153 w 3567"/>
                    <a:gd name="T81" fmla="*/ 1293 h 1933"/>
                    <a:gd name="T82" fmla="*/ 1167 w 3567"/>
                    <a:gd name="T83" fmla="*/ 1337 h 1933"/>
                    <a:gd name="T84" fmla="*/ 1238 w 3567"/>
                    <a:gd name="T85" fmla="*/ 1360 h 1933"/>
                    <a:gd name="T86" fmla="*/ 1314 w 3567"/>
                    <a:gd name="T87" fmla="*/ 1383 h 1933"/>
                    <a:gd name="T88" fmla="*/ 1360 w 3567"/>
                    <a:gd name="T89" fmla="*/ 1405 h 1933"/>
                    <a:gd name="T90" fmla="*/ 1376 w 3567"/>
                    <a:gd name="T91" fmla="*/ 1436 h 1933"/>
                    <a:gd name="T92" fmla="*/ 1408 w 3567"/>
                    <a:gd name="T93" fmla="*/ 1451 h 1933"/>
                    <a:gd name="T94" fmla="*/ 1426 w 3567"/>
                    <a:gd name="T95" fmla="*/ 1501 h 1933"/>
                    <a:gd name="T96" fmla="*/ 1439 w 3567"/>
                    <a:gd name="T97" fmla="*/ 1528 h 1933"/>
                    <a:gd name="T98" fmla="*/ 1520 w 3567"/>
                    <a:gd name="T99" fmla="*/ 1564 h 1933"/>
                    <a:gd name="T100" fmla="*/ 1623 w 3567"/>
                    <a:gd name="T101" fmla="*/ 1602 h 1933"/>
                    <a:gd name="T102" fmla="*/ 1676 w 3567"/>
                    <a:gd name="T103" fmla="*/ 1632 h 1933"/>
                    <a:gd name="T104" fmla="*/ 1698 w 3567"/>
                    <a:gd name="T105" fmla="*/ 1665 h 1933"/>
                    <a:gd name="T106" fmla="*/ 1913 w 3567"/>
                    <a:gd name="T107" fmla="*/ 1729 h 1933"/>
                    <a:gd name="T108" fmla="*/ 2041 w 3567"/>
                    <a:gd name="T109" fmla="*/ 1756 h 1933"/>
                    <a:gd name="T110" fmla="*/ 2087 w 3567"/>
                    <a:gd name="T111" fmla="*/ 1805 h 1933"/>
                    <a:gd name="T112" fmla="*/ 2445 w 3567"/>
                    <a:gd name="T113" fmla="*/ 1880 h 1933"/>
                    <a:gd name="T114" fmla="*/ 3402 w 3567"/>
                    <a:gd name="T115" fmla="*/ 1933 h 1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567" h="1933">
                      <a:moveTo>
                        <a:pt x="0" y="0"/>
                      </a:moveTo>
                      <a:lnTo>
                        <a:pt x="0" y="0"/>
                      </a:lnTo>
                      <a:lnTo>
                        <a:pt x="0" y="0"/>
                      </a:lnTo>
                      <a:lnTo>
                        <a:pt x="0" y="0"/>
                      </a:lnTo>
                      <a:lnTo>
                        <a:pt x="13" y="0"/>
                      </a:lnTo>
                      <a:lnTo>
                        <a:pt x="13" y="6"/>
                      </a:lnTo>
                      <a:lnTo>
                        <a:pt x="13" y="6"/>
                      </a:lnTo>
                      <a:lnTo>
                        <a:pt x="22" y="6"/>
                      </a:lnTo>
                      <a:lnTo>
                        <a:pt x="22" y="13"/>
                      </a:lnTo>
                      <a:lnTo>
                        <a:pt x="22" y="13"/>
                      </a:lnTo>
                      <a:lnTo>
                        <a:pt x="30" y="13"/>
                      </a:lnTo>
                      <a:lnTo>
                        <a:pt x="30" y="19"/>
                      </a:lnTo>
                      <a:lnTo>
                        <a:pt x="30" y="19"/>
                      </a:lnTo>
                      <a:lnTo>
                        <a:pt x="40" y="19"/>
                      </a:lnTo>
                      <a:lnTo>
                        <a:pt x="40" y="26"/>
                      </a:lnTo>
                      <a:lnTo>
                        <a:pt x="40" y="26"/>
                      </a:lnTo>
                      <a:lnTo>
                        <a:pt x="62" y="26"/>
                      </a:lnTo>
                      <a:lnTo>
                        <a:pt x="62" y="32"/>
                      </a:lnTo>
                      <a:lnTo>
                        <a:pt x="62" y="32"/>
                      </a:lnTo>
                      <a:lnTo>
                        <a:pt x="93" y="32"/>
                      </a:lnTo>
                      <a:lnTo>
                        <a:pt x="93" y="39"/>
                      </a:lnTo>
                      <a:lnTo>
                        <a:pt x="93" y="39"/>
                      </a:lnTo>
                      <a:lnTo>
                        <a:pt x="107" y="39"/>
                      </a:lnTo>
                      <a:lnTo>
                        <a:pt x="107" y="45"/>
                      </a:lnTo>
                      <a:lnTo>
                        <a:pt x="107" y="45"/>
                      </a:lnTo>
                      <a:lnTo>
                        <a:pt x="120" y="45"/>
                      </a:lnTo>
                      <a:lnTo>
                        <a:pt x="120" y="52"/>
                      </a:lnTo>
                      <a:lnTo>
                        <a:pt x="120" y="52"/>
                      </a:lnTo>
                      <a:lnTo>
                        <a:pt x="124" y="52"/>
                      </a:lnTo>
                      <a:lnTo>
                        <a:pt x="124" y="58"/>
                      </a:lnTo>
                      <a:lnTo>
                        <a:pt x="124" y="58"/>
                      </a:lnTo>
                      <a:lnTo>
                        <a:pt x="160" y="58"/>
                      </a:lnTo>
                      <a:lnTo>
                        <a:pt x="160" y="58"/>
                      </a:lnTo>
                      <a:lnTo>
                        <a:pt x="160" y="58"/>
                      </a:lnTo>
                      <a:lnTo>
                        <a:pt x="160" y="58"/>
                      </a:lnTo>
                      <a:lnTo>
                        <a:pt x="160" y="70"/>
                      </a:lnTo>
                      <a:lnTo>
                        <a:pt x="160" y="70"/>
                      </a:lnTo>
                      <a:lnTo>
                        <a:pt x="187" y="70"/>
                      </a:lnTo>
                      <a:lnTo>
                        <a:pt x="187" y="76"/>
                      </a:lnTo>
                      <a:lnTo>
                        <a:pt x="187" y="76"/>
                      </a:lnTo>
                      <a:lnTo>
                        <a:pt x="197" y="76"/>
                      </a:lnTo>
                      <a:lnTo>
                        <a:pt x="197" y="83"/>
                      </a:lnTo>
                      <a:lnTo>
                        <a:pt x="197" y="83"/>
                      </a:lnTo>
                      <a:lnTo>
                        <a:pt x="210" y="83"/>
                      </a:lnTo>
                      <a:lnTo>
                        <a:pt x="210" y="89"/>
                      </a:lnTo>
                      <a:lnTo>
                        <a:pt x="210" y="89"/>
                      </a:lnTo>
                      <a:lnTo>
                        <a:pt x="237" y="89"/>
                      </a:lnTo>
                      <a:lnTo>
                        <a:pt x="237" y="89"/>
                      </a:lnTo>
                      <a:lnTo>
                        <a:pt x="237" y="89"/>
                      </a:lnTo>
                      <a:lnTo>
                        <a:pt x="237" y="89"/>
                      </a:lnTo>
                      <a:lnTo>
                        <a:pt x="237" y="109"/>
                      </a:lnTo>
                      <a:lnTo>
                        <a:pt x="237" y="109"/>
                      </a:lnTo>
                      <a:lnTo>
                        <a:pt x="241" y="109"/>
                      </a:lnTo>
                      <a:lnTo>
                        <a:pt x="241" y="115"/>
                      </a:lnTo>
                      <a:lnTo>
                        <a:pt x="241" y="115"/>
                      </a:lnTo>
                      <a:lnTo>
                        <a:pt x="250" y="115"/>
                      </a:lnTo>
                      <a:lnTo>
                        <a:pt x="250" y="122"/>
                      </a:lnTo>
                      <a:lnTo>
                        <a:pt x="250" y="122"/>
                      </a:lnTo>
                      <a:lnTo>
                        <a:pt x="254" y="122"/>
                      </a:lnTo>
                      <a:lnTo>
                        <a:pt x="254" y="122"/>
                      </a:lnTo>
                      <a:lnTo>
                        <a:pt x="254" y="122"/>
                      </a:lnTo>
                      <a:lnTo>
                        <a:pt x="254" y="122"/>
                      </a:lnTo>
                      <a:lnTo>
                        <a:pt x="254" y="135"/>
                      </a:lnTo>
                      <a:lnTo>
                        <a:pt x="259" y="135"/>
                      </a:lnTo>
                      <a:lnTo>
                        <a:pt x="259" y="135"/>
                      </a:lnTo>
                      <a:lnTo>
                        <a:pt x="259" y="148"/>
                      </a:lnTo>
                      <a:lnTo>
                        <a:pt x="259" y="148"/>
                      </a:lnTo>
                      <a:lnTo>
                        <a:pt x="264" y="148"/>
                      </a:lnTo>
                      <a:lnTo>
                        <a:pt x="264" y="154"/>
                      </a:lnTo>
                      <a:lnTo>
                        <a:pt x="264" y="154"/>
                      </a:lnTo>
                      <a:lnTo>
                        <a:pt x="268" y="154"/>
                      </a:lnTo>
                      <a:lnTo>
                        <a:pt x="268" y="154"/>
                      </a:lnTo>
                      <a:lnTo>
                        <a:pt x="268" y="154"/>
                      </a:lnTo>
                      <a:lnTo>
                        <a:pt x="268" y="154"/>
                      </a:lnTo>
                      <a:lnTo>
                        <a:pt x="268" y="180"/>
                      </a:lnTo>
                      <a:lnTo>
                        <a:pt x="272" y="180"/>
                      </a:lnTo>
                      <a:lnTo>
                        <a:pt x="272" y="180"/>
                      </a:lnTo>
                      <a:lnTo>
                        <a:pt x="272" y="193"/>
                      </a:lnTo>
                      <a:lnTo>
                        <a:pt x="272" y="193"/>
                      </a:lnTo>
                      <a:lnTo>
                        <a:pt x="281" y="193"/>
                      </a:lnTo>
                      <a:lnTo>
                        <a:pt x="281" y="193"/>
                      </a:lnTo>
                      <a:lnTo>
                        <a:pt x="281" y="193"/>
                      </a:lnTo>
                      <a:lnTo>
                        <a:pt x="281" y="193"/>
                      </a:lnTo>
                      <a:lnTo>
                        <a:pt x="281" y="239"/>
                      </a:lnTo>
                      <a:lnTo>
                        <a:pt x="285" y="239"/>
                      </a:lnTo>
                      <a:lnTo>
                        <a:pt x="285" y="239"/>
                      </a:lnTo>
                      <a:lnTo>
                        <a:pt x="285" y="277"/>
                      </a:lnTo>
                      <a:lnTo>
                        <a:pt x="285" y="277"/>
                      </a:lnTo>
                      <a:lnTo>
                        <a:pt x="291" y="277"/>
                      </a:lnTo>
                      <a:lnTo>
                        <a:pt x="291" y="277"/>
                      </a:lnTo>
                      <a:lnTo>
                        <a:pt x="291" y="277"/>
                      </a:lnTo>
                      <a:lnTo>
                        <a:pt x="291" y="277"/>
                      </a:lnTo>
                      <a:lnTo>
                        <a:pt x="291" y="297"/>
                      </a:lnTo>
                      <a:lnTo>
                        <a:pt x="291" y="297"/>
                      </a:lnTo>
                      <a:lnTo>
                        <a:pt x="295" y="297"/>
                      </a:lnTo>
                      <a:lnTo>
                        <a:pt x="295" y="303"/>
                      </a:lnTo>
                      <a:lnTo>
                        <a:pt x="295" y="303"/>
                      </a:lnTo>
                      <a:lnTo>
                        <a:pt x="299" y="303"/>
                      </a:lnTo>
                      <a:lnTo>
                        <a:pt x="299" y="303"/>
                      </a:lnTo>
                      <a:lnTo>
                        <a:pt x="299" y="303"/>
                      </a:lnTo>
                      <a:lnTo>
                        <a:pt x="299" y="303"/>
                      </a:lnTo>
                      <a:lnTo>
                        <a:pt x="299" y="323"/>
                      </a:lnTo>
                      <a:lnTo>
                        <a:pt x="299" y="323"/>
                      </a:lnTo>
                      <a:lnTo>
                        <a:pt x="304" y="323"/>
                      </a:lnTo>
                      <a:lnTo>
                        <a:pt x="304" y="329"/>
                      </a:lnTo>
                      <a:lnTo>
                        <a:pt x="304" y="329"/>
                      </a:lnTo>
                      <a:lnTo>
                        <a:pt x="308" y="329"/>
                      </a:lnTo>
                      <a:lnTo>
                        <a:pt x="308" y="336"/>
                      </a:lnTo>
                      <a:lnTo>
                        <a:pt x="308" y="336"/>
                      </a:lnTo>
                      <a:lnTo>
                        <a:pt x="312" y="336"/>
                      </a:lnTo>
                      <a:lnTo>
                        <a:pt x="312" y="342"/>
                      </a:lnTo>
                      <a:lnTo>
                        <a:pt x="317" y="342"/>
                      </a:lnTo>
                      <a:lnTo>
                        <a:pt x="317" y="342"/>
                      </a:lnTo>
                      <a:lnTo>
                        <a:pt x="317" y="362"/>
                      </a:lnTo>
                      <a:lnTo>
                        <a:pt x="317" y="362"/>
                      </a:lnTo>
                      <a:lnTo>
                        <a:pt x="344" y="362"/>
                      </a:lnTo>
                      <a:lnTo>
                        <a:pt x="344" y="368"/>
                      </a:lnTo>
                      <a:lnTo>
                        <a:pt x="344" y="368"/>
                      </a:lnTo>
                      <a:lnTo>
                        <a:pt x="358" y="368"/>
                      </a:lnTo>
                      <a:lnTo>
                        <a:pt x="358" y="375"/>
                      </a:lnTo>
                      <a:lnTo>
                        <a:pt x="358" y="375"/>
                      </a:lnTo>
                      <a:lnTo>
                        <a:pt x="406" y="375"/>
                      </a:lnTo>
                      <a:lnTo>
                        <a:pt x="406" y="381"/>
                      </a:lnTo>
                      <a:lnTo>
                        <a:pt x="406" y="381"/>
                      </a:lnTo>
                      <a:lnTo>
                        <a:pt x="420" y="381"/>
                      </a:lnTo>
                      <a:lnTo>
                        <a:pt x="420" y="388"/>
                      </a:lnTo>
                      <a:lnTo>
                        <a:pt x="420" y="388"/>
                      </a:lnTo>
                      <a:lnTo>
                        <a:pt x="442" y="388"/>
                      </a:lnTo>
                      <a:lnTo>
                        <a:pt x="442" y="388"/>
                      </a:lnTo>
                      <a:lnTo>
                        <a:pt x="442" y="388"/>
                      </a:lnTo>
                      <a:lnTo>
                        <a:pt x="442" y="388"/>
                      </a:lnTo>
                      <a:lnTo>
                        <a:pt x="442" y="401"/>
                      </a:lnTo>
                      <a:lnTo>
                        <a:pt x="442" y="401"/>
                      </a:lnTo>
                      <a:lnTo>
                        <a:pt x="469" y="401"/>
                      </a:lnTo>
                      <a:lnTo>
                        <a:pt x="469" y="407"/>
                      </a:lnTo>
                      <a:lnTo>
                        <a:pt x="469" y="407"/>
                      </a:lnTo>
                      <a:lnTo>
                        <a:pt x="473" y="407"/>
                      </a:lnTo>
                      <a:lnTo>
                        <a:pt x="473" y="415"/>
                      </a:lnTo>
                      <a:lnTo>
                        <a:pt x="473" y="415"/>
                      </a:lnTo>
                      <a:lnTo>
                        <a:pt x="478" y="415"/>
                      </a:lnTo>
                      <a:lnTo>
                        <a:pt x="478" y="421"/>
                      </a:lnTo>
                      <a:lnTo>
                        <a:pt x="478" y="421"/>
                      </a:lnTo>
                      <a:lnTo>
                        <a:pt x="492" y="421"/>
                      </a:lnTo>
                      <a:lnTo>
                        <a:pt x="492" y="428"/>
                      </a:lnTo>
                      <a:lnTo>
                        <a:pt x="492" y="428"/>
                      </a:lnTo>
                      <a:lnTo>
                        <a:pt x="505" y="428"/>
                      </a:lnTo>
                      <a:lnTo>
                        <a:pt x="505" y="434"/>
                      </a:lnTo>
                      <a:lnTo>
                        <a:pt x="505" y="434"/>
                      </a:lnTo>
                      <a:lnTo>
                        <a:pt x="527" y="434"/>
                      </a:lnTo>
                      <a:lnTo>
                        <a:pt x="527" y="441"/>
                      </a:lnTo>
                      <a:lnTo>
                        <a:pt x="527" y="441"/>
                      </a:lnTo>
                      <a:lnTo>
                        <a:pt x="532" y="441"/>
                      </a:lnTo>
                      <a:lnTo>
                        <a:pt x="532" y="447"/>
                      </a:lnTo>
                      <a:lnTo>
                        <a:pt x="532" y="447"/>
                      </a:lnTo>
                      <a:lnTo>
                        <a:pt x="540" y="447"/>
                      </a:lnTo>
                      <a:lnTo>
                        <a:pt x="540" y="447"/>
                      </a:lnTo>
                      <a:lnTo>
                        <a:pt x="540" y="447"/>
                      </a:lnTo>
                      <a:lnTo>
                        <a:pt x="540" y="447"/>
                      </a:lnTo>
                      <a:lnTo>
                        <a:pt x="540" y="473"/>
                      </a:lnTo>
                      <a:lnTo>
                        <a:pt x="545" y="473"/>
                      </a:lnTo>
                      <a:lnTo>
                        <a:pt x="545" y="473"/>
                      </a:lnTo>
                      <a:lnTo>
                        <a:pt x="545" y="486"/>
                      </a:lnTo>
                      <a:lnTo>
                        <a:pt x="545" y="486"/>
                      </a:lnTo>
                      <a:lnTo>
                        <a:pt x="559" y="486"/>
                      </a:lnTo>
                      <a:lnTo>
                        <a:pt x="559" y="486"/>
                      </a:lnTo>
                      <a:lnTo>
                        <a:pt x="559" y="486"/>
                      </a:lnTo>
                      <a:lnTo>
                        <a:pt x="559" y="486"/>
                      </a:lnTo>
                      <a:lnTo>
                        <a:pt x="559" y="526"/>
                      </a:lnTo>
                      <a:lnTo>
                        <a:pt x="563" y="526"/>
                      </a:lnTo>
                      <a:lnTo>
                        <a:pt x="563" y="526"/>
                      </a:lnTo>
                      <a:lnTo>
                        <a:pt x="563" y="552"/>
                      </a:lnTo>
                      <a:lnTo>
                        <a:pt x="563" y="552"/>
                      </a:lnTo>
                      <a:lnTo>
                        <a:pt x="567" y="552"/>
                      </a:lnTo>
                      <a:lnTo>
                        <a:pt x="567" y="552"/>
                      </a:lnTo>
                      <a:lnTo>
                        <a:pt x="567" y="552"/>
                      </a:lnTo>
                      <a:lnTo>
                        <a:pt x="567" y="552"/>
                      </a:lnTo>
                      <a:lnTo>
                        <a:pt x="567" y="598"/>
                      </a:lnTo>
                      <a:lnTo>
                        <a:pt x="567" y="598"/>
                      </a:lnTo>
                      <a:lnTo>
                        <a:pt x="572" y="598"/>
                      </a:lnTo>
                      <a:lnTo>
                        <a:pt x="572" y="598"/>
                      </a:lnTo>
                      <a:lnTo>
                        <a:pt x="572" y="598"/>
                      </a:lnTo>
                      <a:lnTo>
                        <a:pt x="572" y="598"/>
                      </a:lnTo>
                      <a:lnTo>
                        <a:pt x="572" y="619"/>
                      </a:lnTo>
                      <a:lnTo>
                        <a:pt x="572" y="619"/>
                      </a:lnTo>
                      <a:lnTo>
                        <a:pt x="581" y="619"/>
                      </a:lnTo>
                      <a:lnTo>
                        <a:pt x="581" y="619"/>
                      </a:lnTo>
                      <a:lnTo>
                        <a:pt x="581" y="619"/>
                      </a:lnTo>
                      <a:lnTo>
                        <a:pt x="581" y="619"/>
                      </a:lnTo>
                      <a:lnTo>
                        <a:pt x="581" y="638"/>
                      </a:lnTo>
                      <a:lnTo>
                        <a:pt x="581" y="638"/>
                      </a:lnTo>
                      <a:lnTo>
                        <a:pt x="586" y="638"/>
                      </a:lnTo>
                      <a:lnTo>
                        <a:pt x="586" y="638"/>
                      </a:lnTo>
                      <a:lnTo>
                        <a:pt x="586" y="638"/>
                      </a:lnTo>
                      <a:lnTo>
                        <a:pt x="586" y="638"/>
                      </a:lnTo>
                      <a:lnTo>
                        <a:pt x="586" y="651"/>
                      </a:lnTo>
                      <a:lnTo>
                        <a:pt x="586" y="651"/>
                      </a:lnTo>
                      <a:lnTo>
                        <a:pt x="590" y="651"/>
                      </a:lnTo>
                      <a:lnTo>
                        <a:pt x="590" y="659"/>
                      </a:lnTo>
                      <a:lnTo>
                        <a:pt x="590" y="659"/>
                      </a:lnTo>
                      <a:lnTo>
                        <a:pt x="599" y="659"/>
                      </a:lnTo>
                      <a:lnTo>
                        <a:pt x="599" y="659"/>
                      </a:lnTo>
                      <a:lnTo>
                        <a:pt x="599" y="659"/>
                      </a:lnTo>
                      <a:lnTo>
                        <a:pt x="599" y="659"/>
                      </a:lnTo>
                      <a:lnTo>
                        <a:pt x="599" y="685"/>
                      </a:lnTo>
                      <a:lnTo>
                        <a:pt x="599" y="685"/>
                      </a:lnTo>
                      <a:lnTo>
                        <a:pt x="607" y="685"/>
                      </a:lnTo>
                      <a:lnTo>
                        <a:pt x="607" y="692"/>
                      </a:lnTo>
                      <a:lnTo>
                        <a:pt x="607" y="692"/>
                      </a:lnTo>
                      <a:lnTo>
                        <a:pt x="674" y="692"/>
                      </a:lnTo>
                      <a:lnTo>
                        <a:pt x="674" y="699"/>
                      </a:lnTo>
                      <a:lnTo>
                        <a:pt x="674" y="699"/>
                      </a:lnTo>
                      <a:lnTo>
                        <a:pt x="680" y="699"/>
                      </a:lnTo>
                      <a:lnTo>
                        <a:pt x="680" y="699"/>
                      </a:lnTo>
                      <a:lnTo>
                        <a:pt x="680" y="699"/>
                      </a:lnTo>
                      <a:lnTo>
                        <a:pt x="684" y="699"/>
                      </a:lnTo>
                      <a:lnTo>
                        <a:pt x="684" y="705"/>
                      </a:lnTo>
                      <a:lnTo>
                        <a:pt x="684" y="705"/>
                      </a:lnTo>
                      <a:lnTo>
                        <a:pt x="697" y="705"/>
                      </a:lnTo>
                      <a:lnTo>
                        <a:pt x="697" y="705"/>
                      </a:lnTo>
                      <a:lnTo>
                        <a:pt x="697" y="705"/>
                      </a:lnTo>
                      <a:lnTo>
                        <a:pt x="697" y="705"/>
                      </a:lnTo>
                      <a:lnTo>
                        <a:pt x="697" y="718"/>
                      </a:lnTo>
                      <a:lnTo>
                        <a:pt x="697" y="718"/>
                      </a:lnTo>
                      <a:lnTo>
                        <a:pt x="706" y="718"/>
                      </a:lnTo>
                      <a:lnTo>
                        <a:pt x="706" y="726"/>
                      </a:lnTo>
                      <a:lnTo>
                        <a:pt x="706" y="726"/>
                      </a:lnTo>
                      <a:lnTo>
                        <a:pt x="737" y="726"/>
                      </a:lnTo>
                      <a:lnTo>
                        <a:pt x="737" y="732"/>
                      </a:lnTo>
                      <a:lnTo>
                        <a:pt x="737" y="732"/>
                      </a:lnTo>
                      <a:lnTo>
                        <a:pt x="755" y="732"/>
                      </a:lnTo>
                      <a:lnTo>
                        <a:pt x="755" y="732"/>
                      </a:lnTo>
                      <a:lnTo>
                        <a:pt x="755" y="732"/>
                      </a:lnTo>
                      <a:lnTo>
                        <a:pt x="755" y="732"/>
                      </a:lnTo>
                      <a:lnTo>
                        <a:pt x="755" y="745"/>
                      </a:lnTo>
                      <a:lnTo>
                        <a:pt x="755" y="745"/>
                      </a:lnTo>
                      <a:lnTo>
                        <a:pt x="760" y="745"/>
                      </a:lnTo>
                      <a:lnTo>
                        <a:pt x="760" y="752"/>
                      </a:lnTo>
                      <a:lnTo>
                        <a:pt x="760" y="752"/>
                      </a:lnTo>
                      <a:lnTo>
                        <a:pt x="764" y="752"/>
                      </a:lnTo>
                      <a:lnTo>
                        <a:pt x="764" y="759"/>
                      </a:lnTo>
                      <a:lnTo>
                        <a:pt x="764" y="759"/>
                      </a:lnTo>
                      <a:lnTo>
                        <a:pt x="773" y="759"/>
                      </a:lnTo>
                      <a:lnTo>
                        <a:pt x="773" y="766"/>
                      </a:lnTo>
                      <a:lnTo>
                        <a:pt x="773" y="766"/>
                      </a:lnTo>
                      <a:lnTo>
                        <a:pt x="778" y="766"/>
                      </a:lnTo>
                      <a:lnTo>
                        <a:pt x="778" y="772"/>
                      </a:lnTo>
                      <a:lnTo>
                        <a:pt x="778" y="772"/>
                      </a:lnTo>
                      <a:lnTo>
                        <a:pt x="782" y="772"/>
                      </a:lnTo>
                      <a:lnTo>
                        <a:pt x="782" y="779"/>
                      </a:lnTo>
                      <a:lnTo>
                        <a:pt x="782" y="779"/>
                      </a:lnTo>
                      <a:lnTo>
                        <a:pt x="787" y="779"/>
                      </a:lnTo>
                      <a:lnTo>
                        <a:pt x="787" y="785"/>
                      </a:lnTo>
                      <a:lnTo>
                        <a:pt x="787" y="785"/>
                      </a:lnTo>
                      <a:lnTo>
                        <a:pt x="800" y="785"/>
                      </a:lnTo>
                      <a:lnTo>
                        <a:pt x="800" y="792"/>
                      </a:lnTo>
                      <a:lnTo>
                        <a:pt x="800" y="792"/>
                      </a:lnTo>
                      <a:lnTo>
                        <a:pt x="809" y="792"/>
                      </a:lnTo>
                      <a:lnTo>
                        <a:pt x="809" y="799"/>
                      </a:lnTo>
                      <a:lnTo>
                        <a:pt x="809" y="799"/>
                      </a:lnTo>
                      <a:lnTo>
                        <a:pt x="814" y="799"/>
                      </a:lnTo>
                      <a:lnTo>
                        <a:pt x="814" y="806"/>
                      </a:lnTo>
                      <a:lnTo>
                        <a:pt x="814" y="806"/>
                      </a:lnTo>
                      <a:lnTo>
                        <a:pt x="818" y="806"/>
                      </a:lnTo>
                      <a:lnTo>
                        <a:pt x="818" y="806"/>
                      </a:lnTo>
                      <a:lnTo>
                        <a:pt x="818" y="806"/>
                      </a:lnTo>
                      <a:lnTo>
                        <a:pt x="818" y="806"/>
                      </a:lnTo>
                      <a:lnTo>
                        <a:pt x="818" y="819"/>
                      </a:lnTo>
                      <a:lnTo>
                        <a:pt x="818" y="819"/>
                      </a:lnTo>
                      <a:lnTo>
                        <a:pt x="827" y="819"/>
                      </a:lnTo>
                      <a:lnTo>
                        <a:pt x="827" y="819"/>
                      </a:lnTo>
                      <a:lnTo>
                        <a:pt x="827" y="819"/>
                      </a:lnTo>
                      <a:lnTo>
                        <a:pt x="827" y="819"/>
                      </a:lnTo>
                      <a:lnTo>
                        <a:pt x="827" y="839"/>
                      </a:lnTo>
                      <a:lnTo>
                        <a:pt x="827" y="839"/>
                      </a:lnTo>
                      <a:lnTo>
                        <a:pt x="835" y="839"/>
                      </a:lnTo>
                      <a:lnTo>
                        <a:pt x="835" y="839"/>
                      </a:lnTo>
                      <a:lnTo>
                        <a:pt x="835" y="839"/>
                      </a:lnTo>
                      <a:lnTo>
                        <a:pt x="835" y="839"/>
                      </a:lnTo>
                      <a:lnTo>
                        <a:pt x="835" y="852"/>
                      </a:lnTo>
                      <a:lnTo>
                        <a:pt x="835" y="852"/>
                      </a:lnTo>
                      <a:lnTo>
                        <a:pt x="841" y="852"/>
                      </a:lnTo>
                      <a:lnTo>
                        <a:pt x="841" y="852"/>
                      </a:lnTo>
                      <a:lnTo>
                        <a:pt x="841" y="852"/>
                      </a:lnTo>
                      <a:lnTo>
                        <a:pt x="841" y="852"/>
                      </a:lnTo>
                      <a:lnTo>
                        <a:pt x="841" y="893"/>
                      </a:lnTo>
                      <a:lnTo>
                        <a:pt x="841" y="893"/>
                      </a:lnTo>
                      <a:lnTo>
                        <a:pt x="845" y="893"/>
                      </a:lnTo>
                      <a:lnTo>
                        <a:pt x="845" y="893"/>
                      </a:lnTo>
                      <a:lnTo>
                        <a:pt x="845" y="893"/>
                      </a:lnTo>
                      <a:lnTo>
                        <a:pt x="845" y="893"/>
                      </a:lnTo>
                      <a:lnTo>
                        <a:pt x="845" y="913"/>
                      </a:lnTo>
                      <a:lnTo>
                        <a:pt x="849" y="913"/>
                      </a:lnTo>
                      <a:lnTo>
                        <a:pt x="849" y="913"/>
                      </a:lnTo>
                      <a:lnTo>
                        <a:pt x="849" y="967"/>
                      </a:lnTo>
                      <a:lnTo>
                        <a:pt x="849" y="967"/>
                      </a:lnTo>
                      <a:lnTo>
                        <a:pt x="854" y="967"/>
                      </a:lnTo>
                      <a:lnTo>
                        <a:pt x="854" y="967"/>
                      </a:lnTo>
                      <a:lnTo>
                        <a:pt x="854" y="967"/>
                      </a:lnTo>
                      <a:lnTo>
                        <a:pt x="854" y="967"/>
                      </a:lnTo>
                      <a:lnTo>
                        <a:pt x="854" y="987"/>
                      </a:lnTo>
                      <a:lnTo>
                        <a:pt x="854" y="987"/>
                      </a:lnTo>
                      <a:lnTo>
                        <a:pt x="858" y="987"/>
                      </a:lnTo>
                      <a:lnTo>
                        <a:pt x="858" y="994"/>
                      </a:lnTo>
                      <a:lnTo>
                        <a:pt x="862" y="994"/>
                      </a:lnTo>
                      <a:lnTo>
                        <a:pt x="862" y="994"/>
                      </a:lnTo>
                      <a:lnTo>
                        <a:pt x="862" y="1008"/>
                      </a:lnTo>
                      <a:lnTo>
                        <a:pt x="862" y="1008"/>
                      </a:lnTo>
                      <a:lnTo>
                        <a:pt x="867" y="1008"/>
                      </a:lnTo>
                      <a:lnTo>
                        <a:pt x="867" y="1014"/>
                      </a:lnTo>
                      <a:lnTo>
                        <a:pt x="867" y="1014"/>
                      </a:lnTo>
                      <a:lnTo>
                        <a:pt x="872" y="1014"/>
                      </a:lnTo>
                      <a:lnTo>
                        <a:pt x="872" y="1014"/>
                      </a:lnTo>
                      <a:lnTo>
                        <a:pt x="872" y="1014"/>
                      </a:lnTo>
                      <a:lnTo>
                        <a:pt x="872" y="1014"/>
                      </a:lnTo>
                      <a:lnTo>
                        <a:pt x="872" y="1027"/>
                      </a:lnTo>
                      <a:lnTo>
                        <a:pt x="872" y="1027"/>
                      </a:lnTo>
                      <a:lnTo>
                        <a:pt x="908" y="1027"/>
                      </a:lnTo>
                      <a:lnTo>
                        <a:pt x="908" y="1035"/>
                      </a:lnTo>
                      <a:lnTo>
                        <a:pt x="908" y="1035"/>
                      </a:lnTo>
                      <a:lnTo>
                        <a:pt x="925" y="1035"/>
                      </a:lnTo>
                      <a:lnTo>
                        <a:pt x="925" y="1041"/>
                      </a:lnTo>
                      <a:lnTo>
                        <a:pt x="925" y="1041"/>
                      </a:lnTo>
                      <a:lnTo>
                        <a:pt x="965" y="1041"/>
                      </a:lnTo>
                      <a:lnTo>
                        <a:pt x="965" y="1048"/>
                      </a:lnTo>
                      <a:lnTo>
                        <a:pt x="965" y="1048"/>
                      </a:lnTo>
                      <a:lnTo>
                        <a:pt x="979" y="1048"/>
                      </a:lnTo>
                      <a:lnTo>
                        <a:pt x="979" y="1048"/>
                      </a:lnTo>
                      <a:lnTo>
                        <a:pt x="979" y="1048"/>
                      </a:lnTo>
                      <a:lnTo>
                        <a:pt x="979" y="1048"/>
                      </a:lnTo>
                      <a:lnTo>
                        <a:pt x="979" y="1062"/>
                      </a:lnTo>
                      <a:lnTo>
                        <a:pt x="979" y="1062"/>
                      </a:lnTo>
                      <a:lnTo>
                        <a:pt x="1006" y="1062"/>
                      </a:lnTo>
                      <a:lnTo>
                        <a:pt x="1006" y="1062"/>
                      </a:lnTo>
                      <a:lnTo>
                        <a:pt x="1006" y="1062"/>
                      </a:lnTo>
                      <a:lnTo>
                        <a:pt x="1006" y="1062"/>
                      </a:lnTo>
                      <a:lnTo>
                        <a:pt x="1006" y="1076"/>
                      </a:lnTo>
                      <a:lnTo>
                        <a:pt x="1006" y="1076"/>
                      </a:lnTo>
                      <a:lnTo>
                        <a:pt x="1010" y="1076"/>
                      </a:lnTo>
                      <a:lnTo>
                        <a:pt x="1010" y="1082"/>
                      </a:lnTo>
                      <a:lnTo>
                        <a:pt x="1010" y="1082"/>
                      </a:lnTo>
                      <a:lnTo>
                        <a:pt x="1042" y="1082"/>
                      </a:lnTo>
                      <a:lnTo>
                        <a:pt x="1042" y="1089"/>
                      </a:lnTo>
                      <a:lnTo>
                        <a:pt x="1042" y="1089"/>
                      </a:lnTo>
                      <a:lnTo>
                        <a:pt x="1055" y="1089"/>
                      </a:lnTo>
                      <a:lnTo>
                        <a:pt x="1055" y="1089"/>
                      </a:lnTo>
                      <a:lnTo>
                        <a:pt x="1055" y="1089"/>
                      </a:lnTo>
                      <a:lnTo>
                        <a:pt x="1055" y="1089"/>
                      </a:lnTo>
                      <a:lnTo>
                        <a:pt x="1055" y="1103"/>
                      </a:lnTo>
                      <a:lnTo>
                        <a:pt x="1055" y="1103"/>
                      </a:lnTo>
                      <a:lnTo>
                        <a:pt x="1059" y="1103"/>
                      </a:lnTo>
                      <a:lnTo>
                        <a:pt x="1059" y="1109"/>
                      </a:lnTo>
                      <a:lnTo>
                        <a:pt x="1059" y="1109"/>
                      </a:lnTo>
                      <a:lnTo>
                        <a:pt x="1090" y="1109"/>
                      </a:lnTo>
                      <a:lnTo>
                        <a:pt x="1090" y="1117"/>
                      </a:lnTo>
                      <a:lnTo>
                        <a:pt x="1090" y="1117"/>
                      </a:lnTo>
                      <a:lnTo>
                        <a:pt x="1100" y="1117"/>
                      </a:lnTo>
                      <a:lnTo>
                        <a:pt x="1100" y="1117"/>
                      </a:lnTo>
                      <a:lnTo>
                        <a:pt x="1100" y="1117"/>
                      </a:lnTo>
                      <a:lnTo>
                        <a:pt x="1100" y="1117"/>
                      </a:lnTo>
                      <a:lnTo>
                        <a:pt x="1100" y="1144"/>
                      </a:lnTo>
                      <a:lnTo>
                        <a:pt x="1100" y="1144"/>
                      </a:lnTo>
                      <a:lnTo>
                        <a:pt x="1104" y="1144"/>
                      </a:lnTo>
                      <a:lnTo>
                        <a:pt x="1104" y="1144"/>
                      </a:lnTo>
                      <a:lnTo>
                        <a:pt x="1104" y="1144"/>
                      </a:lnTo>
                      <a:lnTo>
                        <a:pt x="1104" y="1144"/>
                      </a:lnTo>
                      <a:lnTo>
                        <a:pt x="1104" y="1166"/>
                      </a:lnTo>
                      <a:lnTo>
                        <a:pt x="1109" y="1166"/>
                      </a:lnTo>
                      <a:lnTo>
                        <a:pt x="1109" y="1166"/>
                      </a:lnTo>
                      <a:lnTo>
                        <a:pt x="1109" y="1180"/>
                      </a:lnTo>
                      <a:lnTo>
                        <a:pt x="1109" y="1180"/>
                      </a:lnTo>
                      <a:lnTo>
                        <a:pt x="1113" y="1180"/>
                      </a:lnTo>
                      <a:lnTo>
                        <a:pt x="1113" y="1180"/>
                      </a:lnTo>
                      <a:lnTo>
                        <a:pt x="1113" y="1180"/>
                      </a:lnTo>
                      <a:lnTo>
                        <a:pt x="1113" y="1180"/>
                      </a:lnTo>
                      <a:lnTo>
                        <a:pt x="1113" y="1194"/>
                      </a:lnTo>
                      <a:lnTo>
                        <a:pt x="1113" y="1194"/>
                      </a:lnTo>
                      <a:lnTo>
                        <a:pt x="1117" y="1194"/>
                      </a:lnTo>
                      <a:lnTo>
                        <a:pt x="1117" y="1194"/>
                      </a:lnTo>
                      <a:lnTo>
                        <a:pt x="1117" y="1194"/>
                      </a:lnTo>
                      <a:lnTo>
                        <a:pt x="1117" y="1194"/>
                      </a:lnTo>
                      <a:lnTo>
                        <a:pt x="1117" y="1208"/>
                      </a:lnTo>
                      <a:lnTo>
                        <a:pt x="1122" y="1208"/>
                      </a:lnTo>
                      <a:lnTo>
                        <a:pt x="1122" y="1208"/>
                      </a:lnTo>
                      <a:lnTo>
                        <a:pt x="1122" y="1222"/>
                      </a:lnTo>
                      <a:lnTo>
                        <a:pt x="1122" y="1222"/>
                      </a:lnTo>
                      <a:lnTo>
                        <a:pt x="1126" y="1222"/>
                      </a:lnTo>
                      <a:lnTo>
                        <a:pt x="1126" y="1222"/>
                      </a:lnTo>
                      <a:lnTo>
                        <a:pt x="1126" y="1222"/>
                      </a:lnTo>
                      <a:lnTo>
                        <a:pt x="1126" y="1222"/>
                      </a:lnTo>
                      <a:lnTo>
                        <a:pt x="1126" y="1236"/>
                      </a:lnTo>
                      <a:lnTo>
                        <a:pt x="1126" y="1236"/>
                      </a:lnTo>
                      <a:lnTo>
                        <a:pt x="1131" y="1236"/>
                      </a:lnTo>
                      <a:lnTo>
                        <a:pt x="1131" y="1236"/>
                      </a:lnTo>
                      <a:lnTo>
                        <a:pt x="1131" y="1236"/>
                      </a:lnTo>
                      <a:lnTo>
                        <a:pt x="1131" y="1236"/>
                      </a:lnTo>
                      <a:lnTo>
                        <a:pt x="1131" y="1265"/>
                      </a:lnTo>
                      <a:lnTo>
                        <a:pt x="1131" y="1265"/>
                      </a:lnTo>
                      <a:lnTo>
                        <a:pt x="1136" y="1265"/>
                      </a:lnTo>
                      <a:lnTo>
                        <a:pt x="1136" y="1272"/>
                      </a:lnTo>
                      <a:lnTo>
                        <a:pt x="1136" y="1272"/>
                      </a:lnTo>
                      <a:lnTo>
                        <a:pt x="1140" y="1272"/>
                      </a:lnTo>
                      <a:lnTo>
                        <a:pt x="1140" y="1279"/>
                      </a:lnTo>
                      <a:lnTo>
                        <a:pt x="1140" y="1279"/>
                      </a:lnTo>
                      <a:lnTo>
                        <a:pt x="1144" y="1279"/>
                      </a:lnTo>
                      <a:lnTo>
                        <a:pt x="1144" y="1287"/>
                      </a:lnTo>
                      <a:lnTo>
                        <a:pt x="1144" y="1287"/>
                      </a:lnTo>
                      <a:lnTo>
                        <a:pt x="1149" y="1287"/>
                      </a:lnTo>
                      <a:lnTo>
                        <a:pt x="1149" y="1293"/>
                      </a:lnTo>
                      <a:lnTo>
                        <a:pt x="1149" y="1293"/>
                      </a:lnTo>
                      <a:lnTo>
                        <a:pt x="1153" y="1293"/>
                      </a:lnTo>
                      <a:lnTo>
                        <a:pt x="1153" y="1301"/>
                      </a:lnTo>
                      <a:lnTo>
                        <a:pt x="1153" y="1301"/>
                      </a:lnTo>
                      <a:lnTo>
                        <a:pt x="1157" y="1301"/>
                      </a:lnTo>
                      <a:lnTo>
                        <a:pt x="1157" y="1301"/>
                      </a:lnTo>
                      <a:lnTo>
                        <a:pt x="1157" y="1301"/>
                      </a:lnTo>
                      <a:lnTo>
                        <a:pt x="1157" y="1301"/>
                      </a:lnTo>
                      <a:lnTo>
                        <a:pt x="1157" y="1330"/>
                      </a:lnTo>
                      <a:lnTo>
                        <a:pt x="1157" y="1330"/>
                      </a:lnTo>
                      <a:lnTo>
                        <a:pt x="1167" y="1330"/>
                      </a:lnTo>
                      <a:lnTo>
                        <a:pt x="1167" y="1337"/>
                      </a:lnTo>
                      <a:lnTo>
                        <a:pt x="1167" y="1337"/>
                      </a:lnTo>
                      <a:lnTo>
                        <a:pt x="1207" y="1337"/>
                      </a:lnTo>
                      <a:lnTo>
                        <a:pt x="1207" y="1345"/>
                      </a:lnTo>
                      <a:lnTo>
                        <a:pt x="1207" y="1345"/>
                      </a:lnTo>
                      <a:lnTo>
                        <a:pt x="1220" y="1345"/>
                      </a:lnTo>
                      <a:lnTo>
                        <a:pt x="1220" y="1353"/>
                      </a:lnTo>
                      <a:lnTo>
                        <a:pt x="1220" y="1353"/>
                      </a:lnTo>
                      <a:lnTo>
                        <a:pt x="1238" y="1353"/>
                      </a:lnTo>
                      <a:lnTo>
                        <a:pt x="1238" y="1360"/>
                      </a:lnTo>
                      <a:lnTo>
                        <a:pt x="1238" y="1360"/>
                      </a:lnTo>
                      <a:lnTo>
                        <a:pt x="1255" y="1360"/>
                      </a:lnTo>
                      <a:lnTo>
                        <a:pt x="1255" y="1368"/>
                      </a:lnTo>
                      <a:lnTo>
                        <a:pt x="1255" y="1368"/>
                      </a:lnTo>
                      <a:lnTo>
                        <a:pt x="1265" y="1368"/>
                      </a:lnTo>
                      <a:lnTo>
                        <a:pt x="1265" y="1375"/>
                      </a:lnTo>
                      <a:lnTo>
                        <a:pt x="1265" y="1375"/>
                      </a:lnTo>
                      <a:lnTo>
                        <a:pt x="1292" y="1375"/>
                      </a:lnTo>
                      <a:lnTo>
                        <a:pt x="1292" y="1383"/>
                      </a:lnTo>
                      <a:lnTo>
                        <a:pt x="1292" y="1383"/>
                      </a:lnTo>
                      <a:lnTo>
                        <a:pt x="1314" y="1383"/>
                      </a:lnTo>
                      <a:lnTo>
                        <a:pt x="1314" y="1390"/>
                      </a:lnTo>
                      <a:lnTo>
                        <a:pt x="1314" y="1390"/>
                      </a:lnTo>
                      <a:lnTo>
                        <a:pt x="1328" y="1390"/>
                      </a:lnTo>
                      <a:lnTo>
                        <a:pt x="1328" y="1398"/>
                      </a:lnTo>
                      <a:lnTo>
                        <a:pt x="1328" y="1398"/>
                      </a:lnTo>
                      <a:lnTo>
                        <a:pt x="1341" y="1398"/>
                      </a:lnTo>
                      <a:lnTo>
                        <a:pt x="1341" y="1405"/>
                      </a:lnTo>
                      <a:lnTo>
                        <a:pt x="1341" y="1405"/>
                      </a:lnTo>
                      <a:lnTo>
                        <a:pt x="1360" y="1405"/>
                      </a:lnTo>
                      <a:lnTo>
                        <a:pt x="1360" y="1405"/>
                      </a:lnTo>
                      <a:lnTo>
                        <a:pt x="1360" y="1405"/>
                      </a:lnTo>
                      <a:lnTo>
                        <a:pt x="1364" y="1405"/>
                      </a:lnTo>
                      <a:lnTo>
                        <a:pt x="1364" y="1405"/>
                      </a:lnTo>
                      <a:lnTo>
                        <a:pt x="1364" y="1405"/>
                      </a:lnTo>
                      <a:lnTo>
                        <a:pt x="1364" y="1405"/>
                      </a:lnTo>
                      <a:lnTo>
                        <a:pt x="1364" y="1428"/>
                      </a:lnTo>
                      <a:lnTo>
                        <a:pt x="1364" y="1428"/>
                      </a:lnTo>
                      <a:lnTo>
                        <a:pt x="1376" y="1428"/>
                      </a:lnTo>
                      <a:lnTo>
                        <a:pt x="1376" y="1436"/>
                      </a:lnTo>
                      <a:lnTo>
                        <a:pt x="1376" y="1436"/>
                      </a:lnTo>
                      <a:lnTo>
                        <a:pt x="1385" y="1436"/>
                      </a:lnTo>
                      <a:lnTo>
                        <a:pt x="1385" y="1443"/>
                      </a:lnTo>
                      <a:lnTo>
                        <a:pt x="1385" y="1443"/>
                      </a:lnTo>
                      <a:lnTo>
                        <a:pt x="1403" y="1443"/>
                      </a:lnTo>
                      <a:lnTo>
                        <a:pt x="1403" y="1451"/>
                      </a:lnTo>
                      <a:lnTo>
                        <a:pt x="1403" y="1451"/>
                      </a:lnTo>
                      <a:lnTo>
                        <a:pt x="1408" y="1451"/>
                      </a:lnTo>
                      <a:lnTo>
                        <a:pt x="1408" y="1451"/>
                      </a:lnTo>
                      <a:lnTo>
                        <a:pt x="1408" y="1451"/>
                      </a:lnTo>
                      <a:lnTo>
                        <a:pt x="1408" y="1451"/>
                      </a:lnTo>
                      <a:lnTo>
                        <a:pt x="1408" y="1466"/>
                      </a:lnTo>
                      <a:lnTo>
                        <a:pt x="1412" y="1466"/>
                      </a:lnTo>
                      <a:lnTo>
                        <a:pt x="1412" y="1466"/>
                      </a:lnTo>
                      <a:lnTo>
                        <a:pt x="1412" y="1482"/>
                      </a:lnTo>
                      <a:lnTo>
                        <a:pt x="1412" y="1482"/>
                      </a:lnTo>
                      <a:lnTo>
                        <a:pt x="1416" y="1482"/>
                      </a:lnTo>
                      <a:lnTo>
                        <a:pt x="1416" y="1491"/>
                      </a:lnTo>
                      <a:lnTo>
                        <a:pt x="1416" y="1491"/>
                      </a:lnTo>
                      <a:lnTo>
                        <a:pt x="1426" y="1491"/>
                      </a:lnTo>
                      <a:lnTo>
                        <a:pt x="1426" y="1501"/>
                      </a:lnTo>
                      <a:lnTo>
                        <a:pt x="1426" y="1501"/>
                      </a:lnTo>
                      <a:lnTo>
                        <a:pt x="1431" y="1501"/>
                      </a:lnTo>
                      <a:lnTo>
                        <a:pt x="1431" y="1501"/>
                      </a:lnTo>
                      <a:lnTo>
                        <a:pt x="1431" y="1501"/>
                      </a:lnTo>
                      <a:lnTo>
                        <a:pt x="1431" y="1501"/>
                      </a:lnTo>
                      <a:lnTo>
                        <a:pt x="1431" y="1519"/>
                      </a:lnTo>
                      <a:lnTo>
                        <a:pt x="1431" y="1519"/>
                      </a:lnTo>
                      <a:lnTo>
                        <a:pt x="1435" y="1519"/>
                      </a:lnTo>
                      <a:lnTo>
                        <a:pt x="1435" y="1528"/>
                      </a:lnTo>
                      <a:lnTo>
                        <a:pt x="1439" y="1528"/>
                      </a:lnTo>
                      <a:lnTo>
                        <a:pt x="1439" y="1528"/>
                      </a:lnTo>
                      <a:lnTo>
                        <a:pt x="1439" y="1546"/>
                      </a:lnTo>
                      <a:lnTo>
                        <a:pt x="1439" y="1546"/>
                      </a:lnTo>
                      <a:lnTo>
                        <a:pt x="1479" y="1546"/>
                      </a:lnTo>
                      <a:lnTo>
                        <a:pt x="1479" y="1556"/>
                      </a:lnTo>
                      <a:lnTo>
                        <a:pt x="1479" y="1556"/>
                      </a:lnTo>
                      <a:lnTo>
                        <a:pt x="1506" y="1556"/>
                      </a:lnTo>
                      <a:lnTo>
                        <a:pt x="1506" y="1564"/>
                      </a:lnTo>
                      <a:lnTo>
                        <a:pt x="1506" y="1564"/>
                      </a:lnTo>
                      <a:lnTo>
                        <a:pt x="1520" y="1564"/>
                      </a:lnTo>
                      <a:lnTo>
                        <a:pt x="1520" y="1574"/>
                      </a:lnTo>
                      <a:lnTo>
                        <a:pt x="1520" y="1574"/>
                      </a:lnTo>
                      <a:lnTo>
                        <a:pt x="1587" y="1574"/>
                      </a:lnTo>
                      <a:lnTo>
                        <a:pt x="1587" y="1584"/>
                      </a:lnTo>
                      <a:lnTo>
                        <a:pt x="1587" y="1584"/>
                      </a:lnTo>
                      <a:lnTo>
                        <a:pt x="1596" y="1584"/>
                      </a:lnTo>
                      <a:lnTo>
                        <a:pt x="1596" y="1593"/>
                      </a:lnTo>
                      <a:lnTo>
                        <a:pt x="1596" y="1593"/>
                      </a:lnTo>
                      <a:lnTo>
                        <a:pt x="1623" y="1593"/>
                      </a:lnTo>
                      <a:lnTo>
                        <a:pt x="1623" y="1602"/>
                      </a:lnTo>
                      <a:lnTo>
                        <a:pt x="1623" y="1602"/>
                      </a:lnTo>
                      <a:lnTo>
                        <a:pt x="1658" y="1602"/>
                      </a:lnTo>
                      <a:lnTo>
                        <a:pt x="1658" y="1613"/>
                      </a:lnTo>
                      <a:lnTo>
                        <a:pt x="1658" y="1613"/>
                      </a:lnTo>
                      <a:lnTo>
                        <a:pt x="1663" y="1613"/>
                      </a:lnTo>
                      <a:lnTo>
                        <a:pt x="1663" y="1623"/>
                      </a:lnTo>
                      <a:lnTo>
                        <a:pt x="1663" y="1623"/>
                      </a:lnTo>
                      <a:lnTo>
                        <a:pt x="1676" y="1623"/>
                      </a:lnTo>
                      <a:lnTo>
                        <a:pt x="1676" y="1632"/>
                      </a:lnTo>
                      <a:lnTo>
                        <a:pt x="1676" y="1632"/>
                      </a:lnTo>
                      <a:lnTo>
                        <a:pt x="1685" y="1632"/>
                      </a:lnTo>
                      <a:lnTo>
                        <a:pt x="1685" y="1643"/>
                      </a:lnTo>
                      <a:lnTo>
                        <a:pt x="1685" y="1643"/>
                      </a:lnTo>
                      <a:lnTo>
                        <a:pt x="1694" y="1643"/>
                      </a:lnTo>
                      <a:lnTo>
                        <a:pt x="1694" y="1643"/>
                      </a:lnTo>
                      <a:lnTo>
                        <a:pt x="1694" y="1643"/>
                      </a:lnTo>
                      <a:lnTo>
                        <a:pt x="1694" y="1643"/>
                      </a:lnTo>
                      <a:lnTo>
                        <a:pt x="1694" y="1665"/>
                      </a:lnTo>
                      <a:lnTo>
                        <a:pt x="1698" y="1665"/>
                      </a:lnTo>
                      <a:lnTo>
                        <a:pt x="1698" y="1665"/>
                      </a:lnTo>
                      <a:lnTo>
                        <a:pt x="1698" y="1689"/>
                      </a:lnTo>
                      <a:lnTo>
                        <a:pt x="1698" y="1689"/>
                      </a:lnTo>
                      <a:lnTo>
                        <a:pt x="1712" y="1689"/>
                      </a:lnTo>
                      <a:lnTo>
                        <a:pt x="1712" y="1702"/>
                      </a:lnTo>
                      <a:lnTo>
                        <a:pt x="1712" y="1702"/>
                      </a:lnTo>
                      <a:lnTo>
                        <a:pt x="1734" y="1702"/>
                      </a:lnTo>
                      <a:lnTo>
                        <a:pt x="1734" y="1716"/>
                      </a:lnTo>
                      <a:lnTo>
                        <a:pt x="1734" y="1716"/>
                      </a:lnTo>
                      <a:lnTo>
                        <a:pt x="1913" y="1716"/>
                      </a:lnTo>
                      <a:lnTo>
                        <a:pt x="1913" y="1729"/>
                      </a:lnTo>
                      <a:lnTo>
                        <a:pt x="1913" y="1729"/>
                      </a:lnTo>
                      <a:lnTo>
                        <a:pt x="1940" y="1729"/>
                      </a:lnTo>
                      <a:lnTo>
                        <a:pt x="1940" y="1742"/>
                      </a:lnTo>
                      <a:lnTo>
                        <a:pt x="1940" y="1742"/>
                      </a:lnTo>
                      <a:lnTo>
                        <a:pt x="1945" y="1742"/>
                      </a:lnTo>
                      <a:lnTo>
                        <a:pt x="1945" y="1756"/>
                      </a:lnTo>
                      <a:lnTo>
                        <a:pt x="1945" y="1756"/>
                      </a:lnTo>
                      <a:lnTo>
                        <a:pt x="2041" y="1756"/>
                      </a:lnTo>
                      <a:lnTo>
                        <a:pt x="2041" y="1756"/>
                      </a:lnTo>
                      <a:lnTo>
                        <a:pt x="2041" y="1756"/>
                      </a:lnTo>
                      <a:lnTo>
                        <a:pt x="2056" y="1756"/>
                      </a:lnTo>
                      <a:lnTo>
                        <a:pt x="2056" y="1772"/>
                      </a:lnTo>
                      <a:lnTo>
                        <a:pt x="2056" y="1772"/>
                      </a:lnTo>
                      <a:lnTo>
                        <a:pt x="2066" y="1772"/>
                      </a:lnTo>
                      <a:lnTo>
                        <a:pt x="2066" y="1772"/>
                      </a:lnTo>
                      <a:lnTo>
                        <a:pt x="2066" y="1772"/>
                      </a:lnTo>
                      <a:lnTo>
                        <a:pt x="2066" y="1772"/>
                      </a:lnTo>
                      <a:lnTo>
                        <a:pt x="2066" y="1805"/>
                      </a:lnTo>
                      <a:lnTo>
                        <a:pt x="2066" y="1805"/>
                      </a:lnTo>
                      <a:lnTo>
                        <a:pt x="2087" y="1805"/>
                      </a:lnTo>
                      <a:lnTo>
                        <a:pt x="2087" y="1823"/>
                      </a:lnTo>
                      <a:lnTo>
                        <a:pt x="2087" y="1823"/>
                      </a:lnTo>
                      <a:lnTo>
                        <a:pt x="2101" y="1823"/>
                      </a:lnTo>
                      <a:lnTo>
                        <a:pt x="2101" y="1841"/>
                      </a:lnTo>
                      <a:lnTo>
                        <a:pt x="2101" y="1841"/>
                      </a:lnTo>
                      <a:lnTo>
                        <a:pt x="2441" y="1841"/>
                      </a:lnTo>
                      <a:lnTo>
                        <a:pt x="2441" y="1860"/>
                      </a:lnTo>
                      <a:lnTo>
                        <a:pt x="2441" y="1860"/>
                      </a:lnTo>
                      <a:lnTo>
                        <a:pt x="2445" y="1860"/>
                      </a:lnTo>
                      <a:lnTo>
                        <a:pt x="2445" y="1880"/>
                      </a:lnTo>
                      <a:lnTo>
                        <a:pt x="2445" y="1880"/>
                      </a:lnTo>
                      <a:lnTo>
                        <a:pt x="2721" y="1880"/>
                      </a:lnTo>
                      <a:lnTo>
                        <a:pt x="2721" y="1880"/>
                      </a:lnTo>
                      <a:lnTo>
                        <a:pt x="2721" y="1880"/>
                      </a:lnTo>
                      <a:lnTo>
                        <a:pt x="2790" y="1880"/>
                      </a:lnTo>
                      <a:lnTo>
                        <a:pt x="2790" y="1933"/>
                      </a:lnTo>
                      <a:lnTo>
                        <a:pt x="2790" y="1933"/>
                      </a:lnTo>
                      <a:lnTo>
                        <a:pt x="3402" y="1933"/>
                      </a:lnTo>
                      <a:lnTo>
                        <a:pt x="3402" y="1933"/>
                      </a:lnTo>
                      <a:lnTo>
                        <a:pt x="3402" y="1933"/>
                      </a:lnTo>
                      <a:lnTo>
                        <a:pt x="3567" y="1933"/>
                      </a:lnTo>
                      <a:lnTo>
                        <a:pt x="3567" y="1933"/>
                      </a:lnTo>
                    </a:path>
                  </a:pathLst>
                </a:custGeom>
                <a:noFill/>
                <a:ln w="28575" cap="flat">
                  <a:solidFill>
                    <a:srgbClr val="610F0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58" name="Line 80">
                  <a:extLst>
                    <a:ext uri="{FF2B5EF4-FFF2-40B4-BE49-F238E27FC236}">
                      <a16:creationId xmlns:a16="http://schemas.microsoft.com/office/drawing/2014/main" id="{D9D67E46-C743-82A3-AE6F-1377B564D65E}"/>
                    </a:ext>
                  </a:extLst>
                </p:cNvPr>
                <p:cNvSpPr>
                  <a:spLocks noChangeShapeType="1"/>
                </p:cNvSpPr>
                <p:nvPr/>
              </p:nvSpPr>
              <p:spPr bwMode="auto">
                <a:xfrm>
                  <a:off x="1450693" y="1335088"/>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59" name="Line 81">
                  <a:extLst>
                    <a:ext uri="{FF2B5EF4-FFF2-40B4-BE49-F238E27FC236}">
                      <a16:creationId xmlns:a16="http://schemas.microsoft.com/office/drawing/2014/main" id="{71A7625C-18FD-5494-B6B3-50899F8AB751}"/>
                    </a:ext>
                  </a:extLst>
                </p:cNvPr>
                <p:cNvSpPr>
                  <a:spLocks noChangeShapeType="1"/>
                </p:cNvSpPr>
                <p:nvPr/>
              </p:nvSpPr>
              <p:spPr bwMode="auto">
                <a:xfrm>
                  <a:off x="1869793" y="1555750"/>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60" name="Line 82">
                  <a:extLst>
                    <a:ext uri="{FF2B5EF4-FFF2-40B4-BE49-F238E27FC236}">
                      <a16:creationId xmlns:a16="http://schemas.microsoft.com/office/drawing/2014/main" id="{1B543F0F-D25B-8F24-D328-3B218A1236F7}"/>
                    </a:ext>
                  </a:extLst>
                </p:cNvPr>
                <p:cNvSpPr>
                  <a:spLocks noChangeShapeType="1"/>
                </p:cNvSpPr>
                <p:nvPr/>
              </p:nvSpPr>
              <p:spPr bwMode="auto">
                <a:xfrm>
                  <a:off x="1876143" y="1566863"/>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61" name="Line 83">
                  <a:extLst>
                    <a:ext uri="{FF2B5EF4-FFF2-40B4-BE49-F238E27FC236}">
                      <a16:creationId xmlns:a16="http://schemas.microsoft.com/office/drawing/2014/main" id="{7269FC37-D3C4-460D-F055-ADAE556FE334}"/>
                    </a:ext>
                  </a:extLst>
                </p:cNvPr>
                <p:cNvSpPr>
                  <a:spLocks noChangeShapeType="1"/>
                </p:cNvSpPr>
                <p:nvPr/>
              </p:nvSpPr>
              <p:spPr bwMode="auto">
                <a:xfrm>
                  <a:off x="1906305" y="1617663"/>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62" name="Line 84">
                  <a:extLst>
                    <a:ext uri="{FF2B5EF4-FFF2-40B4-BE49-F238E27FC236}">
                      <a16:creationId xmlns:a16="http://schemas.microsoft.com/office/drawing/2014/main" id="{82318B9A-C93E-8C68-BFCB-5FBF8018E690}"/>
                    </a:ext>
                  </a:extLst>
                </p:cNvPr>
                <p:cNvSpPr>
                  <a:spLocks noChangeShapeType="1"/>
                </p:cNvSpPr>
                <p:nvPr/>
              </p:nvSpPr>
              <p:spPr bwMode="auto">
                <a:xfrm>
                  <a:off x="2295243" y="1831975"/>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63" name="Line 85">
                  <a:extLst>
                    <a:ext uri="{FF2B5EF4-FFF2-40B4-BE49-F238E27FC236}">
                      <a16:creationId xmlns:a16="http://schemas.microsoft.com/office/drawing/2014/main" id="{A126E3C9-A6EE-891A-860C-99277C367348}"/>
                    </a:ext>
                  </a:extLst>
                </p:cNvPr>
                <p:cNvSpPr>
                  <a:spLocks noChangeShapeType="1"/>
                </p:cNvSpPr>
                <p:nvPr/>
              </p:nvSpPr>
              <p:spPr bwMode="auto">
                <a:xfrm>
                  <a:off x="2323818" y="1892300"/>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64" name="Line 86">
                  <a:extLst>
                    <a:ext uri="{FF2B5EF4-FFF2-40B4-BE49-F238E27FC236}">
                      <a16:creationId xmlns:a16="http://schemas.microsoft.com/office/drawing/2014/main" id="{DE6D363F-9F4E-F447-CA06-E3E20C9AAD70}"/>
                    </a:ext>
                  </a:extLst>
                </p:cNvPr>
                <p:cNvSpPr>
                  <a:spLocks noChangeShapeType="1"/>
                </p:cNvSpPr>
                <p:nvPr/>
              </p:nvSpPr>
              <p:spPr bwMode="auto">
                <a:xfrm>
                  <a:off x="2331755" y="1912938"/>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65" name="Line 87">
                  <a:extLst>
                    <a:ext uri="{FF2B5EF4-FFF2-40B4-BE49-F238E27FC236}">
                      <a16:creationId xmlns:a16="http://schemas.microsoft.com/office/drawing/2014/main" id="{D3746649-C362-D509-D355-022A3477717B}"/>
                    </a:ext>
                  </a:extLst>
                </p:cNvPr>
                <p:cNvSpPr>
                  <a:spLocks noChangeShapeType="1"/>
                </p:cNvSpPr>
                <p:nvPr/>
              </p:nvSpPr>
              <p:spPr bwMode="auto">
                <a:xfrm>
                  <a:off x="2344455" y="1984375"/>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66" name="Line 88">
                  <a:extLst>
                    <a:ext uri="{FF2B5EF4-FFF2-40B4-BE49-F238E27FC236}">
                      <a16:creationId xmlns:a16="http://schemas.microsoft.com/office/drawing/2014/main" id="{8827B445-105E-BB7E-0769-17019AB9043E}"/>
                    </a:ext>
                  </a:extLst>
                </p:cNvPr>
                <p:cNvSpPr>
                  <a:spLocks noChangeShapeType="1"/>
                </p:cNvSpPr>
                <p:nvPr/>
              </p:nvSpPr>
              <p:spPr bwMode="auto">
                <a:xfrm>
                  <a:off x="2352393" y="2005013"/>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67" name="Line 89">
                  <a:extLst>
                    <a:ext uri="{FF2B5EF4-FFF2-40B4-BE49-F238E27FC236}">
                      <a16:creationId xmlns:a16="http://schemas.microsoft.com/office/drawing/2014/main" id="{7F0A2FB3-86D2-4C4A-CF0B-5A7C4E69039A}"/>
                    </a:ext>
                  </a:extLst>
                </p:cNvPr>
                <p:cNvSpPr>
                  <a:spLocks noChangeShapeType="1"/>
                </p:cNvSpPr>
                <p:nvPr/>
              </p:nvSpPr>
              <p:spPr bwMode="auto">
                <a:xfrm>
                  <a:off x="2507968" y="2120900"/>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68" name="Line 90">
                  <a:extLst>
                    <a:ext uri="{FF2B5EF4-FFF2-40B4-BE49-F238E27FC236}">
                      <a16:creationId xmlns:a16="http://schemas.microsoft.com/office/drawing/2014/main" id="{E3158A74-0D04-DA9E-E55A-7273D184EDAB}"/>
                    </a:ext>
                  </a:extLst>
                </p:cNvPr>
                <p:cNvSpPr>
                  <a:spLocks noChangeShapeType="1"/>
                </p:cNvSpPr>
                <p:nvPr/>
              </p:nvSpPr>
              <p:spPr bwMode="auto">
                <a:xfrm>
                  <a:off x="2557180" y="2162175"/>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69" name="Line 91">
                  <a:extLst>
                    <a:ext uri="{FF2B5EF4-FFF2-40B4-BE49-F238E27FC236}">
                      <a16:creationId xmlns:a16="http://schemas.microsoft.com/office/drawing/2014/main" id="{8974796F-93EA-C5BF-A9D1-662DBBBE44E1}"/>
                    </a:ext>
                  </a:extLst>
                </p:cNvPr>
                <p:cNvSpPr>
                  <a:spLocks noChangeShapeType="1"/>
                </p:cNvSpPr>
                <p:nvPr/>
              </p:nvSpPr>
              <p:spPr bwMode="auto">
                <a:xfrm>
                  <a:off x="2749268" y="2382838"/>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70" name="Line 92">
                  <a:extLst>
                    <a:ext uri="{FF2B5EF4-FFF2-40B4-BE49-F238E27FC236}">
                      <a16:creationId xmlns:a16="http://schemas.microsoft.com/office/drawing/2014/main" id="{65511BA2-2B0B-7000-F15F-013BD682BEC9}"/>
                    </a:ext>
                  </a:extLst>
                </p:cNvPr>
                <p:cNvSpPr>
                  <a:spLocks noChangeShapeType="1"/>
                </p:cNvSpPr>
                <p:nvPr/>
              </p:nvSpPr>
              <p:spPr bwMode="auto">
                <a:xfrm>
                  <a:off x="2792130" y="2584450"/>
                  <a:ext cx="0" cy="80963"/>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71" name="Line 93">
                  <a:extLst>
                    <a:ext uri="{FF2B5EF4-FFF2-40B4-BE49-F238E27FC236}">
                      <a16:creationId xmlns:a16="http://schemas.microsoft.com/office/drawing/2014/main" id="{EAF2B7A5-F917-D3F3-67BE-234EBF37DCD3}"/>
                    </a:ext>
                  </a:extLst>
                </p:cNvPr>
                <p:cNvSpPr>
                  <a:spLocks noChangeShapeType="1"/>
                </p:cNvSpPr>
                <p:nvPr/>
              </p:nvSpPr>
              <p:spPr bwMode="auto">
                <a:xfrm>
                  <a:off x="3190593" y="2838450"/>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72" name="Line 94">
                  <a:extLst>
                    <a:ext uri="{FF2B5EF4-FFF2-40B4-BE49-F238E27FC236}">
                      <a16:creationId xmlns:a16="http://schemas.microsoft.com/office/drawing/2014/main" id="{80978E15-7B90-10C9-6684-07D4E4443519}"/>
                    </a:ext>
                  </a:extLst>
                </p:cNvPr>
                <p:cNvSpPr>
                  <a:spLocks noChangeShapeType="1"/>
                </p:cNvSpPr>
                <p:nvPr/>
              </p:nvSpPr>
              <p:spPr bwMode="auto">
                <a:xfrm>
                  <a:off x="3196943" y="2884488"/>
                  <a:ext cx="0" cy="80963"/>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73" name="Line 95">
                  <a:extLst>
                    <a:ext uri="{FF2B5EF4-FFF2-40B4-BE49-F238E27FC236}">
                      <a16:creationId xmlns:a16="http://schemas.microsoft.com/office/drawing/2014/main" id="{A0A8FC13-D767-478A-F1A8-6A1F76E9E212}"/>
                    </a:ext>
                  </a:extLst>
                </p:cNvPr>
                <p:cNvSpPr>
                  <a:spLocks noChangeShapeType="1"/>
                </p:cNvSpPr>
                <p:nvPr/>
              </p:nvSpPr>
              <p:spPr bwMode="auto">
                <a:xfrm>
                  <a:off x="3211230" y="2927350"/>
                  <a:ext cx="0" cy="80963"/>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74" name="Line 96">
                  <a:extLst>
                    <a:ext uri="{FF2B5EF4-FFF2-40B4-BE49-F238E27FC236}">
                      <a16:creationId xmlns:a16="http://schemas.microsoft.com/office/drawing/2014/main" id="{AFC14F2C-9BB7-400D-D54F-E78E7BAFAF85}"/>
                    </a:ext>
                  </a:extLst>
                </p:cNvPr>
                <p:cNvSpPr>
                  <a:spLocks noChangeShapeType="1"/>
                </p:cNvSpPr>
                <p:nvPr/>
              </p:nvSpPr>
              <p:spPr bwMode="auto">
                <a:xfrm>
                  <a:off x="3225518" y="2936875"/>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75" name="Line 97">
                  <a:extLst>
                    <a:ext uri="{FF2B5EF4-FFF2-40B4-BE49-F238E27FC236}">
                      <a16:creationId xmlns:a16="http://schemas.microsoft.com/office/drawing/2014/main" id="{7CF0FA8F-44A2-CA3B-15F2-7D3A1BB9983B}"/>
                    </a:ext>
                  </a:extLst>
                </p:cNvPr>
                <p:cNvSpPr>
                  <a:spLocks noChangeShapeType="1"/>
                </p:cNvSpPr>
                <p:nvPr/>
              </p:nvSpPr>
              <p:spPr bwMode="auto">
                <a:xfrm>
                  <a:off x="3239805" y="3014663"/>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76" name="Line 98">
                  <a:extLst>
                    <a:ext uri="{FF2B5EF4-FFF2-40B4-BE49-F238E27FC236}">
                      <a16:creationId xmlns:a16="http://schemas.microsoft.com/office/drawing/2014/main" id="{C4826B55-9431-4D4C-E313-DE3504E089C2}"/>
                    </a:ext>
                  </a:extLst>
                </p:cNvPr>
                <p:cNvSpPr>
                  <a:spLocks noChangeShapeType="1"/>
                </p:cNvSpPr>
                <p:nvPr/>
              </p:nvSpPr>
              <p:spPr bwMode="auto">
                <a:xfrm>
                  <a:off x="3254093" y="3059113"/>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77" name="Line 99">
                  <a:extLst>
                    <a:ext uri="{FF2B5EF4-FFF2-40B4-BE49-F238E27FC236}">
                      <a16:creationId xmlns:a16="http://schemas.microsoft.com/office/drawing/2014/main" id="{AC514985-DCDD-91AE-F56D-49267CC6A385}"/>
                    </a:ext>
                  </a:extLst>
                </p:cNvPr>
                <p:cNvSpPr>
                  <a:spLocks noChangeShapeType="1"/>
                </p:cNvSpPr>
                <p:nvPr/>
              </p:nvSpPr>
              <p:spPr bwMode="auto">
                <a:xfrm>
                  <a:off x="3296955" y="3138488"/>
                  <a:ext cx="0" cy="80963"/>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78" name="Line 100">
                  <a:extLst>
                    <a:ext uri="{FF2B5EF4-FFF2-40B4-BE49-F238E27FC236}">
                      <a16:creationId xmlns:a16="http://schemas.microsoft.com/office/drawing/2014/main" id="{C9B8AF3E-96F4-6705-9381-EBE945930B9A}"/>
                    </a:ext>
                  </a:extLst>
                </p:cNvPr>
                <p:cNvSpPr>
                  <a:spLocks noChangeShapeType="1"/>
                </p:cNvSpPr>
                <p:nvPr/>
              </p:nvSpPr>
              <p:spPr bwMode="auto">
                <a:xfrm>
                  <a:off x="3636680" y="3251200"/>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79" name="Line 101">
                  <a:extLst>
                    <a:ext uri="{FF2B5EF4-FFF2-40B4-BE49-F238E27FC236}">
                      <a16:creationId xmlns:a16="http://schemas.microsoft.com/office/drawing/2014/main" id="{934E20EF-38EA-931C-AE74-C2E10A98B05B}"/>
                    </a:ext>
                  </a:extLst>
                </p:cNvPr>
                <p:cNvSpPr>
                  <a:spLocks noChangeShapeType="1"/>
                </p:cNvSpPr>
                <p:nvPr/>
              </p:nvSpPr>
              <p:spPr bwMode="auto">
                <a:xfrm>
                  <a:off x="3665255" y="3306763"/>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80" name="Line 102">
                  <a:extLst>
                    <a:ext uri="{FF2B5EF4-FFF2-40B4-BE49-F238E27FC236}">
                      <a16:creationId xmlns:a16="http://schemas.microsoft.com/office/drawing/2014/main" id="{68E97929-AC71-CF84-32A2-EC92286E1284}"/>
                    </a:ext>
                  </a:extLst>
                </p:cNvPr>
                <p:cNvSpPr>
                  <a:spLocks noChangeShapeType="1"/>
                </p:cNvSpPr>
                <p:nvPr/>
              </p:nvSpPr>
              <p:spPr bwMode="auto">
                <a:xfrm>
                  <a:off x="3671605" y="3332163"/>
                  <a:ext cx="0" cy="80963"/>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81" name="Line 103">
                  <a:extLst>
                    <a:ext uri="{FF2B5EF4-FFF2-40B4-BE49-F238E27FC236}">
                      <a16:creationId xmlns:a16="http://schemas.microsoft.com/office/drawing/2014/main" id="{62D5700C-2B7A-000D-7F6A-0C00BA157C4B}"/>
                    </a:ext>
                  </a:extLst>
                </p:cNvPr>
                <p:cNvSpPr>
                  <a:spLocks noChangeShapeType="1"/>
                </p:cNvSpPr>
                <p:nvPr/>
              </p:nvSpPr>
              <p:spPr bwMode="auto">
                <a:xfrm>
                  <a:off x="3679543" y="3365500"/>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82" name="Line 104">
                  <a:extLst>
                    <a:ext uri="{FF2B5EF4-FFF2-40B4-BE49-F238E27FC236}">
                      <a16:creationId xmlns:a16="http://schemas.microsoft.com/office/drawing/2014/main" id="{BF96715C-BC3E-124F-677F-29F4F9C1F5F1}"/>
                    </a:ext>
                  </a:extLst>
                </p:cNvPr>
                <p:cNvSpPr>
                  <a:spLocks noChangeShapeType="1"/>
                </p:cNvSpPr>
                <p:nvPr/>
              </p:nvSpPr>
              <p:spPr bwMode="auto">
                <a:xfrm>
                  <a:off x="3685893" y="3389313"/>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83" name="Line 105">
                  <a:extLst>
                    <a:ext uri="{FF2B5EF4-FFF2-40B4-BE49-F238E27FC236}">
                      <a16:creationId xmlns:a16="http://schemas.microsoft.com/office/drawing/2014/main" id="{6633C843-BAA0-484C-76BF-B23449E72CB9}"/>
                    </a:ext>
                  </a:extLst>
                </p:cNvPr>
                <p:cNvSpPr>
                  <a:spLocks noChangeShapeType="1"/>
                </p:cNvSpPr>
                <p:nvPr/>
              </p:nvSpPr>
              <p:spPr bwMode="auto">
                <a:xfrm>
                  <a:off x="3692243" y="3403600"/>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84" name="Line 106">
                  <a:extLst>
                    <a:ext uri="{FF2B5EF4-FFF2-40B4-BE49-F238E27FC236}">
                      <a16:creationId xmlns:a16="http://schemas.microsoft.com/office/drawing/2014/main" id="{4610A567-BAF3-2928-D782-5A13340DF0A2}"/>
                    </a:ext>
                  </a:extLst>
                </p:cNvPr>
                <p:cNvSpPr>
                  <a:spLocks noChangeShapeType="1"/>
                </p:cNvSpPr>
                <p:nvPr/>
              </p:nvSpPr>
              <p:spPr bwMode="auto">
                <a:xfrm>
                  <a:off x="3701768" y="3417888"/>
                  <a:ext cx="0" cy="80963"/>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85" name="Line 107">
                  <a:extLst>
                    <a:ext uri="{FF2B5EF4-FFF2-40B4-BE49-F238E27FC236}">
                      <a16:creationId xmlns:a16="http://schemas.microsoft.com/office/drawing/2014/main" id="{32EABC5E-5D9B-3FA8-14B1-4DB8EAF0CDC6}"/>
                    </a:ext>
                  </a:extLst>
                </p:cNvPr>
                <p:cNvSpPr>
                  <a:spLocks noChangeShapeType="1"/>
                </p:cNvSpPr>
                <p:nvPr/>
              </p:nvSpPr>
              <p:spPr bwMode="auto">
                <a:xfrm>
                  <a:off x="3708118" y="3429000"/>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86" name="Line 108">
                  <a:extLst>
                    <a:ext uri="{FF2B5EF4-FFF2-40B4-BE49-F238E27FC236}">
                      <a16:creationId xmlns:a16="http://schemas.microsoft.com/office/drawing/2014/main" id="{F5AB24B8-6996-6112-F1BA-759D4B798CFA}"/>
                    </a:ext>
                  </a:extLst>
                </p:cNvPr>
                <p:cNvSpPr>
                  <a:spLocks noChangeShapeType="1"/>
                </p:cNvSpPr>
                <p:nvPr/>
              </p:nvSpPr>
              <p:spPr bwMode="auto">
                <a:xfrm>
                  <a:off x="3722405" y="3429000"/>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87" name="Line 109">
                  <a:extLst>
                    <a:ext uri="{FF2B5EF4-FFF2-40B4-BE49-F238E27FC236}">
                      <a16:creationId xmlns:a16="http://schemas.microsoft.com/office/drawing/2014/main" id="{8E66F45B-8616-32B3-883A-5755C976461A}"/>
                    </a:ext>
                  </a:extLst>
                </p:cNvPr>
                <p:cNvSpPr>
                  <a:spLocks noChangeShapeType="1"/>
                </p:cNvSpPr>
                <p:nvPr/>
              </p:nvSpPr>
              <p:spPr bwMode="auto">
                <a:xfrm>
                  <a:off x="3728755" y="3443288"/>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88" name="Line 110">
                  <a:extLst>
                    <a:ext uri="{FF2B5EF4-FFF2-40B4-BE49-F238E27FC236}">
                      <a16:creationId xmlns:a16="http://schemas.microsoft.com/office/drawing/2014/main" id="{A5986E1E-D6C7-232F-C83E-C7421A5BE3AF}"/>
                    </a:ext>
                  </a:extLst>
                </p:cNvPr>
                <p:cNvSpPr>
                  <a:spLocks noChangeShapeType="1"/>
                </p:cNvSpPr>
                <p:nvPr/>
              </p:nvSpPr>
              <p:spPr bwMode="auto">
                <a:xfrm>
                  <a:off x="3792255" y="3455988"/>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89" name="Line 111">
                  <a:extLst>
                    <a:ext uri="{FF2B5EF4-FFF2-40B4-BE49-F238E27FC236}">
                      <a16:creationId xmlns:a16="http://schemas.microsoft.com/office/drawing/2014/main" id="{2DF728DB-FB38-8C51-BEC2-AEBBA11B0705}"/>
                    </a:ext>
                  </a:extLst>
                </p:cNvPr>
                <p:cNvSpPr>
                  <a:spLocks noChangeShapeType="1"/>
                </p:cNvSpPr>
                <p:nvPr/>
              </p:nvSpPr>
              <p:spPr bwMode="auto">
                <a:xfrm>
                  <a:off x="4076418" y="3514725"/>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90" name="Line 112">
                  <a:extLst>
                    <a:ext uri="{FF2B5EF4-FFF2-40B4-BE49-F238E27FC236}">
                      <a16:creationId xmlns:a16="http://schemas.microsoft.com/office/drawing/2014/main" id="{4C32EB5E-77AE-C25C-FE4E-DB001D695890}"/>
                    </a:ext>
                  </a:extLst>
                </p:cNvPr>
                <p:cNvSpPr>
                  <a:spLocks noChangeShapeType="1"/>
                </p:cNvSpPr>
                <p:nvPr/>
              </p:nvSpPr>
              <p:spPr bwMode="auto">
                <a:xfrm>
                  <a:off x="4084355" y="3529013"/>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91" name="Line 113">
                  <a:extLst>
                    <a:ext uri="{FF2B5EF4-FFF2-40B4-BE49-F238E27FC236}">
                      <a16:creationId xmlns:a16="http://schemas.microsoft.com/office/drawing/2014/main" id="{E5C2BE62-8048-F19B-A259-D4BDC80F6647}"/>
                    </a:ext>
                  </a:extLst>
                </p:cNvPr>
                <p:cNvSpPr>
                  <a:spLocks noChangeShapeType="1"/>
                </p:cNvSpPr>
                <p:nvPr/>
              </p:nvSpPr>
              <p:spPr bwMode="auto">
                <a:xfrm>
                  <a:off x="4090705" y="3544888"/>
                  <a:ext cx="0" cy="80963"/>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92" name="Line 114">
                  <a:extLst>
                    <a:ext uri="{FF2B5EF4-FFF2-40B4-BE49-F238E27FC236}">
                      <a16:creationId xmlns:a16="http://schemas.microsoft.com/office/drawing/2014/main" id="{5D93A441-F43D-BCB5-D253-E940F4C451A5}"/>
                    </a:ext>
                  </a:extLst>
                </p:cNvPr>
                <p:cNvSpPr>
                  <a:spLocks noChangeShapeType="1"/>
                </p:cNvSpPr>
                <p:nvPr/>
              </p:nvSpPr>
              <p:spPr bwMode="auto">
                <a:xfrm>
                  <a:off x="4097055" y="3559175"/>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93" name="Line 115">
                  <a:extLst>
                    <a:ext uri="{FF2B5EF4-FFF2-40B4-BE49-F238E27FC236}">
                      <a16:creationId xmlns:a16="http://schemas.microsoft.com/office/drawing/2014/main" id="{DF1E0A08-3A9C-1A87-58FE-AEDE0CF0BD5A}"/>
                    </a:ext>
                  </a:extLst>
                </p:cNvPr>
                <p:cNvSpPr>
                  <a:spLocks noChangeShapeType="1"/>
                </p:cNvSpPr>
                <p:nvPr/>
              </p:nvSpPr>
              <p:spPr bwMode="auto">
                <a:xfrm>
                  <a:off x="4119280" y="3573463"/>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94" name="Line 116">
                  <a:extLst>
                    <a:ext uri="{FF2B5EF4-FFF2-40B4-BE49-F238E27FC236}">
                      <a16:creationId xmlns:a16="http://schemas.microsoft.com/office/drawing/2014/main" id="{BD092EF0-373B-246A-C94C-840E4F5423EB}"/>
                    </a:ext>
                  </a:extLst>
                </p:cNvPr>
                <p:cNvSpPr>
                  <a:spLocks noChangeShapeType="1"/>
                </p:cNvSpPr>
                <p:nvPr/>
              </p:nvSpPr>
              <p:spPr bwMode="auto">
                <a:xfrm>
                  <a:off x="4127218" y="3590925"/>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95" name="Line 117">
                  <a:extLst>
                    <a:ext uri="{FF2B5EF4-FFF2-40B4-BE49-F238E27FC236}">
                      <a16:creationId xmlns:a16="http://schemas.microsoft.com/office/drawing/2014/main" id="{BEF63C4E-16C7-3E9F-C3C2-3C63B6B186B3}"/>
                    </a:ext>
                  </a:extLst>
                </p:cNvPr>
                <p:cNvSpPr>
                  <a:spLocks noChangeShapeType="1"/>
                </p:cNvSpPr>
                <p:nvPr/>
              </p:nvSpPr>
              <p:spPr bwMode="auto">
                <a:xfrm>
                  <a:off x="4133568" y="3668713"/>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96" name="Line 118">
                  <a:extLst>
                    <a:ext uri="{FF2B5EF4-FFF2-40B4-BE49-F238E27FC236}">
                      <a16:creationId xmlns:a16="http://schemas.microsoft.com/office/drawing/2014/main" id="{417DB9B2-A8AA-9F56-B67D-C7BBA6C1E626}"/>
                    </a:ext>
                  </a:extLst>
                </p:cNvPr>
                <p:cNvSpPr>
                  <a:spLocks noChangeShapeType="1"/>
                </p:cNvSpPr>
                <p:nvPr/>
              </p:nvSpPr>
              <p:spPr bwMode="auto">
                <a:xfrm>
                  <a:off x="4139918" y="3705225"/>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97" name="Line 119">
                  <a:extLst>
                    <a:ext uri="{FF2B5EF4-FFF2-40B4-BE49-F238E27FC236}">
                      <a16:creationId xmlns:a16="http://schemas.microsoft.com/office/drawing/2014/main" id="{C82E7EA0-9966-C8E3-9D23-C8F01BFF07BE}"/>
                    </a:ext>
                  </a:extLst>
                </p:cNvPr>
                <p:cNvSpPr>
                  <a:spLocks noChangeShapeType="1"/>
                </p:cNvSpPr>
                <p:nvPr/>
              </p:nvSpPr>
              <p:spPr bwMode="auto">
                <a:xfrm>
                  <a:off x="4162143" y="3724275"/>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98" name="Line 120">
                  <a:extLst>
                    <a:ext uri="{FF2B5EF4-FFF2-40B4-BE49-F238E27FC236}">
                      <a16:creationId xmlns:a16="http://schemas.microsoft.com/office/drawing/2014/main" id="{3815E13F-110D-E8C0-AC5B-7949DA012E97}"/>
                    </a:ext>
                  </a:extLst>
                </p:cNvPr>
                <p:cNvSpPr>
                  <a:spLocks noChangeShapeType="1"/>
                </p:cNvSpPr>
                <p:nvPr/>
              </p:nvSpPr>
              <p:spPr bwMode="auto">
                <a:xfrm>
                  <a:off x="4282793" y="3744913"/>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99" name="Line 121">
                  <a:extLst>
                    <a:ext uri="{FF2B5EF4-FFF2-40B4-BE49-F238E27FC236}">
                      <a16:creationId xmlns:a16="http://schemas.microsoft.com/office/drawing/2014/main" id="{4852C72C-38AF-5595-A4B5-05428B641432}"/>
                    </a:ext>
                  </a:extLst>
                </p:cNvPr>
                <p:cNvSpPr>
                  <a:spLocks noChangeShapeType="1"/>
                </p:cNvSpPr>
                <p:nvPr/>
              </p:nvSpPr>
              <p:spPr bwMode="auto">
                <a:xfrm>
                  <a:off x="4681255" y="3830638"/>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1000" name="Line 122">
                  <a:extLst>
                    <a:ext uri="{FF2B5EF4-FFF2-40B4-BE49-F238E27FC236}">
                      <a16:creationId xmlns:a16="http://schemas.microsoft.com/office/drawing/2014/main" id="{2ABC3CD9-4EBB-4C8C-DA2D-671EBFAA41A4}"/>
                    </a:ext>
                  </a:extLst>
                </p:cNvPr>
                <p:cNvSpPr>
                  <a:spLocks noChangeShapeType="1"/>
                </p:cNvSpPr>
                <p:nvPr/>
              </p:nvSpPr>
              <p:spPr bwMode="auto">
                <a:xfrm>
                  <a:off x="4693955" y="3830638"/>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1001" name="Line 123">
                  <a:extLst>
                    <a:ext uri="{FF2B5EF4-FFF2-40B4-BE49-F238E27FC236}">
                      <a16:creationId xmlns:a16="http://schemas.microsoft.com/office/drawing/2014/main" id="{9BC8BF19-EBBC-2E1D-344A-2223E613E606}"/>
                    </a:ext>
                  </a:extLst>
                </p:cNvPr>
                <p:cNvSpPr>
                  <a:spLocks noChangeShapeType="1"/>
                </p:cNvSpPr>
                <p:nvPr/>
              </p:nvSpPr>
              <p:spPr bwMode="auto">
                <a:xfrm>
                  <a:off x="4714593" y="3830638"/>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1002" name="Line 124">
                  <a:extLst>
                    <a:ext uri="{FF2B5EF4-FFF2-40B4-BE49-F238E27FC236}">
                      <a16:creationId xmlns:a16="http://schemas.microsoft.com/office/drawing/2014/main" id="{5F7895BE-1323-4072-3266-CA432C088200}"/>
                    </a:ext>
                  </a:extLst>
                </p:cNvPr>
                <p:cNvSpPr>
                  <a:spLocks noChangeShapeType="1"/>
                </p:cNvSpPr>
                <p:nvPr/>
              </p:nvSpPr>
              <p:spPr bwMode="auto">
                <a:xfrm>
                  <a:off x="4724118" y="3830638"/>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1003" name="Line 125">
                  <a:extLst>
                    <a:ext uri="{FF2B5EF4-FFF2-40B4-BE49-F238E27FC236}">
                      <a16:creationId xmlns:a16="http://schemas.microsoft.com/office/drawing/2014/main" id="{D4C17A6E-BDF7-BA06-DD76-BF79B94363CF}"/>
                    </a:ext>
                  </a:extLst>
                </p:cNvPr>
                <p:cNvSpPr>
                  <a:spLocks noChangeShapeType="1"/>
                </p:cNvSpPr>
                <p:nvPr/>
              </p:nvSpPr>
              <p:spPr bwMode="auto">
                <a:xfrm>
                  <a:off x="4730468" y="3854450"/>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1004" name="Line 126">
                  <a:extLst>
                    <a:ext uri="{FF2B5EF4-FFF2-40B4-BE49-F238E27FC236}">
                      <a16:creationId xmlns:a16="http://schemas.microsoft.com/office/drawing/2014/main" id="{41ED4AC9-A817-0018-D009-F5C943DCF37F}"/>
                    </a:ext>
                  </a:extLst>
                </p:cNvPr>
                <p:cNvSpPr>
                  <a:spLocks noChangeShapeType="1"/>
                </p:cNvSpPr>
                <p:nvPr/>
              </p:nvSpPr>
              <p:spPr bwMode="auto">
                <a:xfrm>
                  <a:off x="4744755" y="3902075"/>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1005" name="Line 127">
                  <a:extLst>
                    <a:ext uri="{FF2B5EF4-FFF2-40B4-BE49-F238E27FC236}">
                      <a16:creationId xmlns:a16="http://schemas.microsoft.com/office/drawing/2014/main" id="{95D5B8E5-E059-716C-3651-A19DEC7290D1}"/>
                    </a:ext>
                  </a:extLst>
                </p:cNvPr>
                <p:cNvSpPr>
                  <a:spLocks noChangeShapeType="1"/>
                </p:cNvSpPr>
                <p:nvPr/>
              </p:nvSpPr>
              <p:spPr bwMode="auto">
                <a:xfrm>
                  <a:off x="4751105" y="3902075"/>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1006" name="Line 128">
                  <a:extLst>
                    <a:ext uri="{FF2B5EF4-FFF2-40B4-BE49-F238E27FC236}">
                      <a16:creationId xmlns:a16="http://schemas.microsoft.com/office/drawing/2014/main" id="{359864F9-D489-F08B-3264-F36D8E41600B}"/>
                    </a:ext>
                  </a:extLst>
                </p:cNvPr>
                <p:cNvSpPr>
                  <a:spLocks noChangeShapeType="1"/>
                </p:cNvSpPr>
                <p:nvPr/>
              </p:nvSpPr>
              <p:spPr bwMode="auto">
                <a:xfrm>
                  <a:off x="4765393" y="3902075"/>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1007" name="Line 129">
                  <a:extLst>
                    <a:ext uri="{FF2B5EF4-FFF2-40B4-BE49-F238E27FC236}">
                      <a16:creationId xmlns:a16="http://schemas.microsoft.com/office/drawing/2014/main" id="{3D35339A-278D-E82C-3B90-5AC376A43B4D}"/>
                    </a:ext>
                  </a:extLst>
                </p:cNvPr>
                <p:cNvSpPr>
                  <a:spLocks noChangeShapeType="1"/>
                </p:cNvSpPr>
                <p:nvPr/>
              </p:nvSpPr>
              <p:spPr bwMode="auto">
                <a:xfrm>
                  <a:off x="4800318" y="3932238"/>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1008" name="Line 130">
                  <a:extLst>
                    <a:ext uri="{FF2B5EF4-FFF2-40B4-BE49-F238E27FC236}">
                      <a16:creationId xmlns:a16="http://schemas.microsoft.com/office/drawing/2014/main" id="{94CBCD41-E476-98BB-C8A8-9B5B3E2B38FC}"/>
                    </a:ext>
                  </a:extLst>
                </p:cNvPr>
                <p:cNvSpPr>
                  <a:spLocks noChangeShapeType="1"/>
                </p:cNvSpPr>
                <p:nvPr/>
              </p:nvSpPr>
              <p:spPr bwMode="auto">
                <a:xfrm>
                  <a:off x="4986055" y="3959225"/>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1009" name="Line 131">
                  <a:extLst>
                    <a:ext uri="{FF2B5EF4-FFF2-40B4-BE49-F238E27FC236}">
                      <a16:creationId xmlns:a16="http://schemas.microsoft.com/office/drawing/2014/main" id="{BC2DF997-CCFF-6A6E-94D4-815BD6EDE322}"/>
                    </a:ext>
                  </a:extLst>
                </p:cNvPr>
                <p:cNvSpPr>
                  <a:spLocks noChangeShapeType="1"/>
                </p:cNvSpPr>
                <p:nvPr/>
              </p:nvSpPr>
              <p:spPr bwMode="auto">
                <a:xfrm>
                  <a:off x="5284505" y="3990975"/>
                  <a:ext cx="0" cy="80963"/>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1010" name="Line 132">
                  <a:extLst>
                    <a:ext uri="{FF2B5EF4-FFF2-40B4-BE49-F238E27FC236}">
                      <a16:creationId xmlns:a16="http://schemas.microsoft.com/office/drawing/2014/main" id="{52C621D6-E409-FAB8-6D01-9736F356E156}"/>
                    </a:ext>
                  </a:extLst>
                </p:cNvPr>
                <p:cNvSpPr>
                  <a:spLocks noChangeShapeType="1"/>
                </p:cNvSpPr>
                <p:nvPr/>
              </p:nvSpPr>
              <p:spPr bwMode="auto">
                <a:xfrm>
                  <a:off x="5311493" y="4022725"/>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1011" name="Line 133">
                  <a:extLst>
                    <a:ext uri="{FF2B5EF4-FFF2-40B4-BE49-F238E27FC236}">
                      <a16:creationId xmlns:a16="http://schemas.microsoft.com/office/drawing/2014/main" id="{7242D5A7-8A63-84D3-20B4-561BF06F6939}"/>
                    </a:ext>
                  </a:extLst>
                </p:cNvPr>
                <p:cNvSpPr>
                  <a:spLocks noChangeShapeType="1"/>
                </p:cNvSpPr>
                <p:nvPr/>
              </p:nvSpPr>
              <p:spPr bwMode="auto">
                <a:xfrm>
                  <a:off x="5325780" y="4059238"/>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1012" name="Line 134">
                  <a:extLst>
                    <a:ext uri="{FF2B5EF4-FFF2-40B4-BE49-F238E27FC236}">
                      <a16:creationId xmlns:a16="http://schemas.microsoft.com/office/drawing/2014/main" id="{83BF9C7A-4026-5E97-BC4F-7C07500962A7}"/>
                    </a:ext>
                  </a:extLst>
                </p:cNvPr>
                <p:cNvSpPr>
                  <a:spLocks noChangeShapeType="1"/>
                </p:cNvSpPr>
                <p:nvPr/>
              </p:nvSpPr>
              <p:spPr bwMode="auto">
                <a:xfrm>
                  <a:off x="5341655" y="4059238"/>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1013" name="Line 135">
                  <a:extLst>
                    <a:ext uri="{FF2B5EF4-FFF2-40B4-BE49-F238E27FC236}">
                      <a16:creationId xmlns:a16="http://schemas.microsoft.com/office/drawing/2014/main" id="{F72C856C-FBE5-EBAC-EC53-5C9B1612ADFA}"/>
                    </a:ext>
                  </a:extLst>
                </p:cNvPr>
                <p:cNvSpPr>
                  <a:spLocks noChangeShapeType="1"/>
                </p:cNvSpPr>
                <p:nvPr/>
              </p:nvSpPr>
              <p:spPr bwMode="auto">
                <a:xfrm>
                  <a:off x="5667093" y="4059238"/>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1014" name="Line 136">
                  <a:extLst>
                    <a:ext uri="{FF2B5EF4-FFF2-40B4-BE49-F238E27FC236}">
                      <a16:creationId xmlns:a16="http://schemas.microsoft.com/office/drawing/2014/main" id="{941E72BF-20E1-458B-3F34-92948B565630}"/>
                    </a:ext>
                  </a:extLst>
                </p:cNvPr>
                <p:cNvSpPr>
                  <a:spLocks noChangeShapeType="1"/>
                </p:cNvSpPr>
                <p:nvPr/>
              </p:nvSpPr>
              <p:spPr bwMode="auto">
                <a:xfrm>
                  <a:off x="5873468" y="4132263"/>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1015" name="Line 137">
                  <a:extLst>
                    <a:ext uri="{FF2B5EF4-FFF2-40B4-BE49-F238E27FC236}">
                      <a16:creationId xmlns:a16="http://schemas.microsoft.com/office/drawing/2014/main" id="{4FCCDC83-644A-04F0-D661-13C537715739}"/>
                    </a:ext>
                  </a:extLst>
                </p:cNvPr>
                <p:cNvSpPr>
                  <a:spLocks noChangeShapeType="1"/>
                </p:cNvSpPr>
                <p:nvPr/>
              </p:nvSpPr>
              <p:spPr bwMode="auto">
                <a:xfrm>
                  <a:off x="5929030" y="4219575"/>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1016" name="Line 138">
                  <a:extLst>
                    <a:ext uri="{FF2B5EF4-FFF2-40B4-BE49-F238E27FC236}">
                      <a16:creationId xmlns:a16="http://schemas.microsoft.com/office/drawing/2014/main" id="{27D8830D-2610-AE60-E248-1E67331F3EAA}"/>
                    </a:ext>
                  </a:extLst>
                </p:cNvPr>
                <p:cNvSpPr>
                  <a:spLocks noChangeShapeType="1"/>
                </p:cNvSpPr>
                <p:nvPr/>
              </p:nvSpPr>
              <p:spPr bwMode="auto">
                <a:xfrm>
                  <a:off x="5943318" y="4219575"/>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1017" name="Line 139">
                  <a:extLst>
                    <a:ext uri="{FF2B5EF4-FFF2-40B4-BE49-F238E27FC236}">
                      <a16:creationId xmlns:a16="http://schemas.microsoft.com/office/drawing/2014/main" id="{80C393EE-66E6-10B6-72F0-F44ECF4135EE}"/>
                    </a:ext>
                  </a:extLst>
                </p:cNvPr>
                <p:cNvSpPr>
                  <a:spLocks noChangeShapeType="1"/>
                </p:cNvSpPr>
                <p:nvPr/>
              </p:nvSpPr>
              <p:spPr bwMode="auto">
                <a:xfrm>
                  <a:off x="5959193" y="4219575"/>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1018" name="Line 140">
                  <a:extLst>
                    <a:ext uri="{FF2B5EF4-FFF2-40B4-BE49-F238E27FC236}">
                      <a16:creationId xmlns:a16="http://schemas.microsoft.com/office/drawing/2014/main" id="{64C28E19-BE46-3452-A6FF-B0C23DBF5DE5}"/>
                    </a:ext>
                  </a:extLst>
                </p:cNvPr>
                <p:cNvSpPr>
                  <a:spLocks noChangeShapeType="1"/>
                </p:cNvSpPr>
                <p:nvPr/>
              </p:nvSpPr>
              <p:spPr bwMode="auto">
                <a:xfrm>
                  <a:off x="7121243" y="4219575"/>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1019" name="Freeform 141">
                  <a:extLst>
                    <a:ext uri="{FF2B5EF4-FFF2-40B4-BE49-F238E27FC236}">
                      <a16:creationId xmlns:a16="http://schemas.microsoft.com/office/drawing/2014/main" id="{60DEAE04-8053-891E-AE33-79A475F0E1C3}"/>
                    </a:ext>
                  </a:extLst>
                </p:cNvPr>
                <p:cNvSpPr>
                  <a:spLocks/>
                </p:cNvSpPr>
                <p:nvPr/>
              </p:nvSpPr>
              <p:spPr bwMode="auto">
                <a:xfrm>
                  <a:off x="1444343" y="1417638"/>
                  <a:ext cx="5676900" cy="2884488"/>
                </a:xfrm>
                <a:custGeom>
                  <a:avLst/>
                  <a:gdLst>
                    <a:gd name="T0" fmla="*/ 89 w 3576"/>
                    <a:gd name="T1" fmla="*/ 13 h 1817"/>
                    <a:gd name="T2" fmla="*/ 134 w 3576"/>
                    <a:gd name="T3" fmla="*/ 32 h 1817"/>
                    <a:gd name="T4" fmla="*/ 165 w 3576"/>
                    <a:gd name="T5" fmla="*/ 57 h 1817"/>
                    <a:gd name="T6" fmla="*/ 191 w 3576"/>
                    <a:gd name="T7" fmla="*/ 76 h 1817"/>
                    <a:gd name="T8" fmla="*/ 254 w 3576"/>
                    <a:gd name="T9" fmla="*/ 88 h 1817"/>
                    <a:gd name="T10" fmla="*/ 268 w 3576"/>
                    <a:gd name="T11" fmla="*/ 139 h 1817"/>
                    <a:gd name="T12" fmla="*/ 285 w 3576"/>
                    <a:gd name="T13" fmla="*/ 159 h 1817"/>
                    <a:gd name="T14" fmla="*/ 317 w 3576"/>
                    <a:gd name="T15" fmla="*/ 185 h 1817"/>
                    <a:gd name="T16" fmla="*/ 371 w 3576"/>
                    <a:gd name="T17" fmla="*/ 210 h 1817"/>
                    <a:gd name="T18" fmla="*/ 429 w 3576"/>
                    <a:gd name="T19" fmla="*/ 222 h 1817"/>
                    <a:gd name="T20" fmla="*/ 482 w 3576"/>
                    <a:gd name="T21" fmla="*/ 248 h 1817"/>
                    <a:gd name="T22" fmla="*/ 509 w 3576"/>
                    <a:gd name="T23" fmla="*/ 274 h 1817"/>
                    <a:gd name="T24" fmla="*/ 536 w 3576"/>
                    <a:gd name="T25" fmla="*/ 287 h 1817"/>
                    <a:gd name="T26" fmla="*/ 545 w 3576"/>
                    <a:gd name="T27" fmla="*/ 325 h 1817"/>
                    <a:gd name="T28" fmla="*/ 559 w 3576"/>
                    <a:gd name="T29" fmla="*/ 351 h 1817"/>
                    <a:gd name="T30" fmla="*/ 567 w 3576"/>
                    <a:gd name="T31" fmla="*/ 383 h 1817"/>
                    <a:gd name="T32" fmla="*/ 586 w 3576"/>
                    <a:gd name="T33" fmla="*/ 422 h 1817"/>
                    <a:gd name="T34" fmla="*/ 603 w 3576"/>
                    <a:gd name="T35" fmla="*/ 442 h 1817"/>
                    <a:gd name="T36" fmla="*/ 639 w 3576"/>
                    <a:gd name="T37" fmla="*/ 462 h 1817"/>
                    <a:gd name="T38" fmla="*/ 661 w 3576"/>
                    <a:gd name="T39" fmla="*/ 488 h 1817"/>
                    <a:gd name="T40" fmla="*/ 701 w 3576"/>
                    <a:gd name="T41" fmla="*/ 508 h 1817"/>
                    <a:gd name="T42" fmla="*/ 720 w 3576"/>
                    <a:gd name="T43" fmla="*/ 541 h 1817"/>
                    <a:gd name="T44" fmla="*/ 747 w 3576"/>
                    <a:gd name="T45" fmla="*/ 561 h 1817"/>
                    <a:gd name="T46" fmla="*/ 778 w 3576"/>
                    <a:gd name="T47" fmla="*/ 588 h 1817"/>
                    <a:gd name="T48" fmla="*/ 791 w 3576"/>
                    <a:gd name="T49" fmla="*/ 607 h 1817"/>
                    <a:gd name="T50" fmla="*/ 818 w 3576"/>
                    <a:gd name="T51" fmla="*/ 628 h 1817"/>
                    <a:gd name="T52" fmla="*/ 827 w 3576"/>
                    <a:gd name="T53" fmla="*/ 666 h 1817"/>
                    <a:gd name="T54" fmla="*/ 835 w 3576"/>
                    <a:gd name="T55" fmla="*/ 693 h 1817"/>
                    <a:gd name="T56" fmla="*/ 845 w 3576"/>
                    <a:gd name="T57" fmla="*/ 713 h 1817"/>
                    <a:gd name="T58" fmla="*/ 854 w 3576"/>
                    <a:gd name="T59" fmla="*/ 800 h 1817"/>
                    <a:gd name="T60" fmla="*/ 862 w 3576"/>
                    <a:gd name="T61" fmla="*/ 834 h 1817"/>
                    <a:gd name="T62" fmla="*/ 881 w 3576"/>
                    <a:gd name="T63" fmla="*/ 861 h 1817"/>
                    <a:gd name="T64" fmla="*/ 898 w 3576"/>
                    <a:gd name="T65" fmla="*/ 887 h 1817"/>
                    <a:gd name="T66" fmla="*/ 975 w 3576"/>
                    <a:gd name="T67" fmla="*/ 907 h 1817"/>
                    <a:gd name="T68" fmla="*/ 1037 w 3576"/>
                    <a:gd name="T69" fmla="*/ 928 h 1817"/>
                    <a:gd name="T70" fmla="*/ 1104 w 3576"/>
                    <a:gd name="T71" fmla="*/ 947 h 1817"/>
                    <a:gd name="T72" fmla="*/ 1113 w 3576"/>
                    <a:gd name="T73" fmla="*/ 988 h 1817"/>
                    <a:gd name="T74" fmla="*/ 1126 w 3576"/>
                    <a:gd name="T75" fmla="*/ 1009 h 1817"/>
                    <a:gd name="T76" fmla="*/ 1136 w 3576"/>
                    <a:gd name="T77" fmla="*/ 1065 h 1817"/>
                    <a:gd name="T78" fmla="*/ 1153 w 3576"/>
                    <a:gd name="T79" fmla="*/ 1114 h 1817"/>
                    <a:gd name="T80" fmla="*/ 1211 w 3576"/>
                    <a:gd name="T81" fmla="*/ 1135 h 1817"/>
                    <a:gd name="T82" fmla="*/ 1283 w 3576"/>
                    <a:gd name="T83" fmla="*/ 1163 h 1817"/>
                    <a:gd name="T84" fmla="*/ 1341 w 3576"/>
                    <a:gd name="T85" fmla="*/ 1185 h 1817"/>
                    <a:gd name="T86" fmla="*/ 1385 w 3576"/>
                    <a:gd name="T87" fmla="*/ 1207 h 1817"/>
                    <a:gd name="T88" fmla="*/ 1399 w 3576"/>
                    <a:gd name="T89" fmla="*/ 1242 h 1817"/>
                    <a:gd name="T90" fmla="*/ 1408 w 3576"/>
                    <a:gd name="T91" fmla="*/ 1257 h 1817"/>
                    <a:gd name="T92" fmla="*/ 1422 w 3576"/>
                    <a:gd name="T93" fmla="*/ 1303 h 1817"/>
                    <a:gd name="T94" fmla="*/ 1458 w 3576"/>
                    <a:gd name="T95" fmla="*/ 1336 h 1817"/>
                    <a:gd name="T96" fmla="*/ 1614 w 3576"/>
                    <a:gd name="T97" fmla="*/ 1363 h 1817"/>
                    <a:gd name="T98" fmla="*/ 1671 w 3576"/>
                    <a:gd name="T99" fmla="*/ 1391 h 1817"/>
                    <a:gd name="T100" fmla="*/ 1694 w 3576"/>
                    <a:gd name="T101" fmla="*/ 1421 h 1817"/>
                    <a:gd name="T102" fmla="*/ 1712 w 3576"/>
                    <a:gd name="T103" fmla="*/ 1505 h 1817"/>
                    <a:gd name="T104" fmla="*/ 1998 w 3576"/>
                    <a:gd name="T105" fmla="*/ 1545 h 1817"/>
                    <a:gd name="T106" fmla="*/ 2070 w 3576"/>
                    <a:gd name="T107" fmla="*/ 1587 h 1817"/>
                    <a:gd name="T108" fmla="*/ 2101 w 3576"/>
                    <a:gd name="T109" fmla="*/ 1636 h 1817"/>
                    <a:gd name="T110" fmla="*/ 2445 w 3576"/>
                    <a:gd name="T111" fmla="*/ 1693 h 1817"/>
                    <a:gd name="T112" fmla="*/ 2808 w 3576"/>
                    <a:gd name="T113" fmla="*/ 1817 h 1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576" h="1817">
                      <a:moveTo>
                        <a:pt x="0" y="0"/>
                      </a:moveTo>
                      <a:lnTo>
                        <a:pt x="0" y="0"/>
                      </a:lnTo>
                      <a:lnTo>
                        <a:pt x="0" y="0"/>
                      </a:lnTo>
                      <a:lnTo>
                        <a:pt x="0" y="0"/>
                      </a:lnTo>
                      <a:lnTo>
                        <a:pt x="57" y="0"/>
                      </a:lnTo>
                      <a:lnTo>
                        <a:pt x="57" y="6"/>
                      </a:lnTo>
                      <a:lnTo>
                        <a:pt x="57" y="6"/>
                      </a:lnTo>
                      <a:lnTo>
                        <a:pt x="89" y="6"/>
                      </a:lnTo>
                      <a:lnTo>
                        <a:pt x="89" y="13"/>
                      </a:lnTo>
                      <a:lnTo>
                        <a:pt x="89" y="13"/>
                      </a:lnTo>
                      <a:lnTo>
                        <a:pt x="103" y="13"/>
                      </a:lnTo>
                      <a:lnTo>
                        <a:pt x="103" y="13"/>
                      </a:lnTo>
                      <a:lnTo>
                        <a:pt x="103" y="13"/>
                      </a:lnTo>
                      <a:lnTo>
                        <a:pt x="103" y="13"/>
                      </a:lnTo>
                      <a:lnTo>
                        <a:pt x="103" y="26"/>
                      </a:lnTo>
                      <a:lnTo>
                        <a:pt x="103" y="26"/>
                      </a:lnTo>
                      <a:lnTo>
                        <a:pt x="120" y="26"/>
                      </a:lnTo>
                      <a:lnTo>
                        <a:pt x="120" y="32"/>
                      </a:lnTo>
                      <a:lnTo>
                        <a:pt x="120" y="32"/>
                      </a:lnTo>
                      <a:lnTo>
                        <a:pt x="134" y="32"/>
                      </a:lnTo>
                      <a:lnTo>
                        <a:pt x="134" y="32"/>
                      </a:lnTo>
                      <a:lnTo>
                        <a:pt x="134" y="32"/>
                      </a:lnTo>
                      <a:lnTo>
                        <a:pt x="134" y="32"/>
                      </a:lnTo>
                      <a:lnTo>
                        <a:pt x="134" y="44"/>
                      </a:lnTo>
                      <a:lnTo>
                        <a:pt x="134" y="44"/>
                      </a:lnTo>
                      <a:lnTo>
                        <a:pt x="160" y="44"/>
                      </a:lnTo>
                      <a:lnTo>
                        <a:pt x="160" y="51"/>
                      </a:lnTo>
                      <a:lnTo>
                        <a:pt x="160" y="51"/>
                      </a:lnTo>
                      <a:lnTo>
                        <a:pt x="165" y="51"/>
                      </a:lnTo>
                      <a:lnTo>
                        <a:pt x="165" y="57"/>
                      </a:lnTo>
                      <a:lnTo>
                        <a:pt x="165" y="57"/>
                      </a:lnTo>
                      <a:lnTo>
                        <a:pt x="174" y="57"/>
                      </a:lnTo>
                      <a:lnTo>
                        <a:pt x="174" y="57"/>
                      </a:lnTo>
                      <a:lnTo>
                        <a:pt x="174" y="57"/>
                      </a:lnTo>
                      <a:lnTo>
                        <a:pt x="174" y="57"/>
                      </a:lnTo>
                      <a:lnTo>
                        <a:pt x="174" y="70"/>
                      </a:lnTo>
                      <a:lnTo>
                        <a:pt x="174" y="70"/>
                      </a:lnTo>
                      <a:lnTo>
                        <a:pt x="191" y="70"/>
                      </a:lnTo>
                      <a:lnTo>
                        <a:pt x="191" y="76"/>
                      </a:lnTo>
                      <a:lnTo>
                        <a:pt x="191" y="76"/>
                      </a:lnTo>
                      <a:lnTo>
                        <a:pt x="201" y="76"/>
                      </a:lnTo>
                      <a:lnTo>
                        <a:pt x="201" y="83"/>
                      </a:lnTo>
                      <a:lnTo>
                        <a:pt x="201" y="83"/>
                      </a:lnTo>
                      <a:lnTo>
                        <a:pt x="210" y="83"/>
                      </a:lnTo>
                      <a:lnTo>
                        <a:pt x="210" y="88"/>
                      </a:lnTo>
                      <a:lnTo>
                        <a:pt x="210" y="88"/>
                      </a:lnTo>
                      <a:lnTo>
                        <a:pt x="254" y="88"/>
                      </a:lnTo>
                      <a:lnTo>
                        <a:pt x="254" y="88"/>
                      </a:lnTo>
                      <a:lnTo>
                        <a:pt x="254" y="88"/>
                      </a:lnTo>
                      <a:lnTo>
                        <a:pt x="254" y="88"/>
                      </a:lnTo>
                      <a:lnTo>
                        <a:pt x="254" y="121"/>
                      </a:lnTo>
                      <a:lnTo>
                        <a:pt x="254" y="121"/>
                      </a:lnTo>
                      <a:lnTo>
                        <a:pt x="259" y="121"/>
                      </a:lnTo>
                      <a:lnTo>
                        <a:pt x="259" y="127"/>
                      </a:lnTo>
                      <a:lnTo>
                        <a:pt x="259" y="127"/>
                      </a:lnTo>
                      <a:lnTo>
                        <a:pt x="264" y="127"/>
                      </a:lnTo>
                      <a:lnTo>
                        <a:pt x="264" y="134"/>
                      </a:lnTo>
                      <a:lnTo>
                        <a:pt x="264" y="134"/>
                      </a:lnTo>
                      <a:lnTo>
                        <a:pt x="268" y="134"/>
                      </a:lnTo>
                      <a:lnTo>
                        <a:pt x="268" y="139"/>
                      </a:lnTo>
                      <a:lnTo>
                        <a:pt x="268" y="139"/>
                      </a:lnTo>
                      <a:lnTo>
                        <a:pt x="272" y="139"/>
                      </a:lnTo>
                      <a:lnTo>
                        <a:pt x="272" y="146"/>
                      </a:lnTo>
                      <a:lnTo>
                        <a:pt x="272" y="146"/>
                      </a:lnTo>
                      <a:lnTo>
                        <a:pt x="277" y="146"/>
                      </a:lnTo>
                      <a:lnTo>
                        <a:pt x="277" y="152"/>
                      </a:lnTo>
                      <a:lnTo>
                        <a:pt x="277" y="152"/>
                      </a:lnTo>
                      <a:lnTo>
                        <a:pt x="281" y="152"/>
                      </a:lnTo>
                      <a:lnTo>
                        <a:pt x="281" y="159"/>
                      </a:lnTo>
                      <a:lnTo>
                        <a:pt x="285" y="159"/>
                      </a:lnTo>
                      <a:lnTo>
                        <a:pt x="285" y="159"/>
                      </a:lnTo>
                      <a:lnTo>
                        <a:pt x="285" y="172"/>
                      </a:lnTo>
                      <a:lnTo>
                        <a:pt x="285" y="172"/>
                      </a:lnTo>
                      <a:lnTo>
                        <a:pt x="291" y="172"/>
                      </a:lnTo>
                      <a:lnTo>
                        <a:pt x="291" y="178"/>
                      </a:lnTo>
                      <a:lnTo>
                        <a:pt x="291" y="178"/>
                      </a:lnTo>
                      <a:lnTo>
                        <a:pt x="308" y="178"/>
                      </a:lnTo>
                      <a:lnTo>
                        <a:pt x="308" y="185"/>
                      </a:lnTo>
                      <a:lnTo>
                        <a:pt x="308" y="185"/>
                      </a:lnTo>
                      <a:lnTo>
                        <a:pt x="317" y="185"/>
                      </a:lnTo>
                      <a:lnTo>
                        <a:pt x="317" y="191"/>
                      </a:lnTo>
                      <a:lnTo>
                        <a:pt x="317" y="191"/>
                      </a:lnTo>
                      <a:lnTo>
                        <a:pt x="366" y="191"/>
                      </a:lnTo>
                      <a:lnTo>
                        <a:pt x="366" y="198"/>
                      </a:lnTo>
                      <a:lnTo>
                        <a:pt x="366" y="198"/>
                      </a:lnTo>
                      <a:lnTo>
                        <a:pt x="371" y="198"/>
                      </a:lnTo>
                      <a:lnTo>
                        <a:pt x="371" y="198"/>
                      </a:lnTo>
                      <a:lnTo>
                        <a:pt x="371" y="198"/>
                      </a:lnTo>
                      <a:lnTo>
                        <a:pt x="371" y="198"/>
                      </a:lnTo>
                      <a:lnTo>
                        <a:pt x="371" y="210"/>
                      </a:lnTo>
                      <a:lnTo>
                        <a:pt x="371" y="210"/>
                      </a:lnTo>
                      <a:lnTo>
                        <a:pt x="389" y="210"/>
                      </a:lnTo>
                      <a:lnTo>
                        <a:pt x="389" y="217"/>
                      </a:lnTo>
                      <a:lnTo>
                        <a:pt x="389" y="217"/>
                      </a:lnTo>
                      <a:lnTo>
                        <a:pt x="406" y="217"/>
                      </a:lnTo>
                      <a:lnTo>
                        <a:pt x="406" y="222"/>
                      </a:lnTo>
                      <a:lnTo>
                        <a:pt x="406" y="222"/>
                      </a:lnTo>
                      <a:lnTo>
                        <a:pt x="429" y="222"/>
                      </a:lnTo>
                      <a:lnTo>
                        <a:pt x="429" y="222"/>
                      </a:lnTo>
                      <a:lnTo>
                        <a:pt x="429" y="222"/>
                      </a:lnTo>
                      <a:lnTo>
                        <a:pt x="429" y="222"/>
                      </a:lnTo>
                      <a:lnTo>
                        <a:pt x="429" y="235"/>
                      </a:lnTo>
                      <a:lnTo>
                        <a:pt x="429" y="235"/>
                      </a:lnTo>
                      <a:lnTo>
                        <a:pt x="456" y="235"/>
                      </a:lnTo>
                      <a:lnTo>
                        <a:pt x="456" y="242"/>
                      </a:lnTo>
                      <a:lnTo>
                        <a:pt x="456" y="242"/>
                      </a:lnTo>
                      <a:lnTo>
                        <a:pt x="469" y="242"/>
                      </a:lnTo>
                      <a:lnTo>
                        <a:pt x="469" y="248"/>
                      </a:lnTo>
                      <a:lnTo>
                        <a:pt x="469" y="248"/>
                      </a:lnTo>
                      <a:lnTo>
                        <a:pt x="482" y="248"/>
                      </a:lnTo>
                      <a:lnTo>
                        <a:pt x="482" y="255"/>
                      </a:lnTo>
                      <a:lnTo>
                        <a:pt x="482" y="255"/>
                      </a:lnTo>
                      <a:lnTo>
                        <a:pt x="492" y="255"/>
                      </a:lnTo>
                      <a:lnTo>
                        <a:pt x="492" y="261"/>
                      </a:lnTo>
                      <a:lnTo>
                        <a:pt x="492" y="261"/>
                      </a:lnTo>
                      <a:lnTo>
                        <a:pt x="496" y="261"/>
                      </a:lnTo>
                      <a:lnTo>
                        <a:pt x="496" y="268"/>
                      </a:lnTo>
                      <a:lnTo>
                        <a:pt x="496" y="268"/>
                      </a:lnTo>
                      <a:lnTo>
                        <a:pt x="509" y="268"/>
                      </a:lnTo>
                      <a:lnTo>
                        <a:pt x="509" y="274"/>
                      </a:lnTo>
                      <a:lnTo>
                        <a:pt x="509" y="274"/>
                      </a:lnTo>
                      <a:lnTo>
                        <a:pt x="513" y="274"/>
                      </a:lnTo>
                      <a:lnTo>
                        <a:pt x="513" y="274"/>
                      </a:lnTo>
                      <a:lnTo>
                        <a:pt x="513" y="274"/>
                      </a:lnTo>
                      <a:lnTo>
                        <a:pt x="513" y="274"/>
                      </a:lnTo>
                      <a:lnTo>
                        <a:pt x="513" y="287"/>
                      </a:lnTo>
                      <a:lnTo>
                        <a:pt x="513" y="287"/>
                      </a:lnTo>
                      <a:lnTo>
                        <a:pt x="536" y="287"/>
                      </a:lnTo>
                      <a:lnTo>
                        <a:pt x="536" y="287"/>
                      </a:lnTo>
                      <a:lnTo>
                        <a:pt x="536" y="287"/>
                      </a:lnTo>
                      <a:lnTo>
                        <a:pt x="536" y="287"/>
                      </a:lnTo>
                      <a:lnTo>
                        <a:pt x="536" y="313"/>
                      </a:lnTo>
                      <a:lnTo>
                        <a:pt x="536" y="313"/>
                      </a:lnTo>
                      <a:lnTo>
                        <a:pt x="540" y="313"/>
                      </a:lnTo>
                      <a:lnTo>
                        <a:pt x="540" y="313"/>
                      </a:lnTo>
                      <a:lnTo>
                        <a:pt x="540" y="313"/>
                      </a:lnTo>
                      <a:lnTo>
                        <a:pt x="540" y="313"/>
                      </a:lnTo>
                      <a:lnTo>
                        <a:pt x="540" y="325"/>
                      </a:lnTo>
                      <a:lnTo>
                        <a:pt x="545" y="325"/>
                      </a:lnTo>
                      <a:lnTo>
                        <a:pt x="545" y="325"/>
                      </a:lnTo>
                      <a:lnTo>
                        <a:pt x="545" y="338"/>
                      </a:lnTo>
                      <a:lnTo>
                        <a:pt x="545" y="338"/>
                      </a:lnTo>
                      <a:lnTo>
                        <a:pt x="554" y="338"/>
                      </a:lnTo>
                      <a:lnTo>
                        <a:pt x="554" y="338"/>
                      </a:lnTo>
                      <a:lnTo>
                        <a:pt x="554" y="338"/>
                      </a:lnTo>
                      <a:lnTo>
                        <a:pt x="554" y="338"/>
                      </a:lnTo>
                      <a:lnTo>
                        <a:pt x="554" y="351"/>
                      </a:lnTo>
                      <a:lnTo>
                        <a:pt x="554" y="351"/>
                      </a:lnTo>
                      <a:lnTo>
                        <a:pt x="559" y="351"/>
                      </a:lnTo>
                      <a:lnTo>
                        <a:pt x="559" y="351"/>
                      </a:lnTo>
                      <a:lnTo>
                        <a:pt x="559" y="351"/>
                      </a:lnTo>
                      <a:lnTo>
                        <a:pt x="559" y="351"/>
                      </a:lnTo>
                      <a:lnTo>
                        <a:pt x="559" y="364"/>
                      </a:lnTo>
                      <a:lnTo>
                        <a:pt x="563" y="364"/>
                      </a:lnTo>
                      <a:lnTo>
                        <a:pt x="563" y="364"/>
                      </a:lnTo>
                      <a:lnTo>
                        <a:pt x="563" y="383"/>
                      </a:lnTo>
                      <a:lnTo>
                        <a:pt x="563" y="383"/>
                      </a:lnTo>
                      <a:lnTo>
                        <a:pt x="567" y="383"/>
                      </a:lnTo>
                      <a:lnTo>
                        <a:pt x="567" y="383"/>
                      </a:lnTo>
                      <a:lnTo>
                        <a:pt x="567" y="383"/>
                      </a:lnTo>
                      <a:lnTo>
                        <a:pt x="567" y="383"/>
                      </a:lnTo>
                      <a:lnTo>
                        <a:pt x="567" y="409"/>
                      </a:lnTo>
                      <a:lnTo>
                        <a:pt x="567" y="409"/>
                      </a:lnTo>
                      <a:lnTo>
                        <a:pt x="572" y="409"/>
                      </a:lnTo>
                      <a:lnTo>
                        <a:pt x="572" y="409"/>
                      </a:lnTo>
                      <a:lnTo>
                        <a:pt x="572" y="409"/>
                      </a:lnTo>
                      <a:lnTo>
                        <a:pt x="572" y="409"/>
                      </a:lnTo>
                      <a:lnTo>
                        <a:pt x="572" y="422"/>
                      </a:lnTo>
                      <a:lnTo>
                        <a:pt x="572" y="422"/>
                      </a:lnTo>
                      <a:lnTo>
                        <a:pt x="586" y="422"/>
                      </a:lnTo>
                      <a:lnTo>
                        <a:pt x="586" y="422"/>
                      </a:lnTo>
                      <a:lnTo>
                        <a:pt x="586" y="422"/>
                      </a:lnTo>
                      <a:lnTo>
                        <a:pt x="586" y="422"/>
                      </a:lnTo>
                      <a:lnTo>
                        <a:pt x="586" y="435"/>
                      </a:lnTo>
                      <a:lnTo>
                        <a:pt x="586" y="435"/>
                      </a:lnTo>
                      <a:lnTo>
                        <a:pt x="594" y="435"/>
                      </a:lnTo>
                      <a:lnTo>
                        <a:pt x="594" y="442"/>
                      </a:lnTo>
                      <a:lnTo>
                        <a:pt x="594" y="442"/>
                      </a:lnTo>
                      <a:lnTo>
                        <a:pt x="603" y="442"/>
                      </a:lnTo>
                      <a:lnTo>
                        <a:pt x="603" y="442"/>
                      </a:lnTo>
                      <a:lnTo>
                        <a:pt x="603" y="442"/>
                      </a:lnTo>
                      <a:lnTo>
                        <a:pt x="603" y="442"/>
                      </a:lnTo>
                      <a:lnTo>
                        <a:pt x="603" y="456"/>
                      </a:lnTo>
                      <a:lnTo>
                        <a:pt x="603" y="456"/>
                      </a:lnTo>
                      <a:lnTo>
                        <a:pt x="607" y="456"/>
                      </a:lnTo>
                      <a:lnTo>
                        <a:pt x="607" y="462"/>
                      </a:lnTo>
                      <a:lnTo>
                        <a:pt x="607" y="462"/>
                      </a:lnTo>
                      <a:lnTo>
                        <a:pt x="639" y="462"/>
                      </a:lnTo>
                      <a:lnTo>
                        <a:pt x="639" y="462"/>
                      </a:lnTo>
                      <a:lnTo>
                        <a:pt x="639" y="462"/>
                      </a:lnTo>
                      <a:lnTo>
                        <a:pt x="639" y="462"/>
                      </a:lnTo>
                      <a:lnTo>
                        <a:pt x="639" y="475"/>
                      </a:lnTo>
                      <a:lnTo>
                        <a:pt x="639" y="475"/>
                      </a:lnTo>
                      <a:lnTo>
                        <a:pt x="643" y="475"/>
                      </a:lnTo>
                      <a:lnTo>
                        <a:pt x="643" y="482"/>
                      </a:lnTo>
                      <a:lnTo>
                        <a:pt x="643" y="482"/>
                      </a:lnTo>
                      <a:lnTo>
                        <a:pt x="648" y="482"/>
                      </a:lnTo>
                      <a:lnTo>
                        <a:pt x="648" y="488"/>
                      </a:lnTo>
                      <a:lnTo>
                        <a:pt x="648" y="488"/>
                      </a:lnTo>
                      <a:lnTo>
                        <a:pt x="661" y="488"/>
                      </a:lnTo>
                      <a:lnTo>
                        <a:pt x="661" y="495"/>
                      </a:lnTo>
                      <a:lnTo>
                        <a:pt x="661" y="495"/>
                      </a:lnTo>
                      <a:lnTo>
                        <a:pt x="680" y="495"/>
                      </a:lnTo>
                      <a:lnTo>
                        <a:pt x="680" y="501"/>
                      </a:lnTo>
                      <a:lnTo>
                        <a:pt x="680" y="501"/>
                      </a:lnTo>
                      <a:lnTo>
                        <a:pt x="688" y="501"/>
                      </a:lnTo>
                      <a:lnTo>
                        <a:pt x="688" y="508"/>
                      </a:lnTo>
                      <a:lnTo>
                        <a:pt x="688" y="508"/>
                      </a:lnTo>
                      <a:lnTo>
                        <a:pt x="701" y="508"/>
                      </a:lnTo>
                      <a:lnTo>
                        <a:pt x="701" y="508"/>
                      </a:lnTo>
                      <a:lnTo>
                        <a:pt x="701" y="508"/>
                      </a:lnTo>
                      <a:lnTo>
                        <a:pt x="701" y="508"/>
                      </a:lnTo>
                      <a:lnTo>
                        <a:pt x="701" y="521"/>
                      </a:lnTo>
                      <a:lnTo>
                        <a:pt x="706" y="521"/>
                      </a:lnTo>
                      <a:lnTo>
                        <a:pt x="706" y="521"/>
                      </a:lnTo>
                      <a:lnTo>
                        <a:pt x="706" y="535"/>
                      </a:lnTo>
                      <a:lnTo>
                        <a:pt x="706" y="535"/>
                      </a:lnTo>
                      <a:lnTo>
                        <a:pt x="720" y="535"/>
                      </a:lnTo>
                      <a:lnTo>
                        <a:pt x="720" y="541"/>
                      </a:lnTo>
                      <a:lnTo>
                        <a:pt x="720" y="541"/>
                      </a:lnTo>
                      <a:lnTo>
                        <a:pt x="733" y="541"/>
                      </a:lnTo>
                      <a:lnTo>
                        <a:pt x="733" y="548"/>
                      </a:lnTo>
                      <a:lnTo>
                        <a:pt x="733" y="548"/>
                      </a:lnTo>
                      <a:lnTo>
                        <a:pt x="742" y="548"/>
                      </a:lnTo>
                      <a:lnTo>
                        <a:pt x="742" y="548"/>
                      </a:lnTo>
                      <a:lnTo>
                        <a:pt x="742" y="548"/>
                      </a:lnTo>
                      <a:lnTo>
                        <a:pt x="742" y="548"/>
                      </a:lnTo>
                      <a:lnTo>
                        <a:pt x="742" y="561"/>
                      </a:lnTo>
                      <a:lnTo>
                        <a:pt x="742" y="561"/>
                      </a:lnTo>
                      <a:lnTo>
                        <a:pt x="747" y="561"/>
                      </a:lnTo>
                      <a:lnTo>
                        <a:pt x="747" y="561"/>
                      </a:lnTo>
                      <a:lnTo>
                        <a:pt x="747" y="561"/>
                      </a:lnTo>
                      <a:lnTo>
                        <a:pt x="747" y="561"/>
                      </a:lnTo>
                      <a:lnTo>
                        <a:pt x="747" y="574"/>
                      </a:lnTo>
                      <a:lnTo>
                        <a:pt x="747" y="574"/>
                      </a:lnTo>
                      <a:lnTo>
                        <a:pt x="764" y="574"/>
                      </a:lnTo>
                      <a:lnTo>
                        <a:pt x="764" y="581"/>
                      </a:lnTo>
                      <a:lnTo>
                        <a:pt x="764" y="581"/>
                      </a:lnTo>
                      <a:lnTo>
                        <a:pt x="778" y="581"/>
                      </a:lnTo>
                      <a:lnTo>
                        <a:pt x="778" y="588"/>
                      </a:lnTo>
                      <a:lnTo>
                        <a:pt x="778" y="588"/>
                      </a:lnTo>
                      <a:lnTo>
                        <a:pt x="782" y="588"/>
                      </a:lnTo>
                      <a:lnTo>
                        <a:pt x="782" y="594"/>
                      </a:lnTo>
                      <a:lnTo>
                        <a:pt x="782" y="594"/>
                      </a:lnTo>
                      <a:lnTo>
                        <a:pt x="791" y="594"/>
                      </a:lnTo>
                      <a:lnTo>
                        <a:pt x="791" y="594"/>
                      </a:lnTo>
                      <a:lnTo>
                        <a:pt x="791" y="594"/>
                      </a:lnTo>
                      <a:lnTo>
                        <a:pt x="791" y="594"/>
                      </a:lnTo>
                      <a:lnTo>
                        <a:pt x="791" y="607"/>
                      </a:lnTo>
                      <a:lnTo>
                        <a:pt x="791" y="607"/>
                      </a:lnTo>
                      <a:lnTo>
                        <a:pt x="809" y="607"/>
                      </a:lnTo>
                      <a:lnTo>
                        <a:pt x="809" y="613"/>
                      </a:lnTo>
                      <a:lnTo>
                        <a:pt x="809" y="613"/>
                      </a:lnTo>
                      <a:lnTo>
                        <a:pt x="814" y="613"/>
                      </a:lnTo>
                      <a:lnTo>
                        <a:pt x="814" y="613"/>
                      </a:lnTo>
                      <a:lnTo>
                        <a:pt x="814" y="613"/>
                      </a:lnTo>
                      <a:lnTo>
                        <a:pt x="814" y="613"/>
                      </a:lnTo>
                      <a:lnTo>
                        <a:pt x="814" y="628"/>
                      </a:lnTo>
                      <a:lnTo>
                        <a:pt x="814" y="628"/>
                      </a:lnTo>
                      <a:lnTo>
                        <a:pt x="818" y="628"/>
                      </a:lnTo>
                      <a:lnTo>
                        <a:pt x="818" y="628"/>
                      </a:lnTo>
                      <a:lnTo>
                        <a:pt x="818" y="628"/>
                      </a:lnTo>
                      <a:lnTo>
                        <a:pt x="818" y="628"/>
                      </a:lnTo>
                      <a:lnTo>
                        <a:pt x="818" y="641"/>
                      </a:lnTo>
                      <a:lnTo>
                        <a:pt x="822" y="641"/>
                      </a:lnTo>
                      <a:lnTo>
                        <a:pt x="822" y="641"/>
                      </a:lnTo>
                      <a:lnTo>
                        <a:pt x="822" y="660"/>
                      </a:lnTo>
                      <a:lnTo>
                        <a:pt x="822" y="660"/>
                      </a:lnTo>
                      <a:lnTo>
                        <a:pt x="827" y="660"/>
                      </a:lnTo>
                      <a:lnTo>
                        <a:pt x="827" y="666"/>
                      </a:lnTo>
                      <a:lnTo>
                        <a:pt x="827" y="666"/>
                      </a:lnTo>
                      <a:lnTo>
                        <a:pt x="831" y="666"/>
                      </a:lnTo>
                      <a:lnTo>
                        <a:pt x="831" y="666"/>
                      </a:lnTo>
                      <a:lnTo>
                        <a:pt x="831" y="666"/>
                      </a:lnTo>
                      <a:lnTo>
                        <a:pt x="831" y="666"/>
                      </a:lnTo>
                      <a:lnTo>
                        <a:pt x="831" y="680"/>
                      </a:lnTo>
                      <a:lnTo>
                        <a:pt x="835" y="680"/>
                      </a:lnTo>
                      <a:lnTo>
                        <a:pt x="835" y="680"/>
                      </a:lnTo>
                      <a:lnTo>
                        <a:pt x="835" y="693"/>
                      </a:lnTo>
                      <a:lnTo>
                        <a:pt x="835" y="693"/>
                      </a:lnTo>
                      <a:lnTo>
                        <a:pt x="841" y="693"/>
                      </a:lnTo>
                      <a:lnTo>
                        <a:pt x="841" y="693"/>
                      </a:lnTo>
                      <a:lnTo>
                        <a:pt x="841" y="693"/>
                      </a:lnTo>
                      <a:lnTo>
                        <a:pt x="841" y="693"/>
                      </a:lnTo>
                      <a:lnTo>
                        <a:pt x="841" y="713"/>
                      </a:lnTo>
                      <a:lnTo>
                        <a:pt x="841" y="713"/>
                      </a:lnTo>
                      <a:lnTo>
                        <a:pt x="845" y="713"/>
                      </a:lnTo>
                      <a:lnTo>
                        <a:pt x="845" y="713"/>
                      </a:lnTo>
                      <a:lnTo>
                        <a:pt x="845" y="713"/>
                      </a:lnTo>
                      <a:lnTo>
                        <a:pt x="845" y="713"/>
                      </a:lnTo>
                      <a:lnTo>
                        <a:pt x="845" y="740"/>
                      </a:lnTo>
                      <a:lnTo>
                        <a:pt x="849" y="740"/>
                      </a:lnTo>
                      <a:lnTo>
                        <a:pt x="849" y="740"/>
                      </a:lnTo>
                      <a:lnTo>
                        <a:pt x="849" y="786"/>
                      </a:lnTo>
                      <a:lnTo>
                        <a:pt x="849" y="786"/>
                      </a:lnTo>
                      <a:lnTo>
                        <a:pt x="854" y="786"/>
                      </a:lnTo>
                      <a:lnTo>
                        <a:pt x="854" y="786"/>
                      </a:lnTo>
                      <a:lnTo>
                        <a:pt x="854" y="786"/>
                      </a:lnTo>
                      <a:lnTo>
                        <a:pt x="854" y="786"/>
                      </a:lnTo>
                      <a:lnTo>
                        <a:pt x="854" y="800"/>
                      </a:lnTo>
                      <a:lnTo>
                        <a:pt x="854" y="800"/>
                      </a:lnTo>
                      <a:lnTo>
                        <a:pt x="858" y="800"/>
                      </a:lnTo>
                      <a:lnTo>
                        <a:pt x="858" y="800"/>
                      </a:lnTo>
                      <a:lnTo>
                        <a:pt x="858" y="800"/>
                      </a:lnTo>
                      <a:lnTo>
                        <a:pt x="858" y="800"/>
                      </a:lnTo>
                      <a:lnTo>
                        <a:pt x="858" y="826"/>
                      </a:lnTo>
                      <a:lnTo>
                        <a:pt x="858" y="826"/>
                      </a:lnTo>
                      <a:lnTo>
                        <a:pt x="862" y="826"/>
                      </a:lnTo>
                      <a:lnTo>
                        <a:pt x="862" y="834"/>
                      </a:lnTo>
                      <a:lnTo>
                        <a:pt x="862" y="834"/>
                      </a:lnTo>
                      <a:lnTo>
                        <a:pt x="867" y="834"/>
                      </a:lnTo>
                      <a:lnTo>
                        <a:pt x="867" y="834"/>
                      </a:lnTo>
                      <a:lnTo>
                        <a:pt x="867" y="834"/>
                      </a:lnTo>
                      <a:lnTo>
                        <a:pt x="867" y="834"/>
                      </a:lnTo>
                      <a:lnTo>
                        <a:pt x="867" y="853"/>
                      </a:lnTo>
                      <a:lnTo>
                        <a:pt x="867" y="853"/>
                      </a:lnTo>
                      <a:lnTo>
                        <a:pt x="876" y="853"/>
                      </a:lnTo>
                      <a:lnTo>
                        <a:pt x="876" y="861"/>
                      </a:lnTo>
                      <a:lnTo>
                        <a:pt x="876" y="861"/>
                      </a:lnTo>
                      <a:lnTo>
                        <a:pt x="881" y="861"/>
                      </a:lnTo>
                      <a:lnTo>
                        <a:pt x="881" y="867"/>
                      </a:lnTo>
                      <a:lnTo>
                        <a:pt x="881" y="867"/>
                      </a:lnTo>
                      <a:lnTo>
                        <a:pt x="889" y="867"/>
                      </a:lnTo>
                      <a:lnTo>
                        <a:pt x="889" y="874"/>
                      </a:lnTo>
                      <a:lnTo>
                        <a:pt x="889" y="874"/>
                      </a:lnTo>
                      <a:lnTo>
                        <a:pt x="894" y="874"/>
                      </a:lnTo>
                      <a:lnTo>
                        <a:pt x="894" y="880"/>
                      </a:lnTo>
                      <a:lnTo>
                        <a:pt x="894" y="880"/>
                      </a:lnTo>
                      <a:lnTo>
                        <a:pt x="898" y="880"/>
                      </a:lnTo>
                      <a:lnTo>
                        <a:pt x="898" y="887"/>
                      </a:lnTo>
                      <a:lnTo>
                        <a:pt x="898" y="887"/>
                      </a:lnTo>
                      <a:lnTo>
                        <a:pt x="956" y="887"/>
                      </a:lnTo>
                      <a:lnTo>
                        <a:pt x="956" y="887"/>
                      </a:lnTo>
                      <a:lnTo>
                        <a:pt x="956" y="887"/>
                      </a:lnTo>
                      <a:lnTo>
                        <a:pt x="956" y="887"/>
                      </a:lnTo>
                      <a:lnTo>
                        <a:pt x="956" y="901"/>
                      </a:lnTo>
                      <a:lnTo>
                        <a:pt x="956" y="901"/>
                      </a:lnTo>
                      <a:lnTo>
                        <a:pt x="975" y="901"/>
                      </a:lnTo>
                      <a:lnTo>
                        <a:pt x="975" y="907"/>
                      </a:lnTo>
                      <a:lnTo>
                        <a:pt x="975" y="907"/>
                      </a:lnTo>
                      <a:lnTo>
                        <a:pt x="988" y="907"/>
                      </a:lnTo>
                      <a:lnTo>
                        <a:pt x="988" y="914"/>
                      </a:lnTo>
                      <a:lnTo>
                        <a:pt x="988" y="914"/>
                      </a:lnTo>
                      <a:lnTo>
                        <a:pt x="1002" y="914"/>
                      </a:lnTo>
                      <a:lnTo>
                        <a:pt x="1002" y="921"/>
                      </a:lnTo>
                      <a:lnTo>
                        <a:pt x="1002" y="921"/>
                      </a:lnTo>
                      <a:lnTo>
                        <a:pt x="1015" y="921"/>
                      </a:lnTo>
                      <a:lnTo>
                        <a:pt x="1015" y="928"/>
                      </a:lnTo>
                      <a:lnTo>
                        <a:pt x="1015" y="928"/>
                      </a:lnTo>
                      <a:lnTo>
                        <a:pt x="1037" y="928"/>
                      </a:lnTo>
                      <a:lnTo>
                        <a:pt x="1037" y="934"/>
                      </a:lnTo>
                      <a:lnTo>
                        <a:pt x="1037" y="934"/>
                      </a:lnTo>
                      <a:lnTo>
                        <a:pt x="1042" y="934"/>
                      </a:lnTo>
                      <a:lnTo>
                        <a:pt x="1042" y="941"/>
                      </a:lnTo>
                      <a:lnTo>
                        <a:pt x="1042" y="941"/>
                      </a:lnTo>
                      <a:lnTo>
                        <a:pt x="1077" y="941"/>
                      </a:lnTo>
                      <a:lnTo>
                        <a:pt x="1077" y="947"/>
                      </a:lnTo>
                      <a:lnTo>
                        <a:pt x="1077" y="947"/>
                      </a:lnTo>
                      <a:lnTo>
                        <a:pt x="1104" y="947"/>
                      </a:lnTo>
                      <a:lnTo>
                        <a:pt x="1104" y="947"/>
                      </a:lnTo>
                      <a:lnTo>
                        <a:pt x="1104" y="947"/>
                      </a:lnTo>
                      <a:lnTo>
                        <a:pt x="1104" y="947"/>
                      </a:lnTo>
                      <a:lnTo>
                        <a:pt x="1104" y="975"/>
                      </a:lnTo>
                      <a:lnTo>
                        <a:pt x="1109" y="975"/>
                      </a:lnTo>
                      <a:lnTo>
                        <a:pt x="1109" y="975"/>
                      </a:lnTo>
                      <a:lnTo>
                        <a:pt x="1109" y="988"/>
                      </a:lnTo>
                      <a:lnTo>
                        <a:pt x="1109" y="988"/>
                      </a:lnTo>
                      <a:lnTo>
                        <a:pt x="1113" y="988"/>
                      </a:lnTo>
                      <a:lnTo>
                        <a:pt x="1113" y="988"/>
                      </a:lnTo>
                      <a:lnTo>
                        <a:pt x="1113" y="988"/>
                      </a:lnTo>
                      <a:lnTo>
                        <a:pt x="1113" y="988"/>
                      </a:lnTo>
                      <a:lnTo>
                        <a:pt x="1113" y="1002"/>
                      </a:lnTo>
                      <a:lnTo>
                        <a:pt x="1113" y="1002"/>
                      </a:lnTo>
                      <a:lnTo>
                        <a:pt x="1117" y="1002"/>
                      </a:lnTo>
                      <a:lnTo>
                        <a:pt x="1117" y="1009"/>
                      </a:lnTo>
                      <a:lnTo>
                        <a:pt x="1117" y="1009"/>
                      </a:lnTo>
                      <a:lnTo>
                        <a:pt x="1126" y="1009"/>
                      </a:lnTo>
                      <a:lnTo>
                        <a:pt x="1126" y="1009"/>
                      </a:lnTo>
                      <a:lnTo>
                        <a:pt x="1126" y="1009"/>
                      </a:lnTo>
                      <a:lnTo>
                        <a:pt x="1126" y="1009"/>
                      </a:lnTo>
                      <a:lnTo>
                        <a:pt x="1126" y="1023"/>
                      </a:lnTo>
                      <a:lnTo>
                        <a:pt x="1126" y="1023"/>
                      </a:lnTo>
                      <a:lnTo>
                        <a:pt x="1131" y="1023"/>
                      </a:lnTo>
                      <a:lnTo>
                        <a:pt x="1131" y="1023"/>
                      </a:lnTo>
                      <a:lnTo>
                        <a:pt x="1131" y="1023"/>
                      </a:lnTo>
                      <a:lnTo>
                        <a:pt x="1131" y="1023"/>
                      </a:lnTo>
                      <a:lnTo>
                        <a:pt x="1131" y="1058"/>
                      </a:lnTo>
                      <a:lnTo>
                        <a:pt x="1131" y="1058"/>
                      </a:lnTo>
                      <a:lnTo>
                        <a:pt x="1136" y="1058"/>
                      </a:lnTo>
                      <a:lnTo>
                        <a:pt x="1136" y="1065"/>
                      </a:lnTo>
                      <a:lnTo>
                        <a:pt x="1140" y="1065"/>
                      </a:lnTo>
                      <a:lnTo>
                        <a:pt x="1140" y="1065"/>
                      </a:lnTo>
                      <a:lnTo>
                        <a:pt x="1140" y="1086"/>
                      </a:lnTo>
                      <a:lnTo>
                        <a:pt x="1140" y="1086"/>
                      </a:lnTo>
                      <a:lnTo>
                        <a:pt x="1149" y="1086"/>
                      </a:lnTo>
                      <a:lnTo>
                        <a:pt x="1149" y="1093"/>
                      </a:lnTo>
                      <a:lnTo>
                        <a:pt x="1153" y="1093"/>
                      </a:lnTo>
                      <a:lnTo>
                        <a:pt x="1153" y="1093"/>
                      </a:lnTo>
                      <a:lnTo>
                        <a:pt x="1153" y="1114"/>
                      </a:lnTo>
                      <a:lnTo>
                        <a:pt x="1153" y="1114"/>
                      </a:lnTo>
                      <a:lnTo>
                        <a:pt x="1157" y="1114"/>
                      </a:lnTo>
                      <a:lnTo>
                        <a:pt x="1157" y="1121"/>
                      </a:lnTo>
                      <a:lnTo>
                        <a:pt x="1157" y="1121"/>
                      </a:lnTo>
                      <a:lnTo>
                        <a:pt x="1163" y="1121"/>
                      </a:lnTo>
                      <a:lnTo>
                        <a:pt x="1163" y="1128"/>
                      </a:lnTo>
                      <a:lnTo>
                        <a:pt x="1163" y="1128"/>
                      </a:lnTo>
                      <a:lnTo>
                        <a:pt x="1167" y="1128"/>
                      </a:lnTo>
                      <a:lnTo>
                        <a:pt x="1167" y="1135"/>
                      </a:lnTo>
                      <a:lnTo>
                        <a:pt x="1167" y="1135"/>
                      </a:lnTo>
                      <a:lnTo>
                        <a:pt x="1211" y="1135"/>
                      </a:lnTo>
                      <a:lnTo>
                        <a:pt x="1211" y="1142"/>
                      </a:lnTo>
                      <a:lnTo>
                        <a:pt x="1211" y="1142"/>
                      </a:lnTo>
                      <a:lnTo>
                        <a:pt x="1247" y="1142"/>
                      </a:lnTo>
                      <a:lnTo>
                        <a:pt x="1247" y="1149"/>
                      </a:lnTo>
                      <a:lnTo>
                        <a:pt x="1247" y="1149"/>
                      </a:lnTo>
                      <a:lnTo>
                        <a:pt x="1274" y="1149"/>
                      </a:lnTo>
                      <a:lnTo>
                        <a:pt x="1274" y="1157"/>
                      </a:lnTo>
                      <a:lnTo>
                        <a:pt x="1274" y="1157"/>
                      </a:lnTo>
                      <a:lnTo>
                        <a:pt x="1283" y="1157"/>
                      </a:lnTo>
                      <a:lnTo>
                        <a:pt x="1283" y="1163"/>
                      </a:lnTo>
                      <a:lnTo>
                        <a:pt x="1283" y="1163"/>
                      </a:lnTo>
                      <a:lnTo>
                        <a:pt x="1292" y="1163"/>
                      </a:lnTo>
                      <a:lnTo>
                        <a:pt x="1292" y="1171"/>
                      </a:lnTo>
                      <a:lnTo>
                        <a:pt x="1292" y="1171"/>
                      </a:lnTo>
                      <a:lnTo>
                        <a:pt x="1314" y="1171"/>
                      </a:lnTo>
                      <a:lnTo>
                        <a:pt x="1314" y="1178"/>
                      </a:lnTo>
                      <a:lnTo>
                        <a:pt x="1314" y="1178"/>
                      </a:lnTo>
                      <a:lnTo>
                        <a:pt x="1341" y="1178"/>
                      </a:lnTo>
                      <a:lnTo>
                        <a:pt x="1341" y="1185"/>
                      </a:lnTo>
                      <a:lnTo>
                        <a:pt x="1341" y="1185"/>
                      </a:lnTo>
                      <a:lnTo>
                        <a:pt x="1359" y="1185"/>
                      </a:lnTo>
                      <a:lnTo>
                        <a:pt x="1359" y="1192"/>
                      </a:lnTo>
                      <a:lnTo>
                        <a:pt x="1360" y="1192"/>
                      </a:lnTo>
                      <a:lnTo>
                        <a:pt x="1376" y="1192"/>
                      </a:lnTo>
                      <a:lnTo>
                        <a:pt x="1376" y="1199"/>
                      </a:lnTo>
                      <a:lnTo>
                        <a:pt x="1376" y="1199"/>
                      </a:lnTo>
                      <a:lnTo>
                        <a:pt x="1381" y="1199"/>
                      </a:lnTo>
                      <a:lnTo>
                        <a:pt x="1381" y="1207"/>
                      </a:lnTo>
                      <a:lnTo>
                        <a:pt x="1381" y="1207"/>
                      </a:lnTo>
                      <a:lnTo>
                        <a:pt x="1385" y="1207"/>
                      </a:lnTo>
                      <a:lnTo>
                        <a:pt x="1385" y="1207"/>
                      </a:lnTo>
                      <a:lnTo>
                        <a:pt x="1385" y="1207"/>
                      </a:lnTo>
                      <a:lnTo>
                        <a:pt x="1385" y="1207"/>
                      </a:lnTo>
                      <a:lnTo>
                        <a:pt x="1385" y="1228"/>
                      </a:lnTo>
                      <a:lnTo>
                        <a:pt x="1385" y="1228"/>
                      </a:lnTo>
                      <a:lnTo>
                        <a:pt x="1399" y="1228"/>
                      </a:lnTo>
                      <a:lnTo>
                        <a:pt x="1399" y="1228"/>
                      </a:lnTo>
                      <a:lnTo>
                        <a:pt x="1399" y="1228"/>
                      </a:lnTo>
                      <a:lnTo>
                        <a:pt x="1399" y="1228"/>
                      </a:lnTo>
                      <a:lnTo>
                        <a:pt x="1399" y="1242"/>
                      </a:lnTo>
                      <a:lnTo>
                        <a:pt x="1399" y="1242"/>
                      </a:lnTo>
                      <a:lnTo>
                        <a:pt x="1403" y="1242"/>
                      </a:lnTo>
                      <a:lnTo>
                        <a:pt x="1403" y="1242"/>
                      </a:lnTo>
                      <a:lnTo>
                        <a:pt x="1403" y="1242"/>
                      </a:lnTo>
                      <a:lnTo>
                        <a:pt x="1403" y="1242"/>
                      </a:lnTo>
                      <a:lnTo>
                        <a:pt x="1403" y="1257"/>
                      </a:lnTo>
                      <a:lnTo>
                        <a:pt x="1403" y="1257"/>
                      </a:lnTo>
                      <a:lnTo>
                        <a:pt x="1408" y="1257"/>
                      </a:lnTo>
                      <a:lnTo>
                        <a:pt x="1408" y="1257"/>
                      </a:lnTo>
                      <a:lnTo>
                        <a:pt x="1408" y="1257"/>
                      </a:lnTo>
                      <a:lnTo>
                        <a:pt x="1408" y="1257"/>
                      </a:lnTo>
                      <a:lnTo>
                        <a:pt x="1408" y="1279"/>
                      </a:lnTo>
                      <a:lnTo>
                        <a:pt x="1412" y="1279"/>
                      </a:lnTo>
                      <a:lnTo>
                        <a:pt x="1412" y="1279"/>
                      </a:lnTo>
                      <a:lnTo>
                        <a:pt x="1412" y="1294"/>
                      </a:lnTo>
                      <a:lnTo>
                        <a:pt x="1412" y="1294"/>
                      </a:lnTo>
                      <a:lnTo>
                        <a:pt x="1416" y="1294"/>
                      </a:lnTo>
                      <a:lnTo>
                        <a:pt x="1416" y="1303"/>
                      </a:lnTo>
                      <a:lnTo>
                        <a:pt x="1416" y="1303"/>
                      </a:lnTo>
                      <a:lnTo>
                        <a:pt x="1422" y="1303"/>
                      </a:lnTo>
                      <a:lnTo>
                        <a:pt x="1422" y="1311"/>
                      </a:lnTo>
                      <a:lnTo>
                        <a:pt x="1422" y="1311"/>
                      </a:lnTo>
                      <a:lnTo>
                        <a:pt x="1426" y="1311"/>
                      </a:lnTo>
                      <a:lnTo>
                        <a:pt x="1426" y="1319"/>
                      </a:lnTo>
                      <a:lnTo>
                        <a:pt x="1426" y="1319"/>
                      </a:lnTo>
                      <a:lnTo>
                        <a:pt x="1439" y="1319"/>
                      </a:lnTo>
                      <a:lnTo>
                        <a:pt x="1439" y="1328"/>
                      </a:lnTo>
                      <a:lnTo>
                        <a:pt x="1439" y="1328"/>
                      </a:lnTo>
                      <a:lnTo>
                        <a:pt x="1458" y="1328"/>
                      </a:lnTo>
                      <a:lnTo>
                        <a:pt x="1458" y="1336"/>
                      </a:lnTo>
                      <a:lnTo>
                        <a:pt x="1458" y="1336"/>
                      </a:lnTo>
                      <a:lnTo>
                        <a:pt x="1604" y="1336"/>
                      </a:lnTo>
                      <a:lnTo>
                        <a:pt x="1604" y="1336"/>
                      </a:lnTo>
                      <a:lnTo>
                        <a:pt x="1604" y="1336"/>
                      </a:lnTo>
                      <a:lnTo>
                        <a:pt x="1604" y="1336"/>
                      </a:lnTo>
                      <a:lnTo>
                        <a:pt x="1604" y="1355"/>
                      </a:lnTo>
                      <a:lnTo>
                        <a:pt x="1604" y="1355"/>
                      </a:lnTo>
                      <a:lnTo>
                        <a:pt x="1614" y="1355"/>
                      </a:lnTo>
                      <a:lnTo>
                        <a:pt x="1614" y="1363"/>
                      </a:lnTo>
                      <a:lnTo>
                        <a:pt x="1614" y="1363"/>
                      </a:lnTo>
                      <a:lnTo>
                        <a:pt x="1645" y="1363"/>
                      </a:lnTo>
                      <a:lnTo>
                        <a:pt x="1645" y="1373"/>
                      </a:lnTo>
                      <a:lnTo>
                        <a:pt x="1645" y="1373"/>
                      </a:lnTo>
                      <a:lnTo>
                        <a:pt x="1663" y="1373"/>
                      </a:lnTo>
                      <a:lnTo>
                        <a:pt x="1663" y="1382"/>
                      </a:lnTo>
                      <a:lnTo>
                        <a:pt x="1663" y="1382"/>
                      </a:lnTo>
                      <a:lnTo>
                        <a:pt x="1667" y="1382"/>
                      </a:lnTo>
                      <a:lnTo>
                        <a:pt x="1667" y="1391"/>
                      </a:lnTo>
                      <a:lnTo>
                        <a:pt x="1667" y="1391"/>
                      </a:lnTo>
                      <a:lnTo>
                        <a:pt x="1671" y="1391"/>
                      </a:lnTo>
                      <a:lnTo>
                        <a:pt x="1671" y="1401"/>
                      </a:lnTo>
                      <a:lnTo>
                        <a:pt x="1671" y="1401"/>
                      </a:lnTo>
                      <a:lnTo>
                        <a:pt x="1681" y="1401"/>
                      </a:lnTo>
                      <a:lnTo>
                        <a:pt x="1681" y="1410"/>
                      </a:lnTo>
                      <a:lnTo>
                        <a:pt x="1681" y="1410"/>
                      </a:lnTo>
                      <a:lnTo>
                        <a:pt x="1690" y="1410"/>
                      </a:lnTo>
                      <a:lnTo>
                        <a:pt x="1690" y="1421"/>
                      </a:lnTo>
                      <a:lnTo>
                        <a:pt x="1690" y="1421"/>
                      </a:lnTo>
                      <a:lnTo>
                        <a:pt x="1694" y="1421"/>
                      </a:lnTo>
                      <a:lnTo>
                        <a:pt x="1694" y="1421"/>
                      </a:lnTo>
                      <a:lnTo>
                        <a:pt x="1694" y="1421"/>
                      </a:lnTo>
                      <a:lnTo>
                        <a:pt x="1694" y="1421"/>
                      </a:lnTo>
                      <a:lnTo>
                        <a:pt x="1694" y="1470"/>
                      </a:lnTo>
                      <a:lnTo>
                        <a:pt x="1698" y="1470"/>
                      </a:lnTo>
                      <a:lnTo>
                        <a:pt x="1698" y="1470"/>
                      </a:lnTo>
                      <a:lnTo>
                        <a:pt x="1698" y="1493"/>
                      </a:lnTo>
                      <a:lnTo>
                        <a:pt x="1698" y="1493"/>
                      </a:lnTo>
                      <a:lnTo>
                        <a:pt x="1712" y="1493"/>
                      </a:lnTo>
                      <a:lnTo>
                        <a:pt x="1712" y="1505"/>
                      </a:lnTo>
                      <a:lnTo>
                        <a:pt x="1712" y="1505"/>
                      </a:lnTo>
                      <a:lnTo>
                        <a:pt x="1765" y="1505"/>
                      </a:lnTo>
                      <a:lnTo>
                        <a:pt x="1765" y="1518"/>
                      </a:lnTo>
                      <a:lnTo>
                        <a:pt x="1765" y="1518"/>
                      </a:lnTo>
                      <a:lnTo>
                        <a:pt x="1878" y="1518"/>
                      </a:lnTo>
                      <a:lnTo>
                        <a:pt x="1878" y="1532"/>
                      </a:lnTo>
                      <a:lnTo>
                        <a:pt x="1878" y="1532"/>
                      </a:lnTo>
                      <a:lnTo>
                        <a:pt x="1953" y="1532"/>
                      </a:lnTo>
                      <a:lnTo>
                        <a:pt x="1953" y="1545"/>
                      </a:lnTo>
                      <a:lnTo>
                        <a:pt x="1953" y="1545"/>
                      </a:lnTo>
                      <a:lnTo>
                        <a:pt x="1998" y="1545"/>
                      </a:lnTo>
                      <a:lnTo>
                        <a:pt x="1998" y="1558"/>
                      </a:lnTo>
                      <a:lnTo>
                        <a:pt x="1998" y="1558"/>
                      </a:lnTo>
                      <a:lnTo>
                        <a:pt x="2034" y="1558"/>
                      </a:lnTo>
                      <a:lnTo>
                        <a:pt x="2034" y="1572"/>
                      </a:lnTo>
                      <a:lnTo>
                        <a:pt x="2034" y="1572"/>
                      </a:lnTo>
                      <a:lnTo>
                        <a:pt x="2041" y="1572"/>
                      </a:lnTo>
                      <a:lnTo>
                        <a:pt x="2041" y="1572"/>
                      </a:lnTo>
                      <a:lnTo>
                        <a:pt x="2041" y="1572"/>
                      </a:lnTo>
                      <a:lnTo>
                        <a:pt x="2070" y="1572"/>
                      </a:lnTo>
                      <a:lnTo>
                        <a:pt x="2070" y="1587"/>
                      </a:lnTo>
                      <a:lnTo>
                        <a:pt x="2070" y="1587"/>
                      </a:lnTo>
                      <a:lnTo>
                        <a:pt x="2079" y="1587"/>
                      </a:lnTo>
                      <a:lnTo>
                        <a:pt x="2079" y="1587"/>
                      </a:lnTo>
                      <a:lnTo>
                        <a:pt x="2079" y="1587"/>
                      </a:lnTo>
                      <a:lnTo>
                        <a:pt x="2079" y="1587"/>
                      </a:lnTo>
                      <a:lnTo>
                        <a:pt x="2079" y="1617"/>
                      </a:lnTo>
                      <a:lnTo>
                        <a:pt x="2079" y="1617"/>
                      </a:lnTo>
                      <a:lnTo>
                        <a:pt x="2101" y="1617"/>
                      </a:lnTo>
                      <a:lnTo>
                        <a:pt x="2101" y="1636"/>
                      </a:lnTo>
                      <a:lnTo>
                        <a:pt x="2101" y="1636"/>
                      </a:lnTo>
                      <a:lnTo>
                        <a:pt x="2213" y="1636"/>
                      </a:lnTo>
                      <a:lnTo>
                        <a:pt x="2213" y="1653"/>
                      </a:lnTo>
                      <a:lnTo>
                        <a:pt x="2213" y="1653"/>
                      </a:lnTo>
                      <a:lnTo>
                        <a:pt x="2288" y="1653"/>
                      </a:lnTo>
                      <a:lnTo>
                        <a:pt x="2288" y="1672"/>
                      </a:lnTo>
                      <a:lnTo>
                        <a:pt x="2288" y="1672"/>
                      </a:lnTo>
                      <a:lnTo>
                        <a:pt x="2436" y="1672"/>
                      </a:lnTo>
                      <a:lnTo>
                        <a:pt x="2436" y="1693"/>
                      </a:lnTo>
                      <a:lnTo>
                        <a:pt x="2436" y="1693"/>
                      </a:lnTo>
                      <a:lnTo>
                        <a:pt x="2445" y="1693"/>
                      </a:lnTo>
                      <a:lnTo>
                        <a:pt x="2445" y="1716"/>
                      </a:lnTo>
                      <a:lnTo>
                        <a:pt x="2445" y="1716"/>
                      </a:lnTo>
                      <a:lnTo>
                        <a:pt x="2678" y="1716"/>
                      </a:lnTo>
                      <a:lnTo>
                        <a:pt x="2678" y="1762"/>
                      </a:lnTo>
                      <a:lnTo>
                        <a:pt x="2678" y="1762"/>
                      </a:lnTo>
                      <a:lnTo>
                        <a:pt x="2721" y="1762"/>
                      </a:lnTo>
                      <a:lnTo>
                        <a:pt x="2721" y="1762"/>
                      </a:lnTo>
                      <a:lnTo>
                        <a:pt x="2721" y="1762"/>
                      </a:lnTo>
                      <a:lnTo>
                        <a:pt x="2808" y="1762"/>
                      </a:lnTo>
                      <a:lnTo>
                        <a:pt x="2808" y="1817"/>
                      </a:lnTo>
                      <a:lnTo>
                        <a:pt x="2808" y="1817"/>
                      </a:lnTo>
                      <a:lnTo>
                        <a:pt x="3402" y="1817"/>
                      </a:lnTo>
                      <a:lnTo>
                        <a:pt x="3402" y="1817"/>
                      </a:lnTo>
                      <a:lnTo>
                        <a:pt x="3402" y="1817"/>
                      </a:lnTo>
                      <a:lnTo>
                        <a:pt x="3576" y="1817"/>
                      </a:lnTo>
                      <a:lnTo>
                        <a:pt x="3576" y="1817"/>
                      </a:lnTo>
                    </a:path>
                  </a:pathLst>
                </a:custGeom>
                <a:noFill/>
                <a:ln w="28575" cap="flat">
                  <a:solidFill>
                    <a:srgbClr val="00857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1023" name="Rectangle 145">
                  <a:extLst>
                    <a:ext uri="{FF2B5EF4-FFF2-40B4-BE49-F238E27FC236}">
                      <a16:creationId xmlns:a16="http://schemas.microsoft.com/office/drawing/2014/main" id="{8C84054D-1A88-F092-84F3-4DDCBDC0582E}"/>
                    </a:ext>
                  </a:extLst>
                </p:cNvPr>
                <p:cNvSpPr>
                  <a:spLocks noChangeArrowheads="1"/>
                </p:cNvSpPr>
                <p:nvPr/>
              </p:nvSpPr>
              <p:spPr bwMode="auto">
                <a:xfrm>
                  <a:off x="1317986" y="5397524"/>
                  <a:ext cx="25502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857C"/>
                      </a:solidFill>
                      <a:effectLst/>
                      <a:uLnTx/>
                      <a:uFillTx/>
                      <a:latin typeface="Arial" panose="020B0604020202020204" pitchFamily="34" charset="0"/>
                      <a:ea typeface="MS PGothic" panose="020B0600070205080204" pitchFamily="34" charset="-128"/>
                      <a:cs typeface="+mn-cs"/>
                    </a:rPr>
                    <a:t>322</a:t>
                  </a:r>
                  <a:endParaRPr kumimoji="0" lang="en-US" sz="1400" b="0" i="0" u="none" strike="noStrike" kern="1200" cap="none" spc="0" normalizeH="0" baseline="0" noProof="0" dirty="0">
                    <a:ln>
                      <a:noFill/>
                    </a:ln>
                    <a:solidFill>
                      <a:srgbClr val="00857C"/>
                    </a:solidFill>
                    <a:effectLst/>
                    <a:uLnTx/>
                    <a:uFillTx/>
                    <a:latin typeface="Arial" panose="020B0604020202020204" pitchFamily="34" charset="0"/>
                    <a:ea typeface="MS PGothic" panose="020B0600070205080204" pitchFamily="34" charset="-128"/>
                    <a:cs typeface="+mn-cs"/>
                  </a:endParaRPr>
                </a:p>
              </p:txBody>
            </p:sp>
            <p:sp>
              <p:nvSpPr>
                <p:cNvPr id="1024" name="Rectangle 146">
                  <a:extLst>
                    <a:ext uri="{FF2B5EF4-FFF2-40B4-BE49-F238E27FC236}">
                      <a16:creationId xmlns:a16="http://schemas.microsoft.com/office/drawing/2014/main" id="{FDEAF95F-5707-FB95-4231-6D4B8E0F30C2}"/>
                    </a:ext>
                  </a:extLst>
                </p:cNvPr>
                <p:cNvSpPr>
                  <a:spLocks noChangeArrowheads="1"/>
                </p:cNvSpPr>
                <p:nvPr/>
              </p:nvSpPr>
              <p:spPr bwMode="auto">
                <a:xfrm>
                  <a:off x="2394374" y="5397524"/>
                  <a:ext cx="25502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857C"/>
                      </a:solidFill>
                      <a:effectLst/>
                      <a:uLnTx/>
                      <a:uFillTx/>
                      <a:latin typeface="Arial" panose="020B0604020202020204" pitchFamily="34" charset="0"/>
                      <a:ea typeface="MS PGothic" panose="020B0600070205080204" pitchFamily="34" charset="-128"/>
                      <a:cs typeface="+mn-cs"/>
                    </a:rPr>
                    <a:t>233</a:t>
                  </a:r>
                  <a:endParaRPr kumimoji="0" lang="en-US" sz="1400" b="0" i="0" u="none" strike="noStrike" kern="1200" cap="none" spc="0" normalizeH="0" baseline="0" noProof="0" dirty="0">
                    <a:ln>
                      <a:noFill/>
                    </a:ln>
                    <a:solidFill>
                      <a:srgbClr val="00857C"/>
                    </a:solidFill>
                    <a:effectLst/>
                    <a:uLnTx/>
                    <a:uFillTx/>
                    <a:latin typeface="Arial" panose="020B0604020202020204" pitchFamily="34" charset="0"/>
                    <a:ea typeface="MS PGothic" panose="020B0600070205080204" pitchFamily="34" charset="-128"/>
                    <a:cs typeface="+mn-cs"/>
                  </a:endParaRPr>
                </a:p>
              </p:txBody>
            </p:sp>
            <p:sp>
              <p:nvSpPr>
                <p:cNvPr id="1025" name="Rectangle 147">
                  <a:extLst>
                    <a:ext uri="{FF2B5EF4-FFF2-40B4-BE49-F238E27FC236}">
                      <a16:creationId xmlns:a16="http://schemas.microsoft.com/office/drawing/2014/main" id="{EABAFB90-1633-CBC8-3E8B-26CC30B37ECF}"/>
                    </a:ext>
                  </a:extLst>
                </p:cNvPr>
                <p:cNvSpPr>
                  <a:spLocks noChangeArrowheads="1"/>
                </p:cNvSpPr>
                <p:nvPr/>
              </p:nvSpPr>
              <p:spPr bwMode="auto">
                <a:xfrm>
                  <a:off x="3474572" y="5397524"/>
                  <a:ext cx="24658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857C"/>
                      </a:solidFill>
                      <a:effectLst/>
                      <a:uLnTx/>
                      <a:uFillTx/>
                      <a:latin typeface="Arial" panose="020B0604020202020204" pitchFamily="34" charset="0"/>
                      <a:ea typeface="MS PGothic" panose="020B0600070205080204" pitchFamily="34" charset="-128"/>
                      <a:cs typeface="+mn-cs"/>
                    </a:rPr>
                    <a:t>119</a:t>
                  </a:r>
                  <a:endParaRPr kumimoji="0" lang="en-US" sz="1400" b="0" i="0" u="none" strike="noStrike" kern="1200" cap="none" spc="0" normalizeH="0" baseline="0" noProof="0" dirty="0">
                    <a:ln>
                      <a:noFill/>
                    </a:ln>
                    <a:solidFill>
                      <a:srgbClr val="00857C"/>
                    </a:solidFill>
                    <a:effectLst/>
                    <a:uLnTx/>
                    <a:uFillTx/>
                    <a:latin typeface="Arial" panose="020B0604020202020204" pitchFamily="34" charset="0"/>
                    <a:ea typeface="MS PGothic" panose="020B0600070205080204" pitchFamily="34" charset="-128"/>
                    <a:cs typeface="+mn-cs"/>
                  </a:endParaRPr>
                </a:p>
              </p:txBody>
            </p:sp>
            <p:sp>
              <p:nvSpPr>
                <p:cNvPr id="1026" name="Rectangle 148">
                  <a:extLst>
                    <a:ext uri="{FF2B5EF4-FFF2-40B4-BE49-F238E27FC236}">
                      <a16:creationId xmlns:a16="http://schemas.microsoft.com/office/drawing/2014/main" id="{6F0DF7CB-F5DD-B380-9A49-0E06356B51A1}"/>
                    </a:ext>
                  </a:extLst>
                </p:cNvPr>
                <p:cNvSpPr>
                  <a:spLocks noChangeArrowheads="1"/>
                </p:cNvSpPr>
                <p:nvPr/>
              </p:nvSpPr>
              <p:spPr bwMode="auto">
                <a:xfrm>
                  <a:off x="4595171" y="5397524"/>
                  <a:ext cx="17001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857C"/>
                      </a:solidFill>
                      <a:effectLst/>
                      <a:uLnTx/>
                      <a:uFillTx/>
                      <a:latin typeface="Arial" panose="020B0604020202020204" pitchFamily="34" charset="0"/>
                      <a:ea typeface="MS PGothic" panose="020B0600070205080204" pitchFamily="34" charset="-128"/>
                      <a:cs typeface="+mn-cs"/>
                    </a:rPr>
                    <a:t>34</a:t>
                  </a:r>
                  <a:endParaRPr kumimoji="0" lang="en-US" sz="1400" b="0" i="0" u="none" strike="noStrike" kern="1200" cap="none" spc="0" normalizeH="0" baseline="0" noProof="0" dirty="0">
                    <a:ln>
                      <a:noFill/>
                    </a:ln>
                    <a:solidFill>
                      <a:srgbClr val="00857C"/>
                    </a:solidFill>
                    <a:effectLst/>
                    <a:uLnTx/>
                    <a:uFillTx/>
                    <a:latin typeface="Arial" panose="020B0604020202020204" pitchFamily="34" charset="0"/>
                    <a:ea typeface="MS PGothic" panose="020B0600070205080204" pitchFamily="34" charset="-128"/>
                    <a:cs typeface="+mn-cs"/>
                  </a:endParaRPr>
                </a:p>
              </p:txBody>
            </p:sp>
            <p:sp>
              <p:nvSpPr>
                <p:cNvPr id="1027" name="Rectangle 149">
                  <a:extLst>
                    <a:ext uri="{FF2B5EF4-FFF2-40B4-BE49-F238E27FC236}">
                      <a16:creationId xmlns:a16="http://schemas.microsoft.com/office/drawing/2014/main" id="{645EB961-4621-A3F6-B799-1462E8E4CE33}"/>
                    </a:ext>
                  </a:extLst>
                </p:cNvPr>
                <p:cNvSpPr>
                  <a:spLocks noChangeArrowheads="1"/>
                </p:cNvSpPr>
                <p:nvPr/>
              </p:nvSpPr>
              <p:spPr bwMode="auto">
                <a:xfrm>
                  <a:off x="5726930" y="5397524"/>
                  <a:ext cx="8500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857C"/>
                      </a:solidFill>
                      <a:effectLst/>
                      <a:uLnTx/>
                      <a:uFillTx/>
                      <a:latin typeface="Arial" panose="020B0604020202020204" pitchFamily="34" charset="0"/>
                      <a:ea typeface="MS PGothic" panose="020B0600070205080204" pitchFamily="34" charset="-128"/>
                      <a:cs typeface="+mn-cs"/>
                    </a:rPr>
                    <a:t>6</a:t>
                  </a:r>
                  <a:endParaRPr kumimoji="0" lang="en-US" sz="1400" b="0" i="0" u="none" strike="noStrike" kern="1200" cap="none" spc="0" normalizeH="0" baseline="0" noProof="0" dirty="0">
                    <a:ln>
                      <a:noFill/>
                    </a:ln>
                    <a:solidFill>
                      <a:srgbClr val="00857C"/>
                    </a:solidFill>
                    <a:effectLst/>
                    <a:uLnTx/>
                    <a:uFillTx/>
                    <a:latin typeface="Arial" panose="020B0604020202020204" pitchFamily="34" charset="0"/>
                    <a:ea typeface="MS PGothic" panose="020B0600070205080204" pitchFamily="34" charset="-128"/>
                    <a:cs typeface="+mn-cs"/>
                  </a:endParaRPr>
                </a:p>
              </p:txBody>
            </p:sp>
            <p:sp>
              <p:nvSpPr>
                <p:cNvPr id="1028" name="Rectangle 150">
                  <a:extLst>
                    <a:ext uri="{FF2B5EF4-FFF2-40B4-BE49-F238E27FC236}">
                      <a16:creationId xmlns:a16="http://schemas.microsoft.com/office/drawing/2014/main" id="{6B06A063-C63A-42D9-768E-0B4E5EA1C762}"/>
                    </a:ext>
                  </a:extLst>
                </p:cNvPr>
                <p:cNvSpPr>
                  <a:spLocks noChangeArrowheads="1"/>
                </p:cNvSpPr>
                <p:nvPr/>
              </p:nvSpPr>
              <p:spPr bwMode="auto">
                <a:xfrm>
                  <a:off x="1317986" y="5642726"/>
                  <a:ext cx="25502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610F0F"/>
                      </a:solidFill>
                      <a:effectLst/>
                      <a:uLnTx/>
                      <a:uFillTx/>
                      <a:latin typeface="Arial" panose="020B0604020202020204" pitchFamily="34" charset="0"/>
                      <a:ea typeface="MS PGothic" panose="020B0600070205080204" pitchFamily="34" charset="-128"/>
                      <a:cs typeface="+mn-cs"/>
                    </a:rPr>
                    <a:t>321</a:t>
                  </a:r>
                  <a:endParaRPr kumimoji="0" lang="en-US" sz="1400" b="0" i="0" u="none" strike="noStrike" kern="1200" cap="none" spc="0" normalizeH="0" baseline="0" noProof="0" dirty="0">
                    <a:ln>
                      <a:noFill/>
                    </a:ln>
                    <a:solidFill>
                      <a:srgbClr val="610F0F"/>
                    </a:solidFill>
                    <a:effectLst/>
                    <a:uLnTx/>
                    <a:uFillTx/>
                    <a:latin typeface="Arial" panose="020B0604020202020204" pitchFamily="34" charset="0"/>
                    <a:ea typeface="MS PGothic" panose="020B0600070205080204" pitchFamily="34" charset="-128"/>
                    <a:cs typeface="+mn-cs"/>
                  </a:endParaRPr>
                </a:p>
              </p:txBody>
            </p:sp>
            <p:sp>
              <p:nvSpPr>
                <p:cNvPr id="1029" name="Rectangle 151">
                  <a:extLst>
                    <a:ext uri="{FF2B5EF4-FFF2-40B4-BE49-F238E27FC236}">
                      <a16:creationId xmlns:a16="http://schemas.microsoft.com/office/drawing/2014/main" id="{4A27BCBA-2B15-A674-4763-CED99EF012EB}"/>
                    </a:ext>
                  </a:extLst>
                </p:cNvPr>
                <p:cNvSpPr>
                  <a:spLocks noChangeArrowheads="1"/>
                </p:cNvSpPr>
                <p:nvPr/>
              </p:nvSpPr>
              <p:spPr bwMode="auto">
                <a:xfrm>
                  <a:off x="2394374" y="5642726"/>
                  <a:ext cx="25502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610F0F"/>
                      </a:solidFill>
                      <a:effectLst/>
                      <a:uLnTx/>
                      <a:uFillTx/>
                      <a:latin typeface="Arial" panose="020B0604020202020204" pitchFamily="34" charset="0"/>
                      <a:ea typeface="MS PGothic" panose="020B0600070205080204" pitchFamily="34" charset="-128"/>
                      <a:cs typeface="+mn-cs"/>
                    </a:rPr>
                    <a:t>200</a:t>
                  </a:r>
                  <a:endParaRPr kumimoji="0" lang="en-US" sz="1400" b="0" i="0" u="none" strike="noStrike" kern="1200" cap="none" spc="0" normalizeH="0" baseline="0" noProof="0" dirty="0">
                    <a:ln>
                      <a:noFill/>
                    </a:ln>
                    <a:solidFill>
                      <a:srgbClr val="610F0F"/>
                    </a:solidFill>
                    <a:effectLst/>
                    <a:uLnTx/>
                    <a:uFillTx/>
                    <a:latin typeface="Arial" panose="020B0604020202020204" pitchFamily="34" charset="0"/>
                    <a:ea typeface="MS PGothic" panose="020B0600070205080204" pitchFamily="34" charset="-128"/>
                    <a:cs typeface="+mn-cs"/>
                  </a:endParaRPr>
                </a:p>
              </p:txBody>
            </p:sp>
            <p:sp>
              <p:nvSpPr>
                <p:cNvPr id="1030" name="Rectangle 152">
                  <a:extLst>
                    <a:ext uri="{FF2B5EF4-FFF2-40B4-BE49-F238E27FC236}">
                      <a16:creationId xmlns:a16="http://schemas.microsoft.com/office/drawing/2014/main" id="{C6F639FC-B8E9-5E53-E036-44583F2FD5C0}"/>
                    </a:ext>
                  </a:extLst>
                </p:cNvPr>
                <p:cNvSpPr>
                  <a:spLocks noChangeArrowheads="1"/>
                </p:cNvSpPr>
                <p:nvPr/>
              </p:nvSpPr>
              <p:spPr bwMode="auto">
                <a:xfrm>
                  <a:off x="3512854" y="5642726"/>
                  <a:ext cx="17001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610F0F"/>
                      </a:solidFill>
                      <a:effectLst/>
                      <a:uLnTx/>
                      <a:uFillTx/>
                      <a:latin typeface="Arial" panose="020B0604020202020204" pitchFamily="34" charset="0"/>
                      <a:ea typeface="MS PGothic" panose="020B0600070205080204" pitchFamily="34" charset="-128"/>
                      <a:cs typeface="+mn-cs"/>
                    </a:rPr>
                    <a:t>84</a:t>
                  </a:r>
                  <a:endParaRPr kumimoji="0" lang="en-US" sz="1400" b="0" i="0" u="none" strike="noStrike" kern="1200" cap="none" spc="0" normalizeH="0" baseline="0" noProof="0" dirty="0">
                    <a:ln>
                      <a:noFill/>
                    </a:ln>
                    <a:solidFill>
                      <a:srgbClr val="610F0F"/>
                    </a:solidFill>
                    <a:effectLst/>
                    <a:uLnTx/>
                    <a:uFillTx/>
                    <a:latin typeface="Arial" panose="020B0604020202020204" pitchFamily="34" charset="0"/>
                    <a:ea typeface="MS PGothic" panose="020B0600070205080204" pitchFamily="34" charset="-128"/>
                    <a:cs typeface="+mn-cs"/>
                  </a:endParaRPr>
                </a:p>
              </p:txBody>
            </p:sp>
            <p:sp>
              <p:nvSpPr>
                <p:cNvPr id="1031" name="Rectangle 153">
                  <a:extLst>
                    <a:ext uri="{FF2B5EF4-FFF2-40B4-BE49-F238E27FC236}">
                      <a16:creationId xmlns:a16="http://schemas.microsoft.com/office/drawing/2014/main" id="{6A0E414C-BAC2-5D63-6ECA-23935EF278D8}"/>
                    </a:ext>
                  </a:extLst>
                </p:cNvPr>
                <p:cNvSpPr>
                  <a:spLocks noChangeArrowheads="1"/>
                </p:cNvSpPr>
                <p:nvPr/>
              </p:nvSpPr>
              <p:spPr bwMode="auto">
                <a:xfrm>
                  <a:off x="4595171" y="5642726"/>
                  <a:ext cx="17001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610F0F"/>
                      </a:solidFill>
                      <a:effectLst/>
                      <a:uLnTx/>
                      <a:uFillTx/>
                      <a:latin typeface="Arial" panose="020B0604020202020204" pitchFamily="34" charset="0"/>
                      <a:ea typeface="MS PGothic" panose="020B0600070205080204" pitchFamily="34" charset="-128"/>
                      <a:cs typeface="+mn-cs"/>
                    </a:rPr>
                    <a:t>19</a:t>
                  </a:r>
                  <a:endParaRPr kumimoji="0" lang="en-US" sz="1400" b="0" i="0" u="none" strike="noStrike" kern="1200" cap="none" spc="0" normalizeH="0" baseline="0" noProof="0" dirty="0">
                    <a:ln>
                      <a:noFill/>
                    </a:ln>
                    <a:solidFill>
                      <a:srgbClr val="610F0F"/>
                    </a:solidFill>
                    <a:effectLst/>
                    <a:uLnTx/>
                    <a:uFillTx/>
                    <a:latin typeface="Arial" panose="020B0604020202020204" pitchFamily="34" charset="0"/>
                    <a:ea typeface="MS PGothic" panose="020B0600070205080204" pitchFamily="34" charset="-128"/>
                    <a:cs typeface="+mn-cs"/>
                  </a:endParaRPr>
                </a:p>
              </p:txBody>
            </p:sp>
            <p:sp>
              <p:nvSpPr>
                <p:cNvPr id="1032" name="Rectangle 154">
                  <a:extLst>
                    <a:ext uri="{FF2B5EF4-FFF2-40B4-BE49-F238E27FC236}">
                      <a16:creationId xmlns:a16="http://schemas.microsoft.com/office/drawing/2014/main" id="{0013C85D-4FA5-2F77-1974-0BF217324E80}"/>
                    </a:ext>
                  </a:extLst>
                </p:cNvPr>
                <p:cNvSpPr>
                  <a:spLocks noChangeArrowheads="1"/>
                </p:cNvSpPr>
                <p:nvPr/>
              </p:nvSpPr>
              <p:spPr bwMode="auto">
                <a:xfrm>
                  <a:off x="5726930" y="5642726"/>
                  <a:ext cx="8500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610F0F"/>
                      </a:solidFill>
                      <a:effectLst/>
                      <a:uLnTx/>
                      <a:uFillTx/>
                      <a:latin typeface="Arial" panose="020B0604020202020204" pitchFamily="34" charset="0"/>
                      <a:ea typeface="MS PGothic" panose="020B0600070205080204" pitchFamily="34" charset="-128"/>
                      <a:cs typeface="+mn-cs"/>
                    </a:rPr>
                    <a:t>3</a:t>
                  </a:r>
                  <a:endParaRPr kumimoji="0" lang="en-US" sz="1400" b="0" i="0" u="none" strike="noStrike" kern="1200" cap="none" spc="0" normalizeH="0" baseline="0" noProof="0" dirty="0">
                    <a:ln>
                      <a:noFill/>
                    </a:ln>
                    <a:solidFill>
                      <a:srgbClr val="610F0F"/>
                    </a:solidFill>
                    <a:effectLst/>
                    <a:uLnTx/>
                    <a:uFillTx/>
                    <a:latin typeface="Arial" panose="020B0604020202020204" pitchFamily="34" charset="0"/>
                    <a:ea typeface="MS PGothic" panose="020B0600070205080204" pitchFamily="34" charset="-128"/>
                    <a:cs typeface="+mn-cs"/>
                  </a:endParaRPr>
                </a:p>
              </p:txBody>
            </p:sp>
            <p:sp>
              <p:nvSpPr>
                <p:cNvPr id="1033" name="Rectangle 155">
                  <a:extLst>
                    <a:ext uri="{FF2B5EF4-FFF2-40B4-BE49-F238E27FC236}">
                      <a16:creationId xmlns:a16="http://schemas.microsoft.com/office/drawing/2014/main" id="{2BE2EFFE-D84F-515F-FFA2-190A67CE461B}"/>
                    </a:ext>
                  </a:extLst>
                </p:cNvPr>
                <p:cNvSpPr>
                  <a:spLocks noChangeArrowheads="1"/>
                </p:cNvSpPr>
                <p:nvPr/>
              </p:nvSpPr>
              <p:spPr bwMode="auto">
                <a:xfrm>
                  <a:off x="6808017" y="5397524"/>
                  <a:ext cx="8500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857C"/>
                      </a:solidFill>
                      <a:effectLst/>
                      <a:uLnTx/>
                      <a:uFillTx/>
                      <a:latin typeface="Arial" panose="020B0604020202020204" pitchFamily="34" charset="0"/>
                      <a:ea typeface="MS PGothic" panose="020B0600070205080204" pitchFamily="34" charset="-128"/>
                      <a:cs typeface="+mn-cs"/>
                    </a:rPr>
                    <a:t>1</a:t>
                  </a:r>
                  <a:endParaRPr kumimoji="0" lang="en-US" sz="1400" b="0" i="0" u="none" strike="noStrike" kern="1200" cap="none" spc="0" normalizeH="0" baseline="0" noProof="0" dirty="0">
                    <a:ln>
                      <a:noFill/>
                    </a:ln>
                    <a:solidFill>
                      <a:srgbClr val="00857C"/>
                    </a:solidFill>
                    <a:effectLst/>
                    <a:uLnTx/>
                    <a:uFillTx/>
                    <a:latin typeface="Arial" panose="020B0604020202020204" pitchFamily="34" charset="0"/>
                    <a:ea typeface="MS PGothic" panose="020B0600070205080204" pitchFamily="34" charset="-128"/>
                    <a:cs typeface="+mn-cs"/>
                  </a:endParaRPr>
                </a:p>
              </p:txBody>
            </p:sp>
            <p:sp>
              <p:nvSpPr>
                <p:cNvPr id="1034" name="Rectangle 156">
                  <a:extLst>
                    <a:ext uri="{FF2B5EF4-FFF2-40B4-BE49-F238E27FC236}">
                      <a16:creationId xmlns:a16="http://schemas.microsoft.com/office/drawing/2014/main" id="{2C7FC233-CA8F-2D61-D319-BD900BADF9EC}"/>
                    </a:ext>
                  </a:extLst>
                </p:cNvPr>
                <p:cNvSpPr>
                  <a:spLocks noChangeArrowheads="1"/>
                </p:cNvSpPr>
                <p:nvPr/>
              </p:nvSpPr>
              <p:spPr bwMode="auto">
                <a:xfrm>
                  <a:off x="6808017" y="5642726"/>
                  <a:ext cx="8500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610F0F"/>
                      </a:solidFill>
                      <a:effectLst/>
                      <a:uLnTx/>
                      <a:uFillTx/>
                      <a:latin typeface="Arial" panose="020B0604020202020204" pitchFamily="34" charset="0"/>
                      <a:ea typeface="MS PGothic" panose="020B0600070205080204" pitchFamily="34" charset="-128"/>
                      <a:cs typeface="+mn-cs"/>
                    </a:rPr>
                    <a:t>1</a:t>
                  </a:r>
                  <a:endParaRPr kumimoji="0" lang="en-US" sz="1400" b="0" i="0" u="none" strike="noStrike" kern="1200" cap="none" spc="0" normalizeH="0" baseline="0" noProof="0" dirty="0">
                    <a:ln>
                      <a:noFill/>
                    </a:ln>
                    <a:solidFill>
                      <a:srgbClr val="610F0F"/>
                    </a:solidFill>
                    <a:effectLst/>
                    <a:uLnTx/>
                    <a:uFillTx/>
                    <a:latin typeface="Arial" panose="020B0604020202020204" pitchFamily="34" charset="0"/>
                    <a:ea typeface="MS PGothic" panose="020B0600070205080204" pitchFamily="34" charset="-128"/>
                    <a:cs typeface="+mn-cs"/>
                  </a:endParaRPr>
                </a:p>
              </p:txBody>
            </p:sp>
            <p:sp>
              <p:nvSpPr>
                <p:cNvPr id="1035" name="Rectangle 157">
                  <a:extLst>
                    <a:ext uri="{FF2B5EF4-FFF2-40B4-BE49-F238E27FC236}">
                      <a16:creationId xmlns:a16="http://schemas.microsoft.com/office/drawing/2014/main" id="{E10A36B8-AF49-2B25-F230-3312345984B9}"/>
                    </a:ext>
                  </a:extLst>
                </p:cNvPr>
                <p:cNvSpPr>
                  <a:spLocks noChangeArrowheads="1"/>
                </p:cNvSpPr>
                <p:nvPr/>
              </p:nvSpPr>
              <p:spPr bwMode="auto">
                <a:xfrm>
                  <a:off x="7889104" y="5397524"/>
                  <a:ext cx="8500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857C"/>
                      </a:solidFill>
                      <a:effectLst/>
                      <a:uLnTx/>
                      <a:uFillTx/>
                      <a:latin typeface="Arial" panose="020B0604020202020204" pitchFamily="34" charset="0"/>
                      <a:ea typeface="MS PGothic" panose="020B0600070205080204" pitchFamily="34" charset="-128"/>
                      <a:cs typeface="+mn-cs"/>
                    </a:rPr>
                    <a:t>0</a:t>
                  </a:r>
                  <a:endParaRPr kumimoji="0" lang="en-US" sz="1400" b="0" i="0" u="none" strike="noStrike" kern="1200" cap="none" spc="0" normalizeH="0" baseline="0" noProof="0" dirty="0">
                    <a:ln>
                      <a:noFill/>
                    </a:ln>
                    <a:solidFill>
                      <a:srgbClr val="00857C"/>
                    </a:solidFill>
                    <a:effectLst/>
                    <a:uLnTx/>
                    <a:uFillTx/>
                    <a:latin typeface="Arial" panose="020B0604020202020204" pitchFamily="34" charset="0"/>
                    <a:ea typeface="MS PGothic" panose="020B0600070205080204" pitchFamily="34" charset="-128"/>
                    <a:cs typeface="+mn-cs"/>
                  </a:endParaRPr>
                </a:p>
              </p:txBody>
            </p:sp>
            <p:sp>
              <p:nvSpPr>
                <p:cNvPr id="1036" name="Rectangle 158">
                  <a:extLst>
                    <a:ext uri="{FF2B5EF4-FFF2-40B4-BE49-F238E27FC236}">
                      <a16:creationId xmlns:a16="http://schemas.microsoft.com/office/drawing/2014/main" id="{4B9C651F-0BEF-239A-F968-FC59ADD06281}"/>
                    </a:ext>
                  </a:extLst>
                </p:cNvPr>
                <p:cNvSpPr>
                  <a:spLocks noChangeArrowheads="1"/>
                </p:cNvSpPr>
                <p:nvPr/>
              </p:nvSpPr>
              <p:spPr bwMode="auto">
                <a:xfrm>
                  <a:off x="7889104" y="5642726"/>
                  <a:ext cx="8500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610F0F"/>
                      </a:solidFill>
                      <a:effectLst/>
                      <a:uLnTx/>
                      <a:uFillTx/>
                      <a:latin typeface="Arial" panose="020B0604020202020204" pitchFamily="34" charset="0"/>
                      <a:ea typeface="MS PGothic" panose="020B0600070205080204" pitchFamily="34" charset="-128"/>
                      <a:cs typeface="+mn-cs"/>
                    </a:rPr>
                    <a:t>0</a:t>
                  </a:r>
                  <a:endParaRPr kumimoji="0" lang="en-US" sz="1400" b="0" i="0" u="none" strike="noStrike" kern="1200" cap="none" spc="0" normalizeH="0" baseline="0" noProof="0" dirty="0">
                    <a:ln>
                      <a:noFill/>
                    </a:ln>
                    <a:solidFill>
                      <a:srgbClr val="610F0F"/>
                    </a:solidFill>
                    <a:effectLst/>
                    <a:uLnTx/>
                    <a:uFillTx/>
                    <a:latin typeface="Arial" panose="020B0604020202020204" pitchFamily="34" charset="0"/>
                    <a:ea typeface="MS PGothic" panose="020B0600070205080204" pitchFamily="34" charset="-128"/>
                    <a:cs typeface="+mn-cs"/>
                  </a:endParaRPr>
                </a:p>
              </p:txBody>
            </p:sp>
          </p:grpSp>
        </p:grpSp>
        <p:sp>
          <p:nvSpPr>
            <p:cNvPr id="1042" name="Rectangle 126">
              <a:extLst>
                <a:ext uri="{FF2B5EF4-FFF2-40B4-BE49-F238E27FC236}">
                  <a16:creationId xmlns:a16="http://schemas.microsoft.com/office/drawing/2014/main" id="{C8CD303E-1387-1566-2157-AE70805DC3A4}"/>
                </a:ext>
              </a:extLst>
            </p:cNvPr>
            <p:cNvSpPr>
              <a:spLocks noChangeArrowheads="1"/>
            </p:cNvSpPr>
            <p:nvPr/>
          </p:nvSpPr>
          <p:spPr bwMode="auto">
            <a:xfrm rot="16200000">
              <a:off x="-543053" y="3041998"/>
              <a:ext cx="2672206"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Progression-Free Survival, %</a:t>
              </a:r>
              <a:endPar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043" name="Rectangle 127">
              <a:extLst>
                <a:ext uri="{FF2B5EF4-FFF2-40B4-BE49-F238E27FC236}">
                  <a16:creationId xmlns:a16="http://schemas.microsoft.com/office/drawing/2014/main" id="{481D155D-88FA-BCA9-4150-FBB6AD872676}"/>
                </a:ext>
              </a:extLst>
            </p:cNvPr>
            <p:cNvSpPr>
              <a:spLocks noChangeArrowheads="1"/>
            </p:cNvSpPr>
            <p:nvPr/>
          </p:nvSpPr>
          <p:spPr bwMode="auto">
            <a:xfrm>
              <a:off x="677633" y="5245437"/>
              <a:ext cx="74040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No. at risk</a:t>
              </a: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sp>
        <p:nvSpPr>
          <p:cNvPr id="166" name="CasellaDiTesto 165">
            <a:extLst>
              <a:ext uri="{FF2B5EF4-FFF2-40B4-BE49-F238E27FC236}">
                <a16:creationId xmlns:a16="http://schemas.microsoft.com/office/drawing/2014/main" id="{122E8C19-E32A-438E-91A8-2F620BF2D3A9}"/>
              </a:ext>
            </a:extLst>
          </p:cNvPr>
          <p:cNvSpPr txBox="1"/>
          <p:nvPr/>
        </p:nvSpPr>
        <p:spPr>
          <a:xfrm>
            <a:off x="115493" y="6613451"/>
            <a:ext cx="1822487" cy="215444"/>
          </a:xfrm>
          <a:prstGeom prst="rect">
            <a:avLst/>
          </a:prstGeom>
          <a:noFill/>
        </p:spPr>
        <p:txBody>
          <a:bodyPr wrap="none" lIns="0" tIns="0" rIns="0" bIns="0" rtlCol="0" anchor="t" anchorCtr="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400" b="0" i="0" u="none" strike="noStrike" kern="600" cap="none" spc="3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mn-cs"/>
              </a:rPr>
              <a:t>Colombo N, ESMO 2025</a:t>
            </a:r>
          </a:p>
        </p:txBody>
      </p:sp>
      <p:sp>
        <p:nvSpPr>
          <p:cNvPr id="6" name="TextBox 5">
            <a:extLst>
              <a:ext uri="{FF2B5EF4-FFF2-40B4-BE49-F238E27FC236}">
                <a16:creationId xmlns:a16="http://schemas.microsoft.com/office/drawing/2014/main" id="{372D8C16-01B3-6B45-CA70-24F66C67DAC6}"/>
              </a:ext>
            </a:extLst>
          </p:cNvPr>
          <p:cNvSpPr txBox="1"/>
          <p:nvPr/>
        </p:nvSpPr>
        <p:spPr>
          <a:xfrm>
            <a:off x="9059604" y="6494872"/>
            <a:ext cx="3132396"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Courtesy of Nicoletta Colombo, MD</a:t>
            </a:r>
          </a:p>
        </p:txBody>
      </p:sp>
    </p:spTree>
    <p:extLst>
      <p:ext uri="{BB962C8B-B14F-4D97-AF65-F5344CB8AC3E}">
        <p14:creationId xmlns:p14="http://schemas.microsoft.com/office/powerpoint/2010/main" val="37300060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3" name="Table 12">
            <a:extLst>
              <a:ext uri="{FF2B5EF4-FFF2-40B4-BE49-F238E27FC236}">
                <a16:creationId xmlns:a16="http://schemas.microsoft.com/office/drawing/2014/main" id="{32D8B424-80CA-421E-AA9E-D720939DBD87}"/>
              </a:ext>
            </a:extLst>
          </p:cNvPr>
          <p:cNvGraphicFramePr>
            <a:graphicFrameLocks noGrp="1"/>
          </p:cNvGraphicFramePr>
          <p:nvPr/>
        </p:nvGraphicFramePr>
        <p:xfrm>
          <a:off x="8346550" y="2959960"/>
          <a:ext cx="3464450" cy="1958431"/>
        </p:xfrm>
        <a:graphic>
          <a:graphicData uri="http://schemas.openxmlformats.org/drawingml/2006/table">
            <a:tbl>
              <a:tblPr firstRow="1" bandRow="1"/>
              <a:tblGrid>
                <a:gridCol w="1443521">
                  <a:extLst>
                    <a:ext uri="{9D8B030D-6E8A-4147-A177-3AD203B41FA5}">
                      <a16:colId xmlns:a16="http://schemas.microsoft.com/office/drawing/2014/main" val="20000"/>
                    </a:ext>
                  </a:extLst>
                </a:gridCol>
                <a:gridCol w="769878">
                  <a:extLst>
                    <a:ext uri="{9D8B030D-6E8A-4147-A177-3AD203B41FA5}">
                      <a16:colId xmlns:a16="http://schemas.microsoft.com/office/drawing/2014/main" val="20001"/>
                    </a:ext>
                  </a:extLst>
                </a:gridCol>
                <a:gridCol w="1251051">
                  <a:extLst>
                    <a:ext uri="{9D8B030D-6E8A-4147-A177-3AD203B41FA5}">
                      <a16:colId xmlns:a16="http://schemas.microsoft.com/office/drawing/2014/main" val="2263025175"/>
                    </a:ext>
                  </a:extLst>
                </a:gridCol>
              </a:tblGrid>
              <a:tr h="411042">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lnSpc>
                          <a:spcPct val="80000"/>
                        </a:lnSpc>
                      </a:pPr>
                      <a:endParaRPr lang="en-US" sz="1400" b="1" dirty="0">
                        <a:solidFill>
                          <a:schemeClr val="tx1"/>
                        </a:solidFill>
                        <a:latin typeface="Arial" panose="020B0604020202020204" pitchFamily="34" charset="0"/>
                        <a:cs typeface="Arial" panose="020B0604020202020204" pitchFamily="34" charset="0"/>
                      </a:endParaRPr>
                    </a:p>
                  </a:txBody>
                  <a:tcPr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lnSpc>
                          <a:spcPct val="80000"/>
                        </a:lnSpc>
                      </a:pPr>
                      <a:r>
                        <a:rPr lang="en-US" sz="1400" b="1" i="0" dirty="0">
                          <a:solidFill>
                            <a:schemeClr val="tx1"/>
                          </a:solidFill>
                          <a:latin typeface="Arial" panose="020B0604020202020204" pitchFamily="34" charset="0"/>
                          <a:cs typeface="Arial" panose="020B0604020202020204" pitchFamily="34" charset="0"/>
                        </a:rPr>
                        <a:t>Pts w/ Event</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ct val="80000"/>
                        </a:lnSpc>
                      </a:pPr>
                      <a:r>
                        <a:rPr lang="en-US" sz="1400" b="1" i="0" dirty="0">
                          <a:solidFill>
                            <a:schemeClr val="tx1"/>
                          </a:solidFill>
                          <a:latin typeface="Arial" panose="020B0604020202020204" pitchFamily="34" charset="0"/>
                          <a:cs typeface="Arial" panose="020B0604020202020204" pitchFamily="34" charset="0"/>
                        </a:rPr>
                        <a:t>Median, mo</a:t>
                      </a:r>
                      <a:br>
                        <a:rPr lang="en-US" sz="1400" b="1" i="0" dirty="0">
                          <a:solidFill>
                            <a:schemeClr val="tx1"/>
                          </a:solidFill>
                          <a:latin typeface="Arial" panose="020B0604020202020204" pitchFamily="34" charset="0"/>
                          <a:cs typeface="Arial" panose="020B0604020202020204" pitchFamily="34" charset="0"/>
                        </a:rPr>
                      </a:br>
                      <a:r>
                        <a:rPr lang="en-US" sz="1400" b="1" i="0" dirty="0">
                          <a:solidFill>
                            <a:schemeClr val="tx1"/>
                          </a:solidFill>
                          <a:latin typeface="Arial" panose="020B0604020202020204" pitchFamily="34" charset="0"/>
                          <a:cs typeface="Arial" panose="020B0604020202020204" pitchFamily="34" charset="0"/>
                        </a:rPr>
                        <a:t>(95% CI)</a:t>
                      </a:r>
                    </a:p>
                  </a:txBody>
                  <a:tcPr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0"/>
                  </a:ext>
                </a:extLst>
              </a:tr>
              <a:tr h="41104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a:lnSpc>
                          <a:spcPct val="80000"/>
                        </a:lnSpc>
                      </a:pPr>
                      <a:r>
                        <a:rPr lang="en-US" sz="1400" b="1" dirty="0">
                          <a:solidFill>
                            <a:srgbClr val="00857C"/>
                          </a:solidFill>
                          <a:latin typeface="Arial" panose="020B0604020202020204" pitchFamily="34" charset="0"/>
                          <a:cs typeface="Arial" panose="020B0604020202020204" pitchFamily="34" charset="0"/>
                        </a:rPr>
                        <a:t>Pembro Arm</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80000"/>
                        </a:lnSpc>
                      </a:pPr>
                      <a:r>
                        <a:rPr lang="en-US" sz="1400" b="1" dirty="0">
                          <a:solidFill>
                            <a:srgbClr val="00857C"/>
                          </a:solidFill>
                          <a:latin typeface="Arial" panose="020B0604020202020204" pitchFamily="34" charset="0"/>
                          <a:cs typeface="Arial" panose="020B0604020202020204" pitchFamily="34" charset="0"/>
                        </a:rPr>
                        <a:t>67.1%</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lnSpc>
                          <a:spcPct val="80000"/>
                        </a:lnSpc>
                      </a:pPr>
                      <a:r>
                        <a:rPr lang="en-US" sz="1400" b="1" dirty="0">
                          <a:solidFill>
                            <a:srgbClr val="00857C"/>
                          </a:solidFill>
                          <a:latin typeface="Arial" panose="020B0604020202020204" pitchFamily="34" charset="0"/>
                          <a:cs typeface="Arial" panose="020B0604020202020204" pitchFamily="34" charset="0"/>
                        </a:rPr>
                        <a:t>18.2</a:t>
                      </a:r>
                      <a:br>
                        <a:rPr lang="en-US" sz="1400" b="1" dirty="0">
                          <a:solidFill>
                            <a:srgbClr val="00857C"/>
                          </a:solidFill>
                          <a:latin typeface="Arial" panose="020B0604020202020204" pitchFamily="34" charset="0"/>
                          <a:cs typeface="Arial" panose="020B0604020202020204" pitchFamily="34" charset="0"/>
                        </a:rPr>
                      </a:br>
                      <a:r>
                        <a:rPr lang="en-US" sz="1400" b="1" dirty="0">
                          <a:solidFill>
                            <a:srgbClr val="00857C"/>
                          </a:solidFill>
                          <a:latin typeface="Arial" panose="020B0604020202020204" pitchFamily="34" charset="0"/>
                          <a:cs typeface="Arial" panose="020B0604020202020204" pitchFamily="34" charset="0"/>
                        </a:rPr>
                        <a:t>(15.3-21.0)</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0001"/>
                  </a:ext>
                </a:extLst>
              </a:tr>
              <a:tr h="411042">
                <a:tc>
                  <a:txBody>
                    <a:bodyPr/>
                    <a:lstStyle/>
                    <a:p>
                      <a:pPr algn="l">
                        <a:lnSpc>
                          <a:spcPct val="80000"/>
                        </a:lnSpc>
                      </a:pPr>
                      <a:r>
                        <a:rPr lang="en-US" sz="1400" b="1" dirty="0">
                          <a:solidFill>
                            <a:srgbClr val="610F0F"/>
                          </a:solidFill>
                          <a:latin typeface="Arial" panose="020B0604020202020204" pitchFamily="34" charset="0"/>
                          <a:cs typeface="Arial" panose="020B0604020202020204" pitchFamily="34" charset="0"/>
                        </a:rPr>
                        <a:t>Placebo Arm</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lnSpc>
                          <a:spcPct val="80000"/>
                        </a:lnSpc>
                      </a:pPr>
                      <a:r>
                        <a:rPr lang="en-US" sz="1400" b="1" dirty="0">
                          <a:solidFill>
                            <a:srgbClr val="610F0F"/>
                          </a:solidFill>
                          <a:latin typeface="Arial" panose="020B0604020202020204" pitchFamily="34" charset="0"/>
                          <a:cs typeface="Arial" panose="020B0604020202020204" pitchFamily="34" charset="0"/>
                        </a:rPr>
                        <a:t>75.4%</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lnSpc>
                          <a:spcPct val="80000"/>
                        </a:lnSpc>
                      </a:pPr>
                      <a:r>
                        <a:rPr lang="en-US" sz="1400" b="1" dirty="0">
                          <a:solidFill>
                            <a:srgbClr val="610F0F"/>
                          </a:solidFill>
                          <a:latin typeface="Arial" panose="020B0604020202020204" pitchFamily="34" charset="0"/>
                          <a:cs typeface="Arial" panose="020B0604020202020204" pitchFamily="34" charset="0"/>
                        </a:rPr>
                        <a:t>14.0</a:t>
                      </a:r>
                      <a:br>
                        <a:rPr lang="en-US" sz="1400" b="1" dirty="0">
                          <a:solidFill>
                            <a:srgbClr val="610F0F"/>
                          </a:solidFill>
                          <a:latin typeface="Arial" panose="020B0604020202020204" pitchFamily="34" charset="0"/>
                          <a:cs typeface="Arial" panose="020B0604020202020204" pitchFamily="34" charset="0"/>
                        </a:rPr>
                      </a:br>
                      <a:r>
                        <a:rPr lang="en-US" sz="1400" b="1" dirty="0">
                          <a:solidFill>
                            <a:srgbClr val="610F0F"/>
                          </a:solidFill>
                          <a:latin typeface="Arial" panose="020B0604020202020204" pitchFamily="34" charset="0"/>
                          <a:cs typeface="Arial" panose="020B0604020202020204" pitchFamily="34" charset="0"/>
                        </a:rPr>
                        <a:t>(12.5-16.1)</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0002"/>
                  </a:ext>
                </a:extLst>
              </a:tr>
              <a:tr h="411042">
                <a:tc gridSpan="3">
                  <a:txBody>
                    <a:bodyPr/>
                    <a:lstStyle/>
                    <a:p>
                      <a:pPr algn="l">
                        <a:lnSpc>
                          <a:spcPct val="80000"/>
                        </a:lnSpc>
                      </a:pPr>
                      <a:r>
                        <a:rPr lang="en-US" sz="1200" b="1" dirty="0">
                          <a:solidFill>
                            <a:schemeClr val="tx1"/>
                          </a:solidFill>
                          <a:latin typeface="Arial" panose="020B0604020202020204" pitchFamily="34" charset="0"/>
                          <a:cs typeface="Arial" panose="020B0604020202020204" pitchFamily="34" charset="0"/>
                        </a:rPr>
                        <a:t>Information fraction: 90.0%</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lnSpc>
                          <a:spcPct val="80000"/>
                        </a:lnSpc>
                      </a:pPr>
                      <a:endParaRPr lang="en-US" sz="1400" b="1" dirty="0">
                        <a:solidFill>
                          <a:srgbClr val="610F0F"/>
                        </a:solidFill>
                        <a:latin typeface="Arial" panose="020B0604020202020204" pitchFamily="34" charset="0"/>
                        <a:cs typeface="Arial" panose="020B0604020202020204" pitchFamily="34" charset="0"/>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lnSpc>
                          <a:spcPct val="80000"/>
                        </a:lnSpc>
                      </a:pPr>
                      <a:endParaRPr lang="en-US" sz="1400" b="1" dirty="0">
                        <a:solidFill>
                          <a:srgbClr val="610F0F"/>
                        </a:solidFill>
                        <a:latin typeface="Arial" panose="020B0604020202020204" pitchFamily="34" charset="0"/>
                        <a:cs typeface="Arial" panose="020B0604020202020204" pitchFamily="34" charset="0"/>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51181502"/>
                  </a:ext>
                </a:extLst>
              </a:tr>
              <a:tr h="248941">
                <a:tc gridSpan="3">
                  <a:txBody>
                    <a:bodyPr/>
                    <a:lstStyle/>
                    <a:p>
                      <a:pPr algn="l">
                        <a:lnSpc>
                          <a:spcPct val="80000"/>
                        </a:lnSpc>
                      </a:pPr>
                      <a:endParaRPr lang="en-US" sz="1400" b="1" baseline="30000" dirty="0">
                        <a:solidFill>
                          <a:schemeClr val="tx1"/>
                        </a:solidFill>
                        <a:latin typeface="Arial" panose="020B0604020202020204" pitchFamily="34" charset="0"/>
                        <a:cs typeface="Arial" panose="020B0604020202020204" pitchFamily="34" charset="0"/>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lnSpc>
                          <a:spcPct val="80000"/>
                        </a:lnSpc>
                      </a:pPr>
                      <a:endParaRPr lang="en-US" sz="1400" b="1" dirty="0">
                        <a:solidFill>
                          <a:srgbClr val="66203A"/>
                        </a:solidFill>
                        <a:latin typeface="Arial" panose="020B0604020202020204" pitchFamily="34" charset="0"/>
                        <a:cs typeface="Arial" panose="020B0604020202020204" pitchFamily="34" charset="0"/>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algn="ctr">
                        <a:lnSpc>
                          <a:spcPct val="80000"/>
                        </a:lnSpc>
                      </a:pPr>
                      <a:endParaRPr lang="en-US" sz="1400" b="1" dirty="0">
                        <a:solidFill>
                          <a:srgbClr val="66203A"/>
                        </a:solidFill>
                        <a:latin typeface="Arial" panose="020B0604020202020204" pitchFamily="34" charset="0"/>
                        <a:cs typeface="Arial" panose="020B0604020202020204" pitchFamily="34" charset="0"/>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316242050"/>
                  </a:ext>
                </a:extLst>
              </a:tr>
            </a:tbl>
          </a:graphicData>
        </a:graphic>
      </p:graphicFrame>
      <p:sp>
        <p:nvSpPr>
          <p:cNvPr id="7" name="Title 6">
            <a:extLst>
              <a:ext uri="{FF2B5EF4-FFF2-40B4-BE49-F238E27FC236}">
                <a16:creationId xmlns:a16="http://schemas.microsoft.com/office/drawing/2014/main" id="{870550D3-91C8-418A-95B1-C21103B16C81}"/>
              </a:ext>
            </a:extLst>
          </p:cNvPr>
          <p:cNvSpPr>
            <a:spLocks noGrp="1"/>
          </p:cNvSpPr>
          <p:nvPr>
            <p:ph type="title"/>
          </p:nvPr>
        </p:nvSpPr>
        <p:spPr>
          <a:xfrm>
            <a:off x="377825" y="244549"/>
            <a:ext cx="11699875" cy="983378"/>
          </a:xfrm>
        </p:spPr>
        <p:txBody>
          <a:bodyPr/>
          <a:lstStyle/>
          <a:p>
            <a:r>
              <a:rPr lang="en-US" sz="2600" dirty="0"/>
              <a:t>Key Secondary Endpoint: Overall Survival in the CPS ≥1 Population at IA2</a:t>
            </a:r>
          </a:p>
        </p:txBody>
      </p:sp>
      <p:sp>
        <p:nvSpPr>
          <p:cNvPr id="2" name="Footer Placeholder 2">
            <a:extLst>
              <a:ext uri="{FF2B5EF4-FFF2-40B4-BE49-F238E27FC236}">
                <a16:creationId xmlns:a16="http://schemas.microsoft.com/office/drawing/2014/main" id="{180ADF45-9111-3227-268F-DF7CB4A74D9B}"/>
              </a:ext>
            </a:extLst>
          </p:cNvPr>
          <p:cNvSpPr>
            <a:spLocks noGrp="1"/>
          </p:cNvSpPr>
          <p:nvPr>
            <p:ph type="ftr" sz="quarter" idx="3"/>
          </p:nvPr>
        </p:nvSpPr>
        <p:spPr>
          <a:xfrm>
            <a:off x="-1" y="6077584"/>
            <a:ext cx="12192001" cy="501650"/>
          </a:xfrm>
          <a:prstGeom prst="rect">
            <a:avLst/>
          </a:prstGeom>
        </p:spPr>
        <p:txBody>
          <a:bodyPr vert="horz" lIns="137160" tIns="0" rIns="137160" bIns="91440" rtlCol="0" anchor="b" anchorCtr="0"/>
          <a:lstStyle>
            <a:lvl1pPr algn="l">
              <a:defRPr sz="1000">
                <a:solidFill>
                  <a:schemeClr val="tx1"/>
                </a:solidFill>
                <a:latin typeface="Arial Narrow" panose="020B0606020202030204" pitchFamily="34" charset="0"/>
              </a:defRPr>
            </a:lvl1p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457250" rtl="0" eaLnBrk="1" fontAlgn="auto" latinLnBrk="0" hangingPunct="1">
              <a:lnSpc>
                <a:spcPct val="100000"/>
              </a:lnSpc>
              <a:spcBef>
                <a:spcPts val="0"/>
              </a:spcBef>
              <a:spcAft>
                <a:spcPts val="0"/>
              </a:spcAft>
              <a:buClrTx/>
              <a:buSzTx/>
              <a:buFontTx/>
              <a:buNone/>
              <a:tabLst/>
              <a:defRPr/>
            </a:pPr>
            <a:b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br>
            <a:r>
              <a:rPr kumimoji="0" lang="en-US" sz="1000" b="0" i="0" u="none" strike="noStrike" kern="1200" cap="none" spc="0" normalizeH="0" baseline="30000" noProof="0" dirty="0" err="1">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a:t>
            </a:r>
            <a:r>
              <a:rPr kumimoji="0" lang="en-US" sz="1000" b="0" i="0" u="none" strike="noStrike" kern="120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Hazard</a:t>
            </a: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ratio (CI) analyzed based on a Cox regression model with treatment as a covariate stratified by the randomization stratification factors. The observed p-value </a:t>
            </a:r>
            <a:b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b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crossed the prespecified nominal boundary of 0.0083 at this planned second interim analysis. Data cutoff date: March 5, 2025. </a:t>
            </a:r>
          </a:p>
        </p:txBody>
      </p:sp>
      <p:grpSp>
        <p:nvGrpSpPr>
          <p:cNvPr id="3" name="Group 2">
            <a:extLst>
              <a:ext uri="{FF2B5EF4-FFF2-40B4-BE49-F238E27FC236}">
                <a16:creationId xmlns:a16="http://schemas.microsoft.com/office/drawing/2014/main" id="{367A1E86-9E1B-7E17-D8E3-D996825CCEA9}"/>
              </a:ext>
            </a:extLst>
          </p:cNvPr>
          <p:cNvGrpSpPr/>
          <p:nvPr/>
        </p:nvGrpSpPr>
        <p:grpSpPr>
          <a:xfrm>
            <a:off x="377824" y="1410796"/>
            <a:ext cx="8421931" cy="4571050"/>
            <a:chOff x="676904" y="1410796"/>
            <a:chExt cx="7281056" cy="4571050"/>
          </a:xfrm>
        </p:grpSpPr>
        <p:grpSp>
          <p:nvGrpSpPr>
            <p:cNvPr id="1076" name="Group 1075">
              <a:extLst>
                <a:ext uri="{FF2B5EF4-FFF2-40B4-BE49-F238E27FC236}">
                  <a16:creationId xmlns:a16="http://schemas.microsoft.com/office/drawing/2014/main" id="{83AAE373-1B45-6030-7533-9D80D365F262}"/>
                </a:ext>
              </a:extLst>
            </p:cNvPr>
            <p:cNvGrpSpPr/>
            <p:nvPr/>
          </p:nvGrpSpPr>
          <p:grpSpPr>
            <a:xfrm>
              <a:off x="4112255" y="1420144"/>
              <a:ext cx="726956" cy="3453327"/>
              <a:chOff x="5883898" y="1259421"/>
              <a:chExt cx="726956" cy="3712478"/>
            </a:xfrm>
          </p:grpSpPr>
          <p:sp>
            <p:nvSpPr>
              <p:cNvPr id="14" name="TextBox 13">
                <a:extLst>
                  <a:ext uri="{FF2B5EF4-FFF2-40B4-BE49-F238E27FC236}">
                    <a16:creationId xmlns:a16="http://schemas.microsoft.com/office/drawing/2014/main" id="{0B4AD570-4829-4939-8F1F-4EDFC2175657}"/>
                  </a:ext>
                </a:extLst>
              </p:cNvPr>
              <p:cNvSpPr txBox="1"/>
              <p:nvPr/>
            </p:nvSpPr>
            <p:spPr>
              <a:xfrm>
                <a:off x="5925965" y="1259421"/>
                <a:ext cx="684889" cy="724613"/>
              </a:xfrm>
              <a:prstGeom prst="rect">
                <a:avLst/>
              </a:prstGeom>
              <a:noFill/>
            </p:spPr>
            <p:txBody>
              <a:bodyPr wrap="none" rtlCol="0">
                <a:spAutoFit/>
              </a:bodyPr>
              <a:lstStyle/>
              <a:p>
                <a:pPr marL="0" marR="0" lvl="0" indent="0" algn="l" defTabSz="45725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18-mo</a:t>
                </a:r>
              </a:p>
              <a:p>
                <a:pPr marL="0" marR="0" lvl="0" indent="0" algn="l" defTabSz="45725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857C"/>
                    </a:solidFill>
                    <a:effectLst/>
                    <a:uLnTx/>
                    <a:uFillTx/>
                    <a:latin typeface="Arial" panose="020B0604020202020204" pitchFamily="34" charset="0"/>
                    <a:ea typeface="MS PGothic" panose="020B0600070205080204" pitchFamily="34" charset="-128"/>
                    <a:cs typeface="Arial" panose="020B0604020202020204" pitchFamily="34" charset="0"/>
                  </a:rPr>
                  <a:t>51.5%  </a:t>
                </a:r>
                <a:br>
                  <a:rPr kumimoji="0" lang="en-US" sz="1400" b="1" i="0" u="none" strike="noStrike" kern="1200" cap="none" spc="0" normalizeH="0" baseline="0" noProof="0" dirty="0">
                    <a:ln>
                      <a:noFill/>
                    </a:ln>
                    <a:solidFill>
                      <a:srgbClr val="00877C"/>
                    </a:solidFill>
                    <a:effectLst/>
                    <a:uLnTx/>
                    <a:uFillTx/>
                    <a:latin typeface="Arial" panose="020B0604020202020204" pitchFamily="34" charset="0"/>
                    <a:ea typeface="MS PGothic" panose="020B0600070205080204" pitchFamily="34" charset="-128"/>
                    <a:cs typeface="Arial" panose="020B0604020202020204" pitchFamily="34" charset="0"/>
                  </a:rPr>
                </a:br>
                <a:r>
                  <a:rPr kumimoji="0" lang="en-US" sz="1400" b="1" i="0" u="none" strike="noStrike" kern="1200" cap="none" spc="0" normalizeH="0" baseline="0" noProof="0" dirty="0">
                    <a:ln>
                      <a:noFill/>
                    </a:ln>
                    <a:solidFill>
                      <a:srgbClr val="610F0F"/>
                    </a:solidFill>
                    <a:effectLst/>
                    <a:uLnTx/>
                    <a:uFillTx/>
                    <a:latin typeface="Arial" panose="020B0604020202020204" pitchFamily="34" charset="0"/>
                    <a:ea typeface="MS PGothic" panose="020B0600070205080204" pitchFamily="34" charset="-128"/>
                    <a:cs typeface="Arial" panose="020B0604020202020204" pitchFamily="34" charset="0"/>
                  </a:rPr>
                  <a:t>38.9%  </a:t>
                </a:r>
              </a:p>
            </p:txBody>
          </p:sp>
          <p:cxnSp>
            <p:nvCxnSpPr>
              <p:cNvPr id="18" name="Straight Connector 17">
                <a:extLst>
                  <a:ext uri="{FF2B5EF4-FFF2-40B4-BE49-F238E27FC236}">
                    <a16:creationId xmlns:a16="http://schemas.microsoft.com/office/drawing/2014/main" id="{031BAFD3-01BD-446F-96C5-5C3225ED1084}"/>
                  </a:ext>
                </a:extLst>
              </p:cNvPr>
              <p:cNvCxnSpPr>
                <a:cxnSpLocks/>
              </p:cNvCxnSpPr>
              <p:nvPr/>
            </p:nvCxnSpPr>
            <p:spPr>
              <a:xfrm flipV="1">
                <a:off x="5883898" y="1375835"/>
                <a:ext cx="7243" cy="3596064"/>
              </a:xfrm>
              <a:prstGeom prst="line">
                <a:avLst/>
              </a:prstGeom>
              <a:ln w="19050" cap="flat" cmpd="sng" algn="ctr">
                <a:solidFill>
                  <a:schemeClr val="tx1"/>
                </a:solidFill>
                <a:prstDash val="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5" name="Rectangle: Rounded Corners 4">
              <a:extLst>
                <a:ext uri="{FF2B5EF4-FFF2-40B4-BE49-F238E27FC236}">
                  <a16:creationId xmlns:a16="http://schemas.microsoft.com/office/drawing/2014/main" id="{1D7E3FA4-AF36-DD10-CB3A-F4C34C32FD06}"/>
                </a:ext>
              </a:extLst>
            </p:cNvPr>
            <p:cNvSpPr/>
            <p:nvPr/>
          </p:nvSpPr>
          <p:spPr>
            <a:xfrm>
              <a:off x="5143229" y="2135004"/>
              <a:ext cx="2814731" cy="625843"/>
            </a:xfrm>
            <a:prstGeom prst="roundRect">
              <a:avLst/>
            </a:prstGeom>
            <a:noFill/>
            <a:ln w="38100" cap="flat" cmpd="sng" algn="ctr">
              <a:solidFill>
                <a:srgbClr val="F58B39"/>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50" rtl="0" eaLnBrk="1" fontAlgn="auto" latinLnBrk="0" hangingPunct="1">
                <a:lnSpc>
                  <a:spcPct val="100000"/>
                </a:lnSpc>
                <a:spcBef>
                  <a:spcPts val="0"/>
                </a:spcBef>
                <a:spcAft>
                  <a:spcPts val="0"/>
                </a:spcAft>
                <a:buClrTx/>
                <a:buSzTx/>
                <a:buFontTx/>
                <a:buNone/>
                <a:tabLst/>
                <a:defRPr/>
              </a:pPr>
              <a:r>
                <a:rPr kumimoji="0" lang="en-US" sz="1800" b="1" i="0" u="none" strike="noStrike" kern="600" cap="none" spc="30" normalizeH="0" baseline="0" noProof="0" dirty="0">
                  <a:ln>
                    <a:noFill/>
                  </a:ln>
                  <a:solidFill>
                    <a:srgbClr val="000000"/>
                  </a:solidFill>
                  <a:effectLst/>
                  <a:uLnTx/>
                  <a:uFillTx/>
                  <a:latin typeface="Arial"/>
                  <a:ea typeface="+mn-ea"/>
                  <a:cs typeface="+mn-cs"/>
                </a:rPr>
                <a:t>HR 0.76 (95% CI, 0.61-0.94) </a:t>
              </a:r>
              <a:r>
                <a:rPr kumimoji="0" lang="en-US" sz="1800" b="1" i="1" u="none" strike="noStrike" kern="600" cap="none" spc="30" normalizeH="0" baseline="0" noProof="0" dirty="0">
                  <a:ln>
                    <a:noFill/>
                  </a:ln>
                  <a:solidFill>
                    <a:srgbClr val="000000"/>
                  </a:solidFill>
                  <a:effectLst/>
                  <a:uLnTx/>
                  <a:uFillTx/>
                  <a:latin typeface="Arial"/>
                  <a:ea typeface="+mn-ea"/>
                  <a:cs typeface="+mn-cs"/>
                </a:rPr>
                <a:t>P </a:t>
              </a:r>
              <a:r>
                <a:rPr kumimoji="0" lang="en-US" sz="1800" b="1" i="0" u="none" strike="noStrike" kern="600" cap="none" spc="30" normalizeH="0" baseline="0" noProof="0" dirty="0">
                  <a:ln>
                    <a:noFill/>
                  </a:ln>
                  <a:solidFill>
                    <a:srgbClr val="000000"/>
                  </a:solidFill>
                  <a:effectLst/>
                  <a:uLnTx/>
                  <a:uFillTx/>
                  <a:latin typeface="Arial"/>
                  <a:ea typeface="+mn-ea"/>
                  <a:cs typeface="+mn-cs"/>
                </a:rPr>
                <a:t>= 0.0053</a:t>
              </a:r>
              <a:r>
                <a:rPr kumimoji="0" lang="en-US" sz="1800" b="1" i="0" u="none" strike="noStrike" kern="600" cap="none" spc="30" normalizeH="0" baseline="30000" noProof="0" dirty="0">
                  <a:ln>
                    <a:noFill/>
                  </a:ln>
                  <a:solidFill>
                    <a:srgbClr val="000000"/>
                  </a:solidFill>
                  <a:effectLst/>
                  <a:uLnTx/>
                  <a:uFillTx/>
                  <a:latin typeface="Arial"/>
                  <a:ea typeface="+mn-ea"/>
                  <a:cs typeface="+mn-cs"/>
                </a:rPr>
                <a:t>a</a:t>
              </a:r>
              <a:r>
                <a:rPr kumimoji="0" lang="en-US" sz="1800" b="1" i="0" u="none" strike="noStrike" kern="600" cap="none" spc="30" normalizeH="0" baseline="0" noProof="0" dirty="0">
                  <a:ln>
                    <a:noFill/>
                  </a:ln>
                  <a:solidFill>
                    <a:srgbClr val="000000"/>
                  </a:solidFill>
                  <a:effectLst/>
                  <a:uLnTx/>
                  <a:uFillTx/>
                  <a:latin typeface="Arial"/>
                  <a:ea typeface="+mn-ea"/>
                  <a:cs typeface="+mn-cs"/>
                </a:rPr>
                <a:t> </a:t>
              </a:r>
            </a:p>
          </p:txBody>
        </p:sp>
        <p:sp>
          <p:nvSpPr>
            <p:cNvPr id="1935" name="TextBox 1934">
              <a:extLst>
                <a:ext uri="{FF2B5EF4-FFF2-40B4-BE49-F238E27FC236}">
                  <a16:creationId xmlns:a16="http://schemas.microsoft.com/office/drawing/2014/main" id="{D510AD65-9054-B2A4-4280-4650EF4A83C8}"/>
                </a:ext>
              </a:extLst>
            </p:cNvPr>
            <p:cNvSpPr txBox="1"/>
            <p:nvPr/>
          </p:nvSpPr>
          <p:spPr>
            <a:xfrm>
              <a:off x="1520280" y="4245739"/>
              <a:ext cx="3686192" cy="523220"/>
            </a:xfrm>
            <a:prstGeom prst="rect">
              <a:avLst/>
            </a:prstGeom>
            <a:noFill/>
          </p:spPr>
          <p:txBody>
            <a:bodyPr wrap="square">
              <a:spAutoFit/>
            </a:bodyPr>
            <a:lstStyle/>
            <a:p>
              <a:pPr marL="0" marR="0" lvl="0" indent="0" algn="l" defTabSz="457250" rtl="0" eaLnBrk="1" fontAlgn="auto" latinLnBrk="0" hangingPunct="1">
                <a:lnSpc>
                  <a:spcPct val="100000"/>
                </a:lnSpc>
                <a:spcBef>
                  <a:spcPts val="0"/>
                </a:spcBef>
                <a:spcAft>
                  <a:spcPts val="0"/>
                </a:spcAft>
                <a:buClrTx/>
                <a:buSzTx/>
                <a:buFontTx/>
                <a:buNone/>
                <a:tabLst/>
                <a:defRPr/>
              </a:pPr>
              <a:r>
                <a:rPr kumimoji="0" lang="en-US" sz="1400" b="1" i="0" u="none" strike="noStrike" kern="600" cap="none" spc="30" normalizeH="0" baseline="0" noProof="0" dirty="0">
                  <a:ln>
                    <a:noFill/>
                  </a:ln>
                  <a:solidFill>
                    <a:srgbClr val="000000"/>
                  </a:solidFill>
                  <a:effectLst/>
                  <a:uLnTx/>
                  <a:uFillTx/>
                  <a:latin typeface="Arial"/>
                  <a:ea typeface="MS PGothic" panose="020B0600070205080204" pitchFamily="34" charset="-128"/>
                  <a:cs typeface="+mn-cs"/>
                </a:rPr>
                <a:t>Median follow-up:</a:t>
              </a:r>
            </a:p>
            <a:p>
              <a:pPr marL="0" marR="0" lvl="0" indent="0" algn="l" defTabSz="457250" rtl="0" eaLnBrk="1" fontAlgn="auto" latinLnBrk="0" hangingPunct="1">
                <a:lnSpc>
                  <a:spcPct val="100000"/>
                </a:lnSpc>
                <a:spcBef>
                  <a:spcPts val="0"/>
                </a:spcBef>
                <a:spcAft>
                  <a:spcPts val="0"/>
                </a:spcAft>
                <a:buClrTx/>
                <a:buSzTx/>
                <a:buFontTx/>
                <a:buNone/>
                <a:tabLst/>
                <a:defRPr/>
              </a:pPr>
              <a:r>
                <a:rPr kumimoji="0" lang="en-US" sz="1400" b="1" i="0" u="none" strike="noStrike" kern="600" cap="none" spc="30" normalizeH="0" baseline="0" noProof="0" dirty="0">
                  <a:ln>
                    <a:noFill/>
                  </a:ln>
                  <a:solidFill>
                    <a:srgbClr val="000000"/>
                  </a:solidFill>
                  <a:effectLst/>
                  <a:uLnTx/>
                  <a:uFillTx/>
                  <a:latin typeface="Arial"/>
                  <a:ea typeface="MS PGothic" panose="020B0600070205080204" pitchFamily="34" charset="-128"/>
                  <a:cs typeface="+mn-cs"/>
                </a:rPr>
                <a:t>26.6 months</a:t>
              </a:r>
            </a:p>
          </p:txBody>
        </p:sp>
        <p:sp>
          <p:nvSpPr>
            <p:cNvPr id="1942" name="Rectangle 971">
              <a:extLst>
                <a:ext uri="{FF2B5EF4-FFF2-40B4-BE49-F238E27FC236}">
                  <a16:creationId xmlns:a16="http://schemas.microsoft.com/office/drawing/2014/main" id="{AFAF660A-F064-AF5D-0A5E-7B7455F6A533}"/>
                </a:ext>
              </a:extLst>
            </p:cNvPr>
            <p:cNvSpPr>
              <a:spLocks noChangeArrowheads="1"/>
            </p:cNvSpPr>
            <p:nvPr/>
          </p:nvSpPr>
          <p:spPr bwMode="auto">
            <a:xfrm>
              <a:off x="1416443" y="4870594"/>
              <a:ext cx="1074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0</a:t>
              </a:r>
            </a:p>
          </p:txBody>
        </p:sp>
        <p:sp>
          <p:nvSpPr>
            <p:cNvPr id="1943" name="Rectangle 972">
              <a:extLst>
                <a:ext uri="{FF2B5EF4-FFF2-40B4-BE49-F238E27FC236}">
                  <a16:creationId xmlns:a16="http://schemas.microsoft.com/office/drawing/2014/main" id="{20FECD17-6313-A11B-FD35-8AF39EF8E04C}"/>
                </a:ext>
              </a:extLst>
            </p:cNvPr>
            <p:cNvSpPr>
              <a:spLocks noChangeArrowheads="1"/>
            </p:cNvSpPr>
            <p:nvPr/>
          </p:nvSpPr>
          <p:spPr bwMode="auto">
            <a:xfrm>
              <a:off x="2295637" y="4870594"/>
              <a:ext cx="1074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6</a:t>
              </a:r>
            </a:p>
          </p:txBody>
        </p:sp>
        <p:sp>
          <p:nvSpPr>
            <p:cNvPr id="1944" name="Rectangle 973">
              <a:extLst>
                <a:ext uri="{FF2B5EF4-FFF2-40B4-BE49-F238E27FC236}">
                  <a16:creationId xmlns:a16="http://schemas.microsoft.com/office/drawing/2014/main" id="{154CF186-4BBD-081E-DA58-57B782E0F311}"/>
                </a:ext>
              </a:extLst>
            </p:cNvPr>
            <p:cNvSpPr>
              <a:spLocks noChangeArrowheads="1"/>
            </p:cNvSpPr>
            <p:nvPr/>
          </p:nvSpPr>
          <p:spPr bwMode="auto">
            <a:xfrm>
              <a:off x="3128279" y="4870594"/>
              <a:ext cx="2148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12</a:t>
              </a:r>
            </a:p>
          </p:txBody>
        </p:sp>
        <p:sp>
          <p:nvSpPr>
            <p:cNvPr id="1945" name="Rectangle 974">
              <a:extLst>
                <a:ext uri="{FF2B5EF4-FFF2-40B4-BE49-F238E27FC236}">
                  <a16:creationId xmlns:a16="http://schemas.microsoft.com/office/drawing/2014/main" id="{BCCC8013-25DE-30A5-6D56-390EC490F961}"/>
                </a:ext>
              </a:extLst>
            </p:cNvPr>
            <p:cNvSpPr>
              <a:spLocks noChangeArrowheads="1"/>
            </p:cNvSpPr>
            <p:nvPr/>
          </p:nvSpPr>
          <p:spPr bwMode="auto">
            <a:xfrm>
              <a:off x="4011354" y="4870594"/>
              <a:ext cx="2148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18</a:t>
              </a:r>
            </a:p>
          </p:txBody>
        </p:sp>
        <p:sp>
          <p:nvSpPr>
            <p:cNvPr id="1946" name="Rectangle 975">
              <a:extLst>
                <a:ext uri="{FF2B5EF4-FFF2-40B4-BE49-F238E27FC236}">
                  <a16:creationId xmlns:a16="http://schemas.microsoft.com/office/drawing/2014/main" id="{D99B8A84-92B5-1B0E-B231-70A8BB001DC8}"/>
                </a:ext>
              </a:extLst>
            </p:cNvPr>
            <p:cNvSpPr>
              <a:spLocks noChangeArrowheads="1"/>
            </p:cNvSpPr>
            <p:nvPr/>
          </p:nvSpPr>
          <p:spPr bwMode="auto">
            <a:xfrm>
              <a:off x="4902749" y="4870594"/>
              <a:ext cx="2148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24</a:t>
              </a:r>
            </a:p>
          </p:txBody>
        </p:sp>
        <p:sp>
          <p:nvSpPr>
            <p:cNvPr id="1947" name="Rectangle 976">
              <a:extLst>
                <a:ext uri="{FF2B5EF4-FFF2-40B4-BE49-F238E27FC236}">
                  <a16:creationId xmlns:a16="http://schemas.microsoft.com/office/drawing/2014/main" id="{1A3245E2-50A8-4850-FC22-3D56647F0D8A}"/>
                </a:ext>
              </a:extLst>
            </p:cNvPr>
            <p:cNvSpPr>
              <a:spLocks noChangeArrowheads="1"/>
            </p:cNvSpPr>
            <p:nvPr/>
          </p:nvSpPr>
          <p:spPr bwMode="auto">
            <a:xfrm>
              <a:off x="5785399" y="4870594"/>
              <a:ext cx="2148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30</a:t>
              </a:r>
            </a:p>
          </p:txBody>
        </p:sp>
        <p:sp>
          <p:nvSpPr>
            <p:cNvPr id="1948" name="Rectangle 977">
              <a:extLst>
                <a:ext uri="{FF2B5EF4-FFF2-40B4-BE49-F238E27FC236}">
                  <a16:creationId xmlns:a16="http://schemas.microsoft.com/office/drawing/2014/main" id="{9A6D88A6-A93F-70A5-B756-AD336EED1BE3}"/>
                </a:ext>
              </a:extLst>
            </p:cNvPr>
            <p:cNvSpPr>
              <a:spLocks noChangeArrowheads="1"/>
            </p:cNvSpPr>
            <p:nvPr/>
          </p:nvSpPr>
          <p:spPr bwMode="auto">
            <a:xfrm>
              <a:off x="6668049" y="4870594"/>
              <a:ext cx="2148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36</a:t>
              </a:r>
            </a:p>
          </p:txBody>
        </p:sp>
        <p:sp>
          <p:nvSpPr>
            <p:cNvPr id="1949" name="Rectangle 978">
              <a:extLst>
                <a:ext uri="{FF2B5EF4-FFF2-40B4-BE49-F238E27FC236}">
                  <a16:creationId xmlns:a16="http://schemas.microsoft.com/office/drawing/2014/main" id="{CB1612A3-7AAF-247E-0133-A495FA056196}"/>
                </a:ext>
              </a:extLst>
            </p:cNvPr>
            <p:cNvSpPr>
              <a:spLocks noChangeArrowheads="1"/>
            </p:cNvSpPr>
            <p:nvPr/>
          </p:nvSpPr>
          <p:spPr bwMode="auto">
            <a:xfrm>
              <a:off x="7552287" y="4870594"/>
              <a:ext cx="2148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42</a:t>
              </a:r>
            </a:p>
          </p:txBody>
        </p:sp>
        <p:sp>
          <p:nvSpPr>
            <p:cNvPr id="1950" name="Freeform 979">
              <a:extLst>
                <a:ext uri="{FF2B5EF4-FFF2-40B4-BE49-F238E27FC236}">
                  <a16:creationId xmlns:a16="http://schemas.microsoft.com/office/drawing/2014/main" id="{67E090D6-5641-AA09-D34A-46B97AFC273B}"/>
                </a:ext>
              </a:extLst>
            </p:cNvPr>
            <p:cNvSpPr>
              <a:spLocks noEditPoints="1"/>
            </p:cNvSpPr>
            <p:nvPr/>
          </p:nvSpPr>
          <p:spPr bwMode="auto">
            <a:xfrm>
              <a:off x="1448753" y="4765184"/>
              <a:ext cx="6502400" cy="115888"/>
            </a:xfrm>
            <a:custGeom>
              <a:avLst/>
              <a:gdLst>
                <a:gd name="T0" fmla="*/ 0 w 4096"/>
                <a:gd name="T1" fmla="*/ 0 h 73"/>
                <a:gd name="T2" fmla="*/ 4096 w 4096"/>
                <a:gd name="T3" fmla="*/ 0 h 73"/>
                <a:gd name="T4" fmla="*/ 7 w 4096"/>
                <a:gd name="T5" fmla="*/ 0 h 73"/>
                <a:gd name="T6" fmla="*/ 7 w 4096"/>
                <a:gd name="T7" fmla="*/ 73 h 73"/>
                <a:gd name="T8" fmla="*/ 563 w 4096"/>
                <a:gd name="T9" fmla="*/ 0 h 73"/>
                <a:gd name="T10" fmla="*/ 563 w 4096"/>
                <a:gd name="T11" fmla="*/ 73 h 73"/>
                <a:gd name="T12" fmla="*/ 1120 w 4096"/>
                <a:gd name="T13" fmla="*/ 0 h 73"/>
                <a:gd name="T14" fmla="*/ 1120 w 4096"/>
                <a:gd name="T15" fmla="*/ 73 h 73"/>
                <a:gd name="T16" fmla="*/ 1676 w 4096"/>
                <a:gd name="T17" fmla="*/ 0 h 73"/>
                <a:gd name="T18" fmla="*/ 1676 w 4096"/>
                <a:gd name="T19" fmla="*/ 73 h 73"/>
                <a:gd name="T20" fmla="*/ 2233 w 4096"/>
                <a:gd name="T21" fmla="*/ 0 h 73"/>
                <a:gd name="T22" fmla="*/ 2233 w 4096"/>
                <a:gd name="T23" fmla="*/ 73 h 73"/>
                <a:gd name="T24" fmla="*/ 2789 w 4096"/>
                <a:gd name="T25" fmla="*/ 0 h 73"/>
                <a:gd name="T26" fmla="*/ 2789 w 4096"/>
                <a:gd name="T27" fmla="*/ 73 h 73"/>
                <a:gd name="T28" fmla="*/ 3346 w 4096"/>
                <a:gd name="T29" fmla="*/ 0 h 73"/>
                <a:gd name="T30" fmla="*/ 3346 w 4096"/>
                <a:gd name="T31" fmla="*/ 73 h 73"/>
                <a:gd name="T32" fmla="*/ 3903 w 4096"/>
                <a:gd name="T33" fmla="*/ 0 h 73"/>
                <a:gd name="T34" fmla="*/ 3903 w 4096"/>
                <a:gd name="T35"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96" h="73">
                  <a:moveTo>
                    <a:pt x="0" y="0"/>
                  </a:moveTo>
                  <a:lnTo>
                    <a:pt x="4096" y="0"/>
                  </a:lnTo>
                  <a:moveTo>
                    <a:pt x="7" y="0"/>
                  </a:moveTo>
                  <a:lnTo>
                    <a:pt x="7" y="73"/>
                  </a:lnTo>
                  <a:moveTo>
                    <a:pt x="563" y="0"/>
                  </a:moveTo>
                  <a:lnTo>
                    <a:pt x="563" y="73"/>
                  </a:lnTo>
                  <a:moveTo>
                    <a:pt x="1120" y="0"/>
                  </a:moveTo>
                  <a:lnTo>
                    <a:pt x="1120" y="73"/>
                  </a:lnTo>
                  <a:moveTo>
                    <a:pt x="1676" y="0"/>
                  </a:moveTo>
                  <a:lnTo>
                    <a:pt x="1676" y="73"/>
                  </a:lnTo>
                  <a:moveTo>
                    <a:pt x="2233" y="0"/>
                  </a:moveTo>
                  <a:lnTo>
                    <a:pt x="2233" y="73"/>
                  </a:lnTo>
                  <a:moveTo>
                    <a:pt x="2789" y="0"/>
                  </a:moveTo>
                  <a:lnTo>
                    <a:pt x="2789" y="73"/>
                  </a:lnTo>
                  <a:moveTo>
                    <a:pt x="3346" y="0"/>
                  </a:moveTo>
                  <a:lnTo>
                    <a:pt x="3346" y="73"/>
                  </a:lnTo>
                  <a:moveTo>
                    <a:pt x="3903" y="0"/>
                  </a:moveTo>
                  <a:lnTo>
                    <a:pt x="3903" y="73"/>
                  </a:lnTo>
                </a:path>
              </a:pathLst>
            </a:custGeom>
            <a:noFill/>
            <a:ln w="222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1951" name="Rectangle 980">
              <a:extLst>
                <a:ext uri="{FF2B5EF4-FFF2-40B4-BE49-F238E27FC236}">
                  <a16:creationId xmlns:a16="http://schemas.microsoft.com/office/drawing/2014/main" id="{9415ABA7-3156-0E85-4004-9B15C53366CB}"/>
                </a:ext>
              </a:extLst>
            </p:cNvPr>
            <p:cNvSpPr>
              <a:spLocks noChangeArrowheads="1"/>
            </p:cNvSpPr>
            <p:nvPr/>
          </p:nvSpPr>
          <p:spPr bwMode="auto">
            <a:xfrm>
              <a:off x="1212575" y="4644534"/>
              <a:ext cx="10740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0</a:t>
              </a:r>
            </a:p>
          </p:txBody>
        </p:sp>
        <p:sp>
          <p:nvSpPr>
            <p:cNvPr id="1952" name="Rectangle 981">
              <a:extLst>
                <a:ext uri="{FF2B5EF4-FFF2-40B4-BE49-F238E27FC236}">
                  <a16:creationId xmlns:a16="http://schemas.microsoft.com/office/drawing/2014/main" id="{7CD4F8D2-F0EA-9373-3E85-51C8A7BA0312}"/>
                </a:ext>
              </a:extLst>
            </p:cNvPr>
            <p:cNvSpPr>
              <a:spLocks noChangeArrowheads="1"/>
            </p:cNvSpPr>
            <p:nvPr/>
          </p:nvSpPr>
          <p:spPr bwMode="auto">
            <a:xfrm>
              <a:off x="1109937" y="4322271"/>
              <a:ext cx="2148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10</a:t>
              </a:r>
            </a:p>
          </p:txBody>
        </p:sp>
        <p:sp>
          <p:nvSpPr>
            <p:cNvPr id="1953" name="Rectangle 982">
              <a:extLst>
                <a:ext uri="{FF2B5EF4-FFF2-40B4-BE49-F238E27FC236}">
                  <a16:creationId xmlns:a16="http://schemas.microsoft.com/office/drawing/2014/main" id="{50B0012C-70A8-A813-436B-48DDD8FAE6ED}"/>
                </a:ext>
              </a:extLst>
            </p:cNvPr>
            <p:cNvSpPr>
              <a:spLocks noChangeArrowheads="1"/>
            </p:cNvSpPr>
            <p:nvPr/>
          </p:nvSpPr>
          <p:spPr bwMode="auto">
            <a:xfrm>
              <a:off x="1109937" y="3998421"/>
              <a:ext cx="2148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20</a:t>
              </a:r>
            </a:p>
          </p:txBody>
        </p:sp>
        <p:sp>
          <p:nvSpPr>
            <p:cNvPr id="1954" name="Rectangle 983">
              <a:extLst>
                <a:ext uri="{FF2B5EF4-FFF2-40B4-BE49-F238E27FC236}">
                  <a16:creationId xmlns:a16="http://schemas.microsoft.com/office/drawing/2014/main" id="{A51409B3-A04B-4451-254E-02AAB04845E6}"/>
                </a:ext>
              </a:extLst>
            </p:cNvPr>
            <p:cNvSpPr>
              <a:spLocks noChangeArrowheads="1"/>
            </p:cNvSpPr>
            <p:nvPr/>
          </p:nvSpPr>
          <p:spPr bwMode="auto">
            <a:xfrm>
              <a:off x="1109937" y="3676159"/>
              <a:ext cx="2148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30</a:t>
              </a:r>
            </a:p>
          </p:txBody>
        </p:sp>
        <p:sp>
          <p:nvSpPr>
            <p:cNvPr id="1955" name="Rectangle 984">
              <a:extLst>
                <a:ext uri="{FF2B5EF4-FFF2-40B4-BE49-F238E27FC236}">
                  <a16:creationId xmlns:a16="http://schemas.microsoft.com/office/drawing/2014/main" id="{D0586BB6-100F-7607-0E03-4B23CAA0FB20}"/>
                </a:ext>
              </a:extLst>
            </p:cNvPr>
            <p:cNvSpPr>
              <a:spLocks noChangeArrowheads="1"/>
            </p:cNvSpPr>
            <p:nvPr/>
          </p:nvSpPr>
          <p:spPr bwMode="auto">
            <a:xfrm>
              <a:off x="1109937" y="3350721"/>
              <a:ext cx="2148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40</a:t>
              </a:r>
            </a:p>
          </p:txBody>
        </p:sp>
        <p:sp>
          <p:nvSpPr>
            <p:cNvPr id="1956" name="Rectangle 985">
              <a:extLst>
                <a:ext uri="{FF2B5EF4-FFF2-40B4-BE49-F238E27FC236}">
                  <a16:creationId xmlns:a16="http://schemas.microsoft.com/office/drawing/2014/main" id="{8CD87158-87B5-4BDD-C4D1-87B921686819}"/>
                </a:ext>
              </a:extLst>
            </p:cNvPr>
            <p:cNvSpPr>
              <a:spLocks noChangeArrowheads="1"/>
            </p:cNvSpPr>
            <p:nvPr/>
          </p:nvSpPr>
          <p:spPr bwMode="auto">
            <a:xfrm>
              <a:off x="1109937" y="3028459"/>
              <a:ext cx="2148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50</a:t>
              </a:r>
            </a:p>
          </p:txBody>
        </p:sp>
        <p:sp>
          <p:nvSpPr>
            <p:cNvPr id="1957" name="Rectangle 986">
              <a:extLst>
                <a:ext uri="{FF2B5EF4-FFF2-40B4-BE49-F238E27FC236}">
                  <a16:creationId xmlns:a16="http://schemas.microsoft.com/office/drawing/2014/main" id="{5FDAA42F-F1F9-6AA6-93B5-7DC50E968A40}"/>
                </a:ext>
              </a:extLst>
            </p:cNvPr>
            <p:cNvSpPr>
              <a:spLocks noChangeArrowheads="1"/>
            </p:cNvSpPr>
            <p:nvPr/>
          </p:nvSpPr>
          <p:spPr bwMode="auto">
            <a:xfrm>
              <a:off x="1109937" y="2704609"/>
              <a:ext cx="2148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60</a:t>
              </a:r>
            </a:p>
          </p:txBody>
        </p:sp>
        <p:sp>
          <p:nvSpPr>
            <p:cNvPr id="1958" name="Rectangle 987">
              <a:extLst>
                <a:ext uri="{FF2B5EF4-FFF2-40B4-BE49-F238E27FC236}">
                  <a16:creationId xmlns:a16="http://schemas.microsoft.com/office/drawing/2014/main" id="{9C28EFA3-1ACE-708C-CE6D-126111F03696}"/>
                </a:ext>
              </a:extLst>
            </p:cNvPr>
            <p:cNvSpPr>
              <a:spLocks noChangeArrowheads="1"/>
            </p:cNvSpPr>
            <p:nvPr/>
          </p:nvSpPr>
          <p:spPr bwMode="auto">
            <a:xfrm>
              <a:off x="1109937" y="2382346"/>
              <a:ext cx="2148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70</a:t>
              </a:r>
            </a:p>
          </p:txBody>
        </p:sp>
        <p:sp>
          <p:nvSpPr>
            <p:cNvPr id="1959" name="Rectangle 988">
              <a:extLst>
                <a:ext uri="{FF2B5EF4-FFF2-40B4-BE49-F238E27FC236}">
                  <a16:creationId xmlns:a16="http://schemas.microsoft.com/office/drawing/2014/main" id="{46314A53-AD7E-8B91-939C-883D2C76E634}"/>
                </a:ext>
              </a:extLst>
            </p:cNvPr>
            <p:cNvSpPr>
              <a:spLocks noChangeArrowheads="1"/>
            </p:cNvSpPr>
            <p:nvPr/>
          </p:nvSpPr>
          <p:spPr bwMode="auto">
            <a:xfrm>
              <a:off x="1109937" y="2058496"/>
              <a:ext cx="2148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80</a:t>
              </a:r>
            </a:p>
          </p:txBody>
        </p:sp>
        <p:sp>
          <p:nvSpPr>
            <p:cNvPr id="1960" name="Rectangle 989">
              <a:extLst>
                <a:ext uri="{FF2B5EF4-FFF2-40B4-BE49-F238E27FC236}">
                  <a16:creationId xmlns:a16="http://schemas.microsoft.com/office/drawing/2014/main" id="{46C39B96-AAB7-3579-DE80-8A3FA5E7E58B}"/>
                </a:ext>
              </a:extLst>
            </p:cNvPr>
            <p:cNvSpPr>
              <a:spLocks noChangeArrowheads="1"/>
            </p:cNvSpPr>
            <p:nvPr/>
          </p:nvSpPr>
          <p:spPr bwMode="auto">
            <a:xfrm>
              <a:off x="1109937" y="1736234"/>
              <a:ext cx="2148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90</a:t>
              </a:r>
            </a:p>
          </p:txBody>
        </p:sp>
        <p:sp>
          <p:nvSpPr>
            <p:cNvPr id="1961" name="Rectangle 990">
              <a:extLst>
                <a:ext uri="{FF2B5EF4-FFF2-40B4-BE49-F238E27FC236}">
                  <a16:creationId xmlns:a16="http://schemas.microsoft.com/office/drawing/2014/main" id="{42769441-9F0B-D39E-E42D-562AA659376A}"/>
                </a:ext>
              </a:extLst>
            </p:cNvPr>
            <p:cNvSpPr>
              <a:spLocks noChangeArrowheads="1"/>
            </p:cNvSpPr>
            <p:nvPr/>
          </p:nvSpPr>
          <p:spPr bwMode="auto">
            <a:xfrm>
              <a:off x="1007298" y="1410796"/>
              <a:ext cx="32220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100</a:t>
              </a:r>
            </a:p>
          </p:txBody>
        </p:sp>
        <p:sp>
          <p:nvSpPr>
            <p:cNvPr id="1962" name="Freeform 991">
              <a:extLst>
                <a:ext uri="{FF2B5EF4-FFF2-40B4-BE49-F238E27FC236}">
                  <a16:creationId xmlns:a16="http://schemas.microsoft.com/office/drawing/2014/main" id="{3073642E-2DAF-6E23-B22F-F3C4AD046D81}"/>
                </a:ext>
              </a:extLst>
            </p:cNvPr>
            <p:cNvSpPr>
              <a:spLocks noEditPoints="1"/>
            </p:cNvSpPr>
            <p:nvPr/>
          </p:nvSpPr>
          <p:spPr bwMode="auto">
            <a:xfrm>
              <a:off x="1345565" y="1513984"/>
              <a:ext cx="114300" cy="3263900"/>
            </a:xfrm>
            <a:custGeom>
              <a:avLst/>
              <a:gdLst>
                <a:gd name="T0" fmla="*/ 72 w 72"/>
                <a:gd name="T1" fmla="*/ 2056 h 2056"/>
                <a:gd name="T2" fmla="*/ 72 w 72"/>
                <a:gd name="T3" fmla="*/ 0 h 2056"/>
                <a:gd name="T4" fmla="*/ 72 w 72"/>
                <a:gd name="T5" fmla="*/ 2048 h 2056"/>
                <a:gd name="T6" fmla="*/ 0 w 72"/>
                <a:gd name="T7" fmla="*/ 2048 h 2056"/>
                <a:gd name="T8" fmla="*/ 72 w 72"/>
                <a:gd name="T9" fmla="*/ 1845 h 2056"/>
                <a:gd name="T10" fmla="*/ 0 w 72"/>
                <a:gd name="T11" fmla="*/ 1845 h 2056"/>
                <a:gd name="T12" fmla="*/ 72 w 72"/>
                <a:gd name="T13" fmla="*/ 1641 h 2056"/>
                <a:gd name="T14" fmla="*/ 0 w 72"/>
                <a:gd name="T15" fmla="*/ 1641 h 2056"/>
                <a:gd name="T16" fmla="*/ 72 w 72"/>
                <a:gd name="T17" fmla="*/ 1438 h 2056"/>
                <a:gd name="T18" fmla="*/ 0 w 72"/>
                <a:gd name="T19" fmla="*/ 1438 h 2056"/>
                <a:gd name="T20" fmla="*/ 72 w 72"/>
                <a:gd name="T21" fmla="*/ 1234 h 2056"/>
                <a:gd name="T22" fmla="*/ 0 w 72"/>
                <a:gd name="T23" fmla="*/ 1234 h 2056"/>
                <a:gd name="T24" fmla="*/ 72 w 72"/>
                <a:gd name="T25" fmla="*/ 1031 h 2056"/>
                <a:gd name="T26" fmla="*/ 0 w 72"/>
                <a:gd name="T27" fmla="*/ 1031 h 2056"/>
                <a:gd name="T28" fmla="*/ 72 w 72"/>
                <a:gd name="T29" fmla="*/ 826 h 2056"/>
                <a:gd name="T30" fmla="*/ 0 w 72"/>
                <a:gd name="T31" fmla="*/ 826 h 2056"/>
                <a:gd name="T32" fmla="*/ 72 w 72"/>
                <a:gd name="T33" fmla="*/ 623 h 2056"/>
                <a:gd name="T34" fmla="*/ 0 w 72"/>
                <a:gd name="T35" fmla="*/ 623 h 2056"/>
                <a:gd name="T36" fmla="*/ 72 w 72"/>
                <a:gd name="T37" fmla="*/ 419 h 2056"/>
                <a:gd name="T38" fmla="*/ 0 w 72"/>
                <a:gd name="T39" fmla="*/ 419 h 2056"/>
                <a:gd name="T40" fmla="*/ 72 w 72"/>
                <a:gd name="T41" fmla="*/ 216 h 2056"/>
                <a:gd name="T42" fmla="*/ 0 w 72"/>
                <a:gd name="T43" fmla="*/ 216 h 2056"/>
                <a:gd name="T44" fmla="*/ 72 w 72"/>
                <a:gd name="T45" fmla="*/ 12 h 2056"/>
                <a:gd name="T46" fmla="*/ 0 w 72"/>
                <a:gd name="T47" fmla="*/ 12 h 2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2" h="2056">
                  <a:moveTo>
                    <a:pt x="72" y="2056"/>
                  </a:moveTo>
                  <a:lnTo>
                    <a:pt x="72" y="0"/>
                  </a:lnTo>
                  <a:moveTo>
                    <a:pt x="72" y="2048"/>
                  </a:moveTo>
                  <a:lnTo>
                    <a:pt x="0" y="2048"/>
                  </a:lnTo>
                  <a:moveTo>
                    <a:pt x="72" y="1845"/>
                  </a:moveTo>
                  <a:lnTo>
                    <a:pt x="0" y="1845"/>
                  </a:lnTo>
                  <a:moveTo>
                    <a:pt x="72" y="1641"/>
                  </a:moveTo>
                  <a:lnTo>
                    <a:pt x="0" y="1641"/>
                  </a:lnTo>
                  <a:moveTo>
                    <a:pt x="72" y="1438"/>
                  </a:moveTo>
                  <a:lnTo>
                    <a:pt x="0" y="1438"/>
                  </a:lnTo>
                  <a:moveTo>
                    <a:pt x="72" y="1234"/>
                  </a:moveTo>
                  <a:lnTo>
                    <a:pt x="0" y="1234"/>
                  </a:lnTo>
                  <a:moveTo>
                    <a:pt x="72" y="1031"/>
                  </a:moveTo>
                  <a:lnTo>
                    <a:pt x="0" y="1031"/>
                  </a:lnTo>
                  <a:moveTo>
                    <a:pt x="72" y="826"/>
                  </a:moveTo>
                  <a:lnTo>
                    <a:pt x="0" y="826"/>
                  </a:lnTo>
                  <a:moveTo>
                    <a:pt x="72" y="623"/>
                  </a:moveTo>
                  <a:lnTo>
                    <a:pt x="0" y="623"/>
                  </a:lnTo>
                  <a:moveTo>
                    <a:pt x="72" y="419"/>
                  </a:moveTo>
                  <a:lnTo>
                    <a:pt x="0" y="419"/>
                  </a:lnTo>
                  <a:moveTo>
                    <a:pt x="72" y="216"/>
                  </a:moveTo>
                  <a:lnTo>
                    <a:pt x="0" y="216"/>
                  </a:lnTo>
                  <a:moveTo>
                    <a:pt x="72" y="12"/>
                  </a:moveTo>
                  <a:lnTo>
                    <a:pt x="0" y="12"/>
                  </a:lnTo>
                </a:path>
              </a:pathLst>
            </a:custGeom>
            <a:noFill/>
            <a:ln w="222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1963" name="Line 992">
              <a:extLst>
                <a:ext uri="{FF2B5EF4-FFF2-40B4-BE49-F238E27FC236}">
                  <a16:creationId xmlns:a16="http://schemas.microsoft.com/office/drawing/2014/main" id="{B49B94E3-7E4A-E2D8-E7AB-B5D0C932AAA2}"/>
                </a:ext>
              </a:extLst>
            </p:cNvPr>
            <p:cNvSpPr>
              <a:spLocks noChangeShapeType="1"/>
            </p:cNvSpPr>
            <p:nvPr/>
          </p:nvSpPr>
          <p:spPr bwMode="auto">
            <a:xfrm>
              <a:off x="1904365" y="1604471"/>
              <a:ext cx="0" cy="82550"/>
            </a:xfrm>
            <a:prstGeom prst="line">
              <a:avLst/>
            </a:prstGeom>
            <a:noFill/>
            <a:ln w="25400" cap="flat">
              <a:solidFill>
                <a:srgbClr val="610F0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1964" name="Line 993">
              <a:extLst>
                <a:ext uri="{FF2B5EF4-FFF2-40B4-BE49-F238E27FC236}">
                  <a16:creationId xmlns:a16="http://schemas.microsoft.com/office/drawing/2014/main" id="{63A7F0B6-F682-9A92-C6CB-4E5259E468A1}"/>
                </a:ext>
              </a:extLst>
            </p:cNvPr>
            <p:cNvSpPr>
              <a:spLocks noChangeShapeType="1"/>
            </p:cNvSpPr>
            <p:nvPr/>
          </p:nvSpPr>
          <p:spPr bwMode="auto">
            <a:xfrm>
              <a:off x="3553778" y="3101484"/>
              <a:ext cx="0" cy="82550"/>
            </a:xfrm>
            <a:prstGeom prst="line">
              <a:avLst/>
            </a:prstGeom>
            <a:noFill/>
            <a:ln w="25400" cap="flat">
              <a:solidFill>
                <a:srgbClr val="610F0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1965" name="Line 994">
              <a:extLst>
                <a:ext uri="{FF2B5EF4-FFF2-40B4-BE49-F238E27FC236}">
                  <a16:creationId xmlns:a16="http://schemas.microsoft.com/office/drawing/2014/main" id="{925B52F2-0A35-F71A-A886-BA508BAAE0B2}"/>
                </a:ext>
              </a:extLst>
            </p:cNvPr>
            <p:cNvSpPr>
              <a:spLocks noChangeShapeType="1"/>
            </p:cNvSpPr>
            <p:nvPr/>
          </p:nvSpPr>
          <p:spPr bwMode="auto">
            <a:xfrm>
              <a:off x="4445953" y="3668221"/>
              <a:ext cx="0" cy="82550"/>
            </a:xfrm>
            <a:prstGeom prst="line">
              <a:avLst/>
            </a:prstGeom>
            <a:noFill/>
            <a:ln w="25400" cap="flat">
              <a:solidFill>
                <a:srgbClr val="610F0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1966" name="Line 995">
              <a:extLst>
                <a:ext uri="{FF2B5EF4-FFF2-40B4-BE49-F238E27FC236}">
                  <a16:creationId xmlns:a16="http://schemas.microsoft.com/office/drawing/2014/main" id="{5DBAB8F9-158E-F729-1EA7-47F717CFEE44}"/>
                </a:ext>
              </a:extLst>
            </p:cNvPr>
            <p:cNvSpPr>
              <a:spLocks noChangeShapeType="1"/>
            </p:cNvSpPr>
            <p:nvPr/>
          </p:nvSpPr>
          <p:spPr bwMode="auto">
            <a:xfrm>
              <a:off x="4477703" y="3668221"/>
              <a:ext cx="0" cy="82550"/>
            </a:xfrm>
            <a:prstGeom prst="line">
              <a:avLst/>
            </a:prstGeom>
            <a:noFill/>
            <a:ln w="25400" cap="flat">
              <a:solidFill>
                <a:srgbClr val="610F0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1967" name="Line 996">
              <a:extLst>
                <a:ext uri="{FF2B5EF4-FFF2-40B4-BE49-F238E27FC236}">
                  <a16:creationId xmlns:a16="http://schemas.microsoft.com/office/drawing/2014/main" id="{CF44207C-CACB-41E1-727D-240278E42FE6}"/>
                </a:ext>
              </a:extLst>
            </p:cNvPr>
            <p:cNvSpPr>
              <a:spLocks noChangeShapeType="1"/>
            </p:cNvSpPr>
            <p:nvPr/>
          </p:nvSpPr>
          <p:spPr bwMode="auto">
            <a:xfrm>
              <a:off x="4517390" y="3712671"/>
              <a:ext cx="0" cy="82550"/>
            </a:xfrm>
            <a:prstGeom prst="line">
              <a:avLst/>
            </a:prstGeom>
            <a:noFill/>
            <a:ln w="25400" cap="flat">
              <a:solidFill>
                <a:srgbClr val="610F0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1968" name="Line 997">
              <a:extLst>
                <a:ext uri="{FF2B5EF4-FFF2-40B4-BE49-F238E27FC236}">
                  <a16:creationId xmlns:a16="http://schemas.microsoft.com/office/drawing/2014/main" id="{189FE49C-120A-6432-ABCA-5FB83763E93E}"/>
                </a:ext>
              </a:extLst>
            </p:cNvPr>
            <p:cNvSpPr>
              <a:spLocks noChangeShapeType="1"/>
            </p:cNvSpPr>
            <p:nvPr/>
          </p:nvSpPr>
          <p:spPr bwMode="auto">
            <a:xfrm>
              <a:off x="4541203" y="3712671"/>
              <a:ext cx="0" cy="82550"/>
            </a:xfrm>
            <a:prstGeom prst="line">
              <a:avLst/>
            </a:prstGeom>
            <a:noFill/>
            <a:ln w="25400" cap="flat">
              <a:solidFill>
                <a:srgbClr val="610F0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1969" name="Line 998">
              <a:extLst>
                <a:ext uri="{FF2B5EF4-FFF2-40B4-BE49-F238E27FC236}">
                  <a16:creationId xmlns:a16="http://schemas.microsoft.com/office/drawing/2014/main" id="{C58DB917-ABDF-1E32-777A-C4742FF2887C}"/>
                </a:ext>
              </a:extLst>
            </p:cNvPr>
            <p:cNvSpPr>
              <a:spLocks noChangeShapeType="1"/>
            </p:cNvSpPr>
            <p:nvPr/>
          </p:nvSpPr>
          <p:spPr bwMode="auto">
            <a:xfrm>
              <a:off x="4555490" y="3712671"/>
              <a:ext cx="0" cy="82550"/>
            </a:xfrm>
            <a:prstGeom prst="line">
              <a:avLst/>
            </a:prstGeom>
            <a:noFill/>
            <a:ln w="25400" cap="flat">
              <a:solidFill>
                <a:srgbClr val="610F0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1970" name="Line 999">
              <a:extLst>
                <a:ext uri="{FF2B5EF4-FFF2-40B4-BE49-F238E27FC236}">
                  <a16:creationId xmlns:a16="http://schemas.microsoft.com/office/drawing/2014/main" id="{44A2869D-8C09-E723-0189-8341DA562F54}"/>
                </a:ext>
              </a:extLst>
            </p:cNvPr>
            <p:cNvSpPr>
              <a:spLocks noChangeShapeType="1"/>
            </p:cNvSpPr>
            <p:nvPr/>
          </p:nvSpPr>
          <p:spPr bwMode="auto">
            <a:xfrm>
              <a:off x="4607878" y="3728546"/>
              <a:ext cx="0" cy="82550"/>
            </a:xfrm>
            <a:prstGeom prst="line">
              <a:avLst/>
            </a:prstGeom>
            <a:noFill/>
            <a:ln w="25400" cap="flat">
              <a:solidFill>
                <a:srgbClr val="610F0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1971" name="Line 1000">
              <a:extLst>
                <a:ext uri="{FF2B5EF4-FFF2-40B4-BE49-F238E27FC236}">
                  <a16:creationId xmlns:a16="http://schemas.microsoft.com/office/drawing/2014/main" id="{3949FCA0-E928-B041-CFEF-DBA10EAB7A7D}"/>
                </a:ext>
              </a:extLst>
            </p:cNvPr>
            <p:cNvSpPr>
              <a:spLocks noChangeShapeType="1"/>
            </p:cNvSpPr>
            <p:nvPr/>
          </p:nvSpPr>
          <p:spPr bwMode="auto">
            <a:xfrm>
              <a:off x="4612640" y="3728546"/>
              <a:ext cx="0" cy="82550"/>
            </a:xfrm>
            <a:prstGeom prst="line">
              <a:avLst/>
            </a:prstGeom>
            <a:noFill/>
            <a:ln w="25400" cap="flat">
              <a:solidFill>
                <a:srgbClr val="610F0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1972" name="Line 1001">
              <a:extLst>
                <a:ext uri="{FF2B5EF4-FFF2-40B4-BE49-F238E27FC236}">
                  <a16:creationId xmlns:a16="http://schemas.microsoft.com/office/drawing/2014/main" id="{6934E10F-B142-B6EA-FB0D-43DF152F3CC6}"/>
                </a:ext>
              </a:extLst>
            </p:cNvPr>
            <p:cNvSpPr>
              <a:spLocks noChangeShapeType="1"/>
            </p:cNvSpPr>
            <p:nvPr/>
          </p:nvSpPr>
          <p:spPr bwMode="auto">
            <a:xfrm>
              <a:off x="4642803" y="3728546"/>
              <a:ext cx="0" cy="82550"/>
            </a:xfrm>
            <a:prstGeom prst="line">
              <a:avLst/>
            </a:prstGeom>
            <a:noFill/>
            <a:ln w="25400" cap="flat">
              <a:solidFill>
                <a:srgbClr val="610F0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1973" name="Line 1002">
              <a:extLst>
                <a:ext uri="{FF2B5EF4-FFF2-40B4-BE49-F238E27FC236}">
                  <a16:creationId xmlns:a16="http://schemas.microsoft.com/office/drawing/2014/main" id="{C9A6DB8F-413A-B08C-E948-26A1AEF05D1E}"/>
                </a:ext>
              </a:extLst>
            </p:cNvPr>
            <p:cNvSpPr>
              <a:spLocks noChangeShapeType="1"/>
            </p:cNvSpPr>
            <p:nvPr/>
          </p:nvSpPr>
          <p:spPr bwMode="auto">
            <a:xfrm>
              <a:off x="4652328" y="3728546"/>
              <a:ext cx="0" cy="82550"/>
            </a:xfrm>
            <a:prstGeom prst="line">
              <a:avLst/>
            </a:prstGeom>
            <a:noFill/>
            <a:ln w="25400" cap="flat">
              <a:solidFill>
                <a:srgbClr val="610F0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1974" name="Line 1003">
              <a:extLst>
                <a:ext uri="{FF2B5EF4-FFF2-40B4-BE49-F238E27FC236}">
                  <a16:creationId xmlns:a16="http://schemas.microsoft.com/office/drawing/2014/main" id="{1FED8FC8-663D-1D14-6F07-088B015C925D}"/>
                </a:ext>
              </a:extLst>
            </p:cNvPr>
            <p:cNvSpPr>
              <a:spLocks noChangeShapeType="1"/>
            </p:cNvSpPr>
            <p:nvPr/>
          </p:nvSpPr>
          <p:spPr bwMode="auto">
            <a:xfrm>
              <a:off x="4682490" y="3728546"/>
              <a:ext cx="0" cy="82550"/>
            </a:xfrm>
            <a:prstGeom prst="line">
              <a:avLst/>
            </a:prstGeom>
            <a:noFill/>
            <a:ln w="25400" cap="flat">
              <a:solidFill>
                <a:srgbClr val="610F0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1975" name="Line 1004">
              <a:extLst>
                <a:ext uri="{FF2B5EF4-FFF2-40B4-BE49-F238E27FC236}">
                  <a16:creationId xmlns:a16="http://schemas.microsoft.com/office/drawing/2014/main" id="{4376FD2C-ED3D-168E-29DD-B42E4CF1572E}"/>
                </a:ext>
              </a:extLst>
            </p:cNvPr>
            <p:cNvSpPr>
              <a:spLocks noChangeShapeType="1"/>
            </p:cNvSpPr>
            <p:nvPr/>
          </p:nvSpPr>
          <p:spPr bwMode="auto">
            <a:xfrm>
              <a:off x="4734878" y="3728546"/>
              <a:ext cx="0" cy="82550"/>
            </a:xfrm>
            <a:prstGeom prst="line">
              <a:avLst/>
            </a:prstGeom>
            <a:noFill/>
            <a:ln w="25400" cap="flat">
              <a:solidFill>
                <a:srgbClr val="610F0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1976" name="Line 1005">
              <a:extLst>
                <a:ext uri="{FF2B5EF4-FFF2-40B4-BE49-F238E27FC236}">
                  <a16:creationId xmlns:a16="http://schemas.microsoft.com/office/drawing/2014/main" id="{A1BD3AFC-AC59-2269-2F49-B29397832702}"/>
                </a:ext>
              </a:extLst>
            </p:cNvPr>
            <p:cNvSpPr>
              <a:spLocks noChangeShapeType="1"/>
            </p:cNvSpPr>
            <p:nvPr/>
          </p:nvSpPr>
          <p:spPr bwMode="auto">
            <a:xfrm>
              <a:off x="4777740" y="3747596"/>
              <a:ext cx="0" cy="82550"/>
            </a:xfrm>
            <a:prstGeom prst="line">
              <a:avLst/>
            </a:prstGeom>
            <a:noFill/>
            <a:ln w="25400" cap="flat">
              <a:solidFill>
                <a:srgbClr val="610F0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1977" name="Line 1006">
              <a:extLst>
                <a:ext uri="{FF2B5EF4-FFF2-40B4-BE49-F238E27FC236}">
                  <a16:creationId xmlns:a16="http://schemas.microsoft.com/office/drawing/2014/main" id="{1D2ED4A5-E382-0583-8210-957EFB4509C5}"/>
                </a:ext>
              </a:extLst>
            </p:cNvPr>
            <p:cNvSpPr>
              <a:spLocks noChangeShapeType="1"/>
            </p:cNvSpPr>
            <p:nvPr/>
          </p:nvSpPr>
          <p:spPr bwMode="auto">
            <a:xfrm>
              <a:off x="4880928" y="3784109"/>
              <a:ext cx="0" cy="82550"/>
            </a:xfrm>
            <a:prstGeom prst="line">
              <a:avLst/>
            </a:prstGeom>
            <a:noFill/>
            <a:ln w="25400" cap="flat">
              <a:solidFill>
                <a:srgbClr val="610F0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1978" name="Line 1007">
              <a:extLst>
                <a:ext uri="{FF2B5EF4-FFF2-40B4-BE49-F238E27FC236}">
                  <a16:creationId xmlns:a16="http://schemas.microsoft.com/office/drawing/2014/main" id="{108BCA5C-CED2-F92D-2C4E-B52E122C32E9}"/>
                </a:ext>
              </a:extLst>
            </p:cNvPr>
            <p:cNvSpPr>
              <a:spLocks noChangeShapeType="1"/>
            </p:cNvSpPr>
            <p:nvPr/>
          </p:nvSpPr>
          <p:spPr bwMode="auto">
            <a:xfrm>
              <a:off x="4952365" y="3784109"/>
              <a:ext cx="0" cy="82550"/>
            </a:xfrm>
            <a:prstGeom prst="line">
              <a:avLst/>
            </a:prstGeom>
            <a:noFill/>
            <a:ln w="25400" cap="flat">
              <a:solidFill>
                <a:srgbClr val="610F0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1979" name="Line 1008">
              <a:extLst>
                <a:ext uri="{FF2B5EF4-FFF2-40B4-BE49-F238E27FC236}">
                  <a16:creationId xmlns:a16="http://schemas.microsoft.com/office/drawing/2014/main" id="{96B39B29-DA4D-FB77-69C0-FAC5C46FEB1A}"/>
                </a:ext>
              </a:extLst>
            </p:cNvPr>
            <p:cNvSpPr>
              <a:spLocks noChangeShapeType="1"/>
            </p:cNvSpPr>
            <p:nvPr/>
          </p:nvSpPr>
          <p:spPr bwMode="auto">
            <a:xfrm>
              <a:off x="4976178" y="3784109"/>
              <a:ext cx="0" cy="82550"/>
            </a:xfrm>
            <a:prstGeom prst="line">
              <a:avLst/>
            </a:prstGeom>
            <a:noFill/>
            <a:ln w="25400" cap="flat">
              <a:solidFill>
                <a:srgbClr val="610F0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1980" name="Line 1009">
              <a:extLst>
                <a:ext uri="{FF2B5EF4-FFF2-40B4-BE49-F238E27FC236}">
                  <a16:creationId xmlns:a16="http://schemas.microsoft.com/office/drawing/2014/main" id="{5E3FD52E-3079-B837-DE81-D2ABCC9B1FE9}"/>
                </a:ext>
              </a:extLst>
            </p:cNvPr>
            <p:cNvSpPr>
              <a:spLocks noChangeShapeType="1"/>
            </p:cNvSpPr>
            <p:nvPr/>
          </p:nvSpPr>
          <p:spPr bwMode="auto">
            <a:xfrm>
              <a:off x="4982528" y="3784109"/>
              <a:ext cx="0" cy="82550"/>
            </a:xfrm>
            <a:prstGeom prst="line">
              <a:avLst/>
            </a:prstGeom>
            <a:noFill/>
            <a:ln w="25400" cap="flat">
              <a:solidFill>
                <a:srgbClr val="610F0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1981" name="Line 1010">
              <a:extLst>
                <a:ext uri="{FF2B5EF4-FFF2-40B4-BE49-F238E27FC236}">
                  <a16:creationId xmlns:a16="http://schemas.microsoft.com/office/drawing/2014/main" id="{D0DAEF2D-6B36-7894-3262-C28D09A5057A}"/>
                </a:ext>
              </a:extLst>
            </p:cNvPr>
            <p:cNvSpPr>
              <a:spLocks noChangeShapeType="1"/>
            </p:cNvSpPr>
            <p:nvPr/>
          </p:nvSpPr>
          <p:spPr bwMode="auto">
            <a:xfrm>
              <a:off x="4990465" y="3784109"/>
              <a:ext cx="0" cy="82550"/>
            </a:xfrm>
            <a:prstGeom prst="line">
              <a:avLst/>
            </a:prstGeom>
            <a:noFill/>
            <a:ln w="25400" cap="flat">
              <a:solidFill>
                <a:srgbClr val="610F0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1982" name="Line 1011">
              <a:extLst>
                <a:ext uri="{FF2B5EF4-FFF2-40B4-BE49-F238E27FC236}">
                  <a16:creationId xmlns:a16="http://schemas.microsoft.com/office/drawing/2014/main" id="{022AB5A5-DC19-AD59-9BDB-9CAFD3B85771}"/>
                </a:ext>
              </a:extLst>
            </p:cNvPr>
            <p:cNvSpPr>
              <a:spLocks noChangeShapeType="1"/>
            </p:cNvSpPr>
            <p:nvPr/>
          </p:nvSpPr>
          <p:spPr bwMode="auto">
            <a:xfrm>
              <a:off x="5015865" y="3784109"/>
              <a:ext cx="0" cy="82550"/>
            </a:xfrm>
            <a:prstGeom prst="line">
              <a:avLst/>
            </a:prstGeom>
            <a:noFill/>
            <a:ln w="25400" cap="flat">
              <a:solidFill>
                <a:srgbClr val="610F0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1983" name="Line 1012">
              <a:extLst>
                <a:ext uri="{FF2B5EF4-FFF2-40B4-BE49-F238E27FC236}">
                  <a16:creationId xmlns:a16="http://schemas.microsoft.com/office/drawing/2014/main" id="{9ED618DE-73BD-B681-92C3-2ACBE24F54EC}"/>
                </a:ext>
              </a:extLst>
            </p:cNvPr>
            <p:cNvSpPr>
              <a:spLocks noChangeShapeType="1"/>
            </p:cNvSpPr>
            <p:nvPr/>
          </p:nvSpPr>
          <p:spPr bwMode="auto">
            <a:xfrm>
              <a:off x="5101590" y="3809509"/>
              <a:ext cx="0" cy="80963"/>
            </a:xfrm>
            <a:prstGeom prst="line">
              <a:avLst/>
            </a:prstGeom>
            <a:noFill/>
            <a:ln w="25400" cap="flat">
              <a:solidFill>
                <a:srgbClr val="610F0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1984" name="Line 1013">
              <a:extLst>
                <a:ext uri="{FF2B5EF4-FFF2-40B4-BE49-F238E27FC236}">
                  <a16:creationId xmlns:a16="http://schemas.microsoft.com/office/drawing/2014/main" id="{6293218A-AB2D-B871-CF85-839C0540B4DC}"/>
                </a:ext>
              </a:extLst>
            </p:cNvPr>
            <p:cNvSpPr>
              <a:spLocks noChangeShapeType="1"/>
            </p:cNvSpPr>
            <p:nvPr/>
          </p:nvSpPr>
          <p:spPr bwMode="auto">
            <a:xfrm>
              <a:off x="5200015" y="3833321"/>
              <a:ext cx="0" cy="82550"/>
            </a:xfrm>
            <a:prstGeom prst="line">
              <a:avLst/>
            </a:prstGeom>
            <a:noFill/>
            <a:ln w="25400" cap="flat">
              <a:solidFill>
                <a:srgbClr val="610F0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1985" name="Line 1014">
              <a:extLst>
                <a:ext uri="{FF2B5EF4-FFF2-40B4-BE49-F238E27FC236}">
                  <a16:creationId xmlns:a16="http://schemas.microsoft.com/office/drawing/2014/main" id="{E83314F7-1E32-BFB6-E227-5B0240DF42A9}"/>
                </a:ext>
              </a:extLst>
            </p:cNvPr>
            <p:cNvSpPr>
              <a:spLocks noChangeShapeType="1"/>
            </p:cNvSpPr>
            <p:nvPr/>
          </p:nvSpPr>
          <p:spPr bwMode="auto">
            <a:xfrm>
              <a:off x="5212715" y="3833321"/>
              <a:ext cx="0" cy="82550"/>
            </a:xfrm>
            <a:prstGeom prst="line">
              <a:avLst/>
            </a:prstGeom>
            <a:noFill/>
            <a:ln w="25400" cap="flat">
              <a:solidFill>
                <a:srgbClr val="610F0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1986" name="Line 1015">
              <a:extLst>
                <a:ext uri="{FF2B5EF4-FFF2-40B4-BE49-F238E27FC236}">
                  <a16:creationId xmlns:a16="http://schemas.microsoft.com/office/drawing/2014/main" id="{2392A469-E77F-6214-DA3A-05E870FF461B}"/>
                </a:ext>
              </a:extLst>
            </p:cNvPr>
            <p:cNvSpPr>
              <a:spLocks noChangeShapeType="1"/>
            </p:cNvSpPr>
            <p:nvPr/>
          </p:nvSpPr>
          <p:spPr bwMode="auto">
            <a:xfrm>
              <a:off x="5228590" y="3833321"/>
              <a:ext cx="0" cy="82550"/>
            </a:xfrm>
            <a:prstGeom prst="line">
              <a:avLst/>
            </a:prstGeom>
            <a:noFill/>
            <a:ln w="25400" cap="flat">
              <a:solidFill>
                <a:srgbClr val="610F0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1987" name="Line 1016">
              <a:extLst>
                <a:ext uri="{FF2B5EF4-FFF2-40B4-BE49-F238E27FC236}">
                  <a16:creationId xmlns:a16="http://schemas.microsoft.com/office/drawing/2014/main" id="{0DFA715D-088A-7AE6-01D3-2FC15109D57F}"/>
                </a:ext>
              </a:extLst>
            </p:cNvPr>
            <p:cNvSpPr>
              <a:spLocks noChangeShapeType="1"/>
            </p:cNvSpPr>
            <p:nvPr/>
          </p:nvSpPr>
          <p:spPr bwMode="auto">
            <a:xfrm>
              <a:off x="5252403" y="3833321"/>
              <a:ext cx="0" cy="82550"/>
            </a:xfrm>
            <a:prstGeom prst="line">
              <a:avLst/>
            </a:prstGeom>
            <a:noFill/>
            <a:ln w="25400" cap="flat">
              <a:solidFill>
                <a:srgbClr val="610F0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1988" name="Line 1017">
              <a:extLst>
                <a:ext uri="{FF2B5EF4-FFF2-40B4-BE49-F238E27FC236}">
                  <a16:creationId xmlns:a16="http://schemas.microsoft.com/office/drawing/2014/main" id="{0CBE62AA-EC50-E353-A160-4DBF950927D5}"/>
                </a:ext>
              </a:extLst>
            </p:cNvPr>
            <p:cNvSpPr>
              <a:spLocks noChangeShapeType="1"/>
            </p:cNvSpPr>
            <p:nvPr/>
          </p:nvSpPr>
          <p:spPr bwMode="auto">
            <a:xfrm>
              <a:off x="5266690" y="3833321"/>
              <a:ext cx="0" cy="82550"/>
            </a:xfrm>
            <a:prstGeom prst="line">
              <a:avLst/>
            </a:prstGeom>
            <a:noFill/>
            <a:ln w="25400" cap="flat">
              <a:solidFill>
                <a:srgbClr val="610F0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1989" name="Line 1018">
              <a:extLst>
                <a:ext uri="{FF2B5EF4-FFF2-40B4-BE49-F238E27FC236}">
                  <a16:creationId xmlns:a16="http://schemas.microsoft.com/office/drawing/2014/main" id="{8ECB86EC-17DD-065C-210F-336CB1D0C959}"/>
                </a:ext>
              </a:extLst>
            </p:cNvPr>
            <p:cNvSpPr>
              <a:spLocks noChangeShapeType="1"/>
            </p:cNvSpPr>
            <p:nvPr/>
          </p:nvSpPr>
          <p:spPr bwMode="auto">
            <a:xfrm>
              <a:off x="5314315" y="3833321"/>
              <a:ext cx="0" cy="82550"/>
            </a:xfrm>
            <a:prstGeom prst="line">
              <a:avLst/>
            </a:prstGeom>
            <a:noFill/>
            <a:ln w="25400" cap="flat">
              <a:solidFill>
                <a:srgbClr val="610F0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1990" name="Line 1019">
              <a:extLst>
                <a:ext uri="{FF2B5EF4-FFF2-40B4-BE49-F238E27FC236}">
                  <a16:creationId xmlns:a16="http://schemas.microsoft.com/office/drawing/2014/main" id="{9611C6B5-4AC0-98AE-AD5B-FA3A376CB029}"/>
                </a:ext>
              </a:extLst>
            </p:cNvPr>
            <p:cNvSpPr>
              <a:spLocks noChangeShapeType="1"/>
            </p:cNvSpPr>
            <p:nvPr/>
          </p:nvSpPr>
          <p:spPr bwMode="auto">
            <a:xfrm>
              <a:off x="5330190" y="3833321"/>
              <a:ext cx="0" cy="82550"/>
            </a:xfrm>
            <a:prstGeom prst="line">
              <a:avLst/>
            </a:prstGeom>
            <a:noFill/>
            <a:ln w="25400" cap="flat">
              <a:solidFill>
                <a:srgbClr val="610F0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1991" name="Line 1020">
              <a:extLst>
                <a:ext uri="{FF2B5EF4-FFF2-40B4-BE49-F238E27FC236}">
                  <a16:creationId xmlns:a16="http://schemas.microsoft.com/office/drawing/2014/main" id="{D8926A1D-F9BC-E5A6-BB00-6C692AF618B9}"/>
                </a:ext>
              </a:extLst>
            </p:cNvPr>
            <p:cNvSpPr>
              <a:spLocks noChangeShapeType="1"/>
            </p:cNvSpPr>
            <p:nvPr/>
          </p:nvSpPr>
          <p:spPr bwMode="auto">
            <a:xfrm>
              <a:off x="5354003" y="3833321"/>
              <a:ext cx="0" cy="82550"/>
            </a:xfrm>
            <a:prstGeom prst="line">
              <a:avLst/>
            </a:prstGeom>
            <a:noFill/>
            <a:ln w="25400" cap="flat">
              <a:solidFill>
                <a:srgbClr val="610F0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1992" name="Line 1021">
              <a:extLst>
                <a:ext uri="{FF2B5EF4-FFF2-40B4-BE49-F238E27FC236}">
                  <a16:creationId xmlns:a16="http://schemas.microsoft.com/office/drawing/2014/main" id="{FC678928-A9B7-1319-8F1B-F16A12600FA3}"/>
                </a:ext>
              </a:extLst>
            </p:cNvPr>
            <p:cNvSpPr>
              <a:spLocks noChangeShapeType="1"/>
            </p:cNvSpPr>
            <p:nvPr/>
          </p:nvSpPr>
          <p:spPr bwMode="auto">
            <a:xfrm>
              <a:off x="5547678" y="3869834"/>
              <a:ext cx="0" cy="82550"/>
            </a:xfrm>
            <a:prstGeom prst="line">
              <a:avLst/>
            </a:prstGeom>
            <a:noFill/>
            <a:ln w="25400" cap="flat">
              <a:solidFill>
                <a:srgbClr val="610F0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1993" name="Line 1022">
              <a:extLst>
                <a:ext uri="{FF2B5EF4-FFF2-40B4-BE49-F238E27FC236}">
                  <a16:creationId xmlns:a16="http://schemas.microsoft.com/office/drawing/2014/main" id="{5F2FFD75-F2D9-4A32-CD62-336150855B6A}"/>
                </a:ext>
              </a:extLst>
            </p:cNvPr>
            <p:cNvSpPr>
              <a:spLocks noChangeShapeType="1"/>
            </p:cNvSpPr>
            <p:nvPr/>
          </p:nvSpPr>
          <p:spPr bwMode="auto">
            <a:xfrm>
              <a:off x="5558790" y="3869834"/>
              <a:ext cx="0" cy="82550"/>
            </a:xfrm>
            <a:prstGeom prst="line">
              <a:avLst/>
            </a:prstGeom>
            <a:noFill/>
            <a:ln w="25400" cap="flat">
              <a:solidFill>
                <a:srgbClr val="610F0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1994" name="Line 1023">
              <a:extLst>
                <a:ext uri="{FF2B5EF4-FFF2-40B4-BE49-F238E27FC236}">
                  <a16:creationId xmlns:a16="http://schemas.microsoft.com/office/drawing/2014/main" id="{3C3F656A-87EC-E0FF-18CF-B79F23471E9B}"/>
                </a:ext>
              </a:extLst>
            </p:cNvPr>
            <p:cNvSpPr>
              <a:spLocks noChangeShapeType="1"/>
            </p:cNvSpPr>
            <p:nvPr/>
          </p:nvSpPr>
          <p:spPr bwMode="auto">
            <a:xfrm>
              <a:off x="5654040" y="3911109"/>
              <a:ext cx="0" cy="82550"/>
            </a:xfrm>
            <a:prstGeom prst="line">
              <a:avLst/>
            </a:prstGeom>
            <a:noFill/>
            <a:ln w="25400" cap="flat">
              <a:solidFill>
                <a:srgbClr val="610F0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1995" name="Line 1024">
              <a:extLst>
                <a:ext uri="{FF2B5EF4-FFF2-40B4-BE49-F238E27FC236}">
                  <a16:creationId xmlns:a16="http://schemas.microsoft.com/office/drawing/2014/main" id="{DF169459-4F45-5BC2-B756-7185EBBB2FF6}"/>
                </a:ext>
              </a:extLst>
            </p:cNvPr>
            <p:cNvSpPr>
              <a:spLocks noChangeShapeType="1"/>
            </p:cNvSpPr>
            <p:nvPr/>
          </p:nvSpPr>
          <p:spPr bwMode="auto">
            <a:xfrm>
              <a:off x="5658803" y="3911109"/>
              <a:ext cx="0" cy="82550"/>
            </a:xfrm>
            <a:prstGeom prst="line">
              <a:avLst/>
            </a:prstGeom>
            <a:noFill/>
            <a:ln w="25400" cap="flat">
              <a:solidFill>
                <a:srgbClr val="610F0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1996" name="Line 1025">
              <a:extLst>
                <a:ext uri="{FF2B5EF4-FFF2-40B4-BE49-F238E27FC236}">
                  <a16:creationId xmlns:a16="http://schemas.microsoft.com/office/drawing/2014/main" id="{244955D2-10DF-9B23-F8A4-C2A03225AD88}"/>
                </a:ext>
              </a:extLst>
            </p:cNvPr>
            <p:cNvSpPr>
              <a:spLocks noChangeShapeType="1"/>
            </p:cNvSpPr>
            <p:nvPr/>
          </p:nvSpPr>
          <p:spPr bwMode="auto">
            <a:xfrm>
              <a:off x="5795328" y="4093671"/>
              <a:ext cx="0" cy="82550"/>
            </a:xfrm>
            <a:prstGeom prst="line">
              <a:avLst/>
            </a:prstGeom>
            <a:noFill/>
            <a:ln w="25400" cap="flat">
              <a:solidFill>
                <a:srgbClr val="610F0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1997" name="Line 1026">
              <a:extLst>
                <a:ext uri="{FF2B5EF4-FFF2-40B4-BE49-F238E27FC236}">
                  <a16:creationId xmlns:a16="http://schemas.microsoft.com/office/drawing/2014/main" id="{19C10879-E444-2B55-D671-F93C4ECEC19E}"/>
                </a:ext>
              </a:extLst>
            </p:cNvPr>
            <p:cNvSpPr>
              <a:spLocks noChangeShapeType="1"/>
            </p:cNvSpPr>
            <p:nvPr/>
          </p:nvSpPr>
          <p:spPr bwMode="auto">
            <a:xfrm>
              <a:off x="5800090" y="4141296"/>
              <a:ext cx="0" cy="82550"/>
            </a:xfrm>
            <a:prstGeom prst="line">
              <a:avLst/>
            </a:prstGeom>
            <a:noFill/>
            <a:ln w="25400" cap="flat">
              <a:solidFill>
                <a:srgbClr val="610F0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1998" name="Line 1027">
              <a:extLst>
                <a:ext uri="{FF2B5EF4-FFF2-40B4-BE49-F238E27FC236}">
                  <a16:creationId xmlns:a16="http://schemas.microsoft.com/office/drawing/2014/main" id="{7D27C7FC-8626-A545-AB84-7AD8C48C889D}"/>
                </a:ext>
              </a:extLst>
            </p:cNvPr>
            <p:cNvSpPr>
              <a:spLocks noChangeShapeType="1"/>
            </p:cNvSpPr>
            <p:nvPr/>
          </p:nvSpPr>
          <p:spPr bwMode="auto">
            <a:xfrm>
              <a:off x="5911215" y="4141296"/>
              <a:ext cx="0" cy="82550"/>
            </a:xfrm>
            <a:prstGeom prst="line">
              <a:avLst/>
            </a:prstGeom>
            <a:noFill/>
            <a:ln w="25400" cap="flat">
              <a:solidFill>
                <a:srgbClr val="610F0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1999" name="Line 1028">
              <a:extLst>
                <a:ext uri="{FF2B5EF4-FFF2-40B4-BE49-F238E27FC236}">
                  <a16:creationId xmlns:a16="http://schemas.microsoft.com/office/drawing/2014/main" id="{5CF7631E-CB63-3B01-257C-568DB2EC28E9}"/>
                </a:ext>
              </a:extLst>
            </p:cNvPr>
            <p:cNvSpPr>
              <a:spLocks noChangeShapeType="1"/>
            </p:cNvSpPr>
            <p:nvPr/>
          </p:nvSpPr>
          <p:spPr bwMode="auto">
            <a:xfrm>
              <a:off x="5925503" y="4141296"/>
              <a:ext cx="0" cy="82550"/>
            </a:xfrm>
            <a:prstGeom prst="line">
              <a:avLst/>
            </a:prstGeom>
            <a:noFill/>
            <a:ln w="25400" cap="flat">
              <a:solidFill>
                <a:srgbClr val="610F0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2000" name="Line 1029">
              <a:extLst>
                <a:ext uri="{FF2B5EF4-FFF2-40B4-BE49-F238E27FC236}">
                  <a16:creationId xmlns:a16="http://schemas.microsoft.com/office/drawing/2014/main" id="{3B6D8DC2-17F8-EF26-6601-7D01987E2C93}"/>
                </a:ext>
              </a:extLst>
            </p:cNvPr>
            <p:cNvSpPr>
              <a:spLocks noChangeShapeType="1"/>
            </p:cNvSpPr>
            <p:nvPr/>
          </p:nvSpPr>
          <p:spPr bwMode="auto">
            <a:xfrm>
              <a:off x="5968365" y="4141296"/>
              <a:ext cx="0" cy="82550"/>
            </a:xfrm>
            <a:prstGeom prst="line">
              <a:avLst/>
            </a:prstGeom>
            <a:noFill/>
            <a:ln w="25400" cap="flat">
              <a:solidFill>
                <a:srgbClr val="610F0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2001" name="Line 1030">
              <a:extLst>
                <a:ext uri="{FF2B5EF4-FFF2-40B4-BE49-F238E27FC236}">
                  <a16:creationId xmlns:a16="http://schemas.microsoft.com/office/drawing/2014/main" id="{AA67E2AF-669A-A73F-7DEA-B9C8D3F96711}"/>
                </a:ext>
              </a:extLst>
            </p:cNvPr>
            <p:cNvSpPr>
              <a:spLocks noChangeShapeType="1"/>
            </p:cNvSpPr>
            <p:nvPr/>
          </p:nvSpPr>
          <p:spPr bwMode="auto">
            <a:xfrm>
              <a:off x="6041390" y="4141296"/>
              <a:ext cx="0" cy="82550"/>
            </a:xfrm>
            <a:prstGeom prst="line">
              <a:avLst/>
            </a:prstGeom>
            <a:noFill/>
            <a:ln w="25400" cap="flat">
              <a:solidFill>
                <a:srgbClr val="610F0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2002" name="Line 1031">
              <a:extLst>
                <a:ext uri="{FF2B5EF4-FFF2-40B4-BE49-F238E27FC236}">
                  <a16:creationId xmlns:a16="http://schemas.microsoft.com/office/drawing/2014/main" id="{71A94D1C-99F3-3835-3A48-6F3B69216740}"/>
                </a:ext>
              </a:extLst>
            </p:cNvPr>
            <p:cNvSpPr>
              <a:spLocks noChangeShapeType="1"/>
            </p:cNvSpPr>
            <p:nvPr/>
          </p:nvSpPr>
          <p:spPr bwMode="auto">
            <a:xfrm>
              <a:off x="6371590" y="4141296"/>
              <a:ext cx="0" cy="82550"/>
            </a:xfrm>
            <a:prstGeom prst="line">
              <a:avLst/>
            </a:prstGeom>
            <a:noFill/>
            <a:ln w="25400" cap="flat">
              <a:solidFill>
                <a:srgbClr val="610F0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2003" name="Line 1032">
              <a:extLst>
                <a:ext uri="{FF2B5EF4-FFF2-40B4-BE49-F238E27FC236}">
                  <a16:creationId xmlns:a16="http://schemas.microsoft.com/office/drawing/2014/main" id="{461D1EB2-4C57-7A8B-ADFC-644433DB1ECA}"/>
                </a:ext>
              </a:extLst>
            </p:cNvPr>
            <p:cNvSpPr>
              <a:spLocks noChangeShapeType="1"/>
            </p:cNvSpPr>
            <p:nvPr/>
          </p:nvSpPr>
          <p:spPr bwMode="auto">
            <a:xfrm>
              <a:off x="6379528" y="4141296"/>
              <a:ext cx="0" cy="82550"/>
            </a:xfrm>
            <a:prstGeom prst="line">
              <a:avLst/>
            </a:prstGeom>
            <a:noFill/>
            <a:ln w="25400" cap="flat">
              <a:solidFill>
                <a:srgbClr val="610F0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2004" name="Line 1033">
              <a:extLst>
                <a:ext uri="{FF2B5EF4-FFF2-40B4-BE49-F238E27FC236}">
                  <a16:creationId xmlns:a16="http://schemas.microsoft.com/office/drawing/2014/main" id="{1C7155BD-8079-BA60-8741-C5F5948D0993}"/>
                </a:ext>
              </a:extLst>
            </p:cNvPr>
            <p:cNvSpPr>
              <a:spLocks noChangeShapeType="1"/>
            </p:cNvSpPr>
            <p:nvPr/>
          </p:nvSpPr>
          <p:spPr bwMode="auto">
            <a:xfrm>
              <a:off x="6457315" y="4141296"/>
              <a:ext cx="0" cy="82550"/>
            </a:xfrm>
            <a:prstGeom prst="line">
              <a:avLst/>
            </a:prstGeom>
            <a:noFill/>
            <a:ln w="25400" cap="flat">
              <a:solidFill>
                <a:srgbClr val="610F0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2005" name="Line 1034">
              <a:extLst>
                <a:ext uri="{FF2B5EF4-FFF2-40B4-BE49-F238E27FC236}">
                  <a16:creationId xmlns:a16="http://schemas.microsoft.com/office/drawing/2014/main" id="{BC8A0BCB-4A0E-445E-C2E1-7C27279DCC85}"/>
                </a:ext>
              </a:extLst>
            </p:cNvPr>
            <p:cNvSpPr>
              <a:spLocks noChangeShapeType="1"/>
            </p:cNvSpPr>
            <p:nvPr/>
          </p:nvSpPr>
          <p:spPr bwMode="auto">
            <a:xfrm>
              <a:off x="6998653" y="4412759"/>
              <a:ext cx="0" cy="82550"/>
            </a:xfrm>
            <a:prstGeom prst="line">
              <a:avLst/>
            </a:prstGeom>
            <a:noFill/>
            <a:ln w="25400" cap="flat">
              <a:solidFill>
                <a:srgbClr val="610F0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2006" name="Freeform 1035">
              <a:extLst>
                <a:ext uri="{FF2B5EF4-FFF2-40B4-BE49-F238E27FC236}">
                  <a16:creationId xmlns:a16="http://schemas.microsoft.com/office/drawing/2014/main" id="{89009FE7-AF08-913A-08B4-2A8117B89913}"/>
                </a:ext>
              </a:extLst>
            </p:cNvPr>
            <p:cNvSpPr>
              <a:spLocks/>
            </p:cNvSpPr>
            <p:nvPr/>
          </p:nvSpPr>
          <p:spPr bwMode="auto">
            <a:xfrm>
              <a:off x="1459865" y="1533034"/>
              <a:ext cx="5538788" cy="2962275"/>
            </a:xfrm>
            <a:custGeom>
              <a:avLst/>
              <a:gdLst>
                <a:gd name="T0" fmla="*/ 64 w 3489"/>
                <a:gd name="T1" fmla="*/ 18 h 1866"/>
                <a:gd name="T2" fmla="*/ 183 w 3489"/>
                <a:gd name="T3" fmla="*/ 44 h 1866"/>
                <a:gd name="T4" fmla="*/ 235 w 3489"/>
                <a:gd name="T5" fmla="*/ 70 h 1866"/>
                <a:gd name="T6" fmla="*/ 280 w 3489"/>
                <a:gd name="T7" fmla="*/ 97 h 1866"/>
                <a:gd name="T8" fmla="*/ 298 w 3489"/>
                <a:gd name="T9" fmla="*/ 123 h 1866"/>
                <a:gd name="T10" fmla="*/ 344 w 3489"/>
                <a:gd name="T11" fmla="*/ 150 h 1866"/>
                <a:gd name="T12" fmla="*/ 399 w 3489"/>
                <a:gd name="T13" fmla="*/ 176 h 1866"/>
                <a:gd name="T14" fmla="*/ 432 w 3489"/>
                <a:gd name="T15" fmla="*/ 203 h 1866"/>
                <a:gd name="T16" fmla="*/ 442 w 3489"/>
                <a:gd name="T17" fmla="*/ 229 h 1866"/>
                <a:gd name="T18" fmla="*/ 512 w 3489"/>
                <a:gd name="T19" fmla="*/ 256 h 1866"/>
                <a:gd name="T20" fmla="*/ 556 w 3489"/>
                <a:gd name="T21" fmla="*/ 273 h 1866"/>
                <a:gd name="T22" fmla="*/ 588 w 3489"/>
                <a:gd name="T23" fmla="*/ 299 h 1866"/>
                <a:gd name="T24" fmla="*/ 624 w 3489"/>
                <a:gd name="T25" fmla="*/ 326 h 1866"/>
                <a:gd name="T26" fmla="*/ 691 w 3489"/>
                <a:gd name="T27" fmla="*/ 343 h 1866"/>
                <a:gd name="T28" fmla="*/ 703 w 3489"/>
                <a:gd name="T29" fmla="*/ 388 h 1866"/>
                <a:gd name="T30" fmla="*/ 735 w 3489"/>
                <a:gd name="T31" fmla="*/ 415 h 1866"/>
                <a:gd name="T32" fmla="*/ 752 w 3489"/>
                <a:gd name="T33" fmla="*/ 441 h 1866"/>
                <a:gd name="T34" fmla="*/ 786 w 3489"/>
                <a:gd name="T35" fmla="*/ 467 h 1866"/>
                <a:gd name="T36" fmla="*/ 798 w 3489"/>
                <a:gd name="T37" fmla="*/ 494 h 1866"/>
                <a:gd name="T38" fmla="*/ 810 w 3489"/>
                <a:gd name="T39" fmla="*/ 511 h 1866"/>
                <a:gd name="T40" fmla="*/ 822 w 3489"/>
                <a:gd name="T41" fmla="*/ 547 h 1866"/>
                <a:gd name="T42" fmla="*/ 859 w 3489"/>
                <a:gd name="T43" fmla="*/ 572 h 1866"/>
                <a:gd name="T44" fmla="*/ 874 w 3489"/>
                <a:gd name="T45" fmla="*/ 591 h 1866"/>
                <a:gd name="T46" fmla="*/ 902 w 3489"/>
                <a:gd name="T47" fmla="*/ 635 h 1866"/>
                <a:gd name="T48" fmla="*/ 914 w 3489"/>
                <a:gd name="T49" fmla="*/ 661 h 1866"/>
                <a:gd name="T50" fmla="*/ 954 w 3489"/>
                <a:gd name="T51" fmla="*/ 688 h 1866"/>
                <a:gd name="T52" fmla="*/ 1014 w 3489"/>
                <a:gd name="T53" fmla="*/ 714 h 1866"/>
                <a:gd name="T54" fmla="*/ 1026 w 3489"/>
                <a:gd name="T55" fmla="*/ 741 h 1866"/>
                <a:gd name="T56" fmla="*/ 1036 w 3489"/>
                <a:gd name="T57" fmla="*/ 767 h 1866"/>
                <a:gd name="T58" fmla="*/ 1073 w 3489"/>
                <a:gd name="T59" fmla="*/ 794 h 1866"/>
                <a:gd name="T60" fmla="*/ 1088 w 3489"/>
                <a:gd name="T61" fmla="*/ 820 h 1866"/>
                <a:gd name="T62" fmla="*/ 1118 w 3489"/>
                <a:gd name="T63" fmla="*/ 837 h 1866"/>
                <a:gd name="T64" fmla="*/ 1143 w 3489"/>
                <a:gd name="T65" fmla="*/ 864 h 1866"/>
                <a:gd name="T66" fmla="*/ 1155 w 3489"/>
                <a:gd name="T67" fmla="*/ 881 h 1866"/>
                <a:gd name="T68" fmla="*/ 1163 w 3489"/>
                <a:gd name="T69" fmla="*/ 926 h 1866"/>
                <a:gd name="T70" fmla="*/ 1195 w 3489"/>
                <a:gd name="T71" fmla="*/ 952 h 1866"/>
                <a:gd name="T72" fmla="*/ 1225 w 3489"/>
                <a:gd name="T73" fmla="*/ 979 h 1866"/>
                <a:gd name="T74" fmla="*/ 1280 w 3489"/>
                <a:gd name="T75" fmla="*/ 1005 h 1866"/>
                <a:gd name="T76" fmla="*/ 1301 w 3489"/>
                <a:gd name="T77" fmla="*/ 1032 h 1866"/>
                <a:gd name="T78" fmla="*/ 1362 w 3489"/>
                <a:gd name="T79" fmla="*/ 1059 h 1866"/>
                <a:gd name="T80" fmla="*/ 1389 w 3489"/>
                <a:gd name="T81" fmla="*/ 1085 h 1866"/>
                <a:gd name="T82" fmla="*/ 1414 w 3489"/>
                <a:gd name="T83" fmla="*/ 1112 h 1866"/>
                <a:gd name="T84" fmla="*/ 1474 w 3489"/>
                <a:gd name="T85" fmla="*/ 1139 h 1866"/>
                <a:gd name="T86" fmla="*/ 1521 w 3489"/>
                <a:gd name="T87" fmla="*/ 1165 h 1866"/>
                <a:gd name="T88" fmla="*/ 1536 w 3489"/>
                <a:gd name="T89" fmla="*/ 1192 h 1866"/>
                <a:gd name="T90" fmla="*/ 1563 w 3489"/>
                <a:gd name="T91" fmla="*/ 1219 h 1866"/>
                <a:gd name="T92" fmla="*/ 1642 w 3489"/>
                <a:gd name="T93" fmla="*/ 1246 h 1866"/>
                <a:gd name="T94" fmla="*/ 1703 w 3489"/>
                <a:gd name="T95" fmla="*/ 1263 h 1866"/>
                <a:gd name="T96" fmla="*/ 1740 w 3489"/>
                <a:gd name="T97" fmla="*/ 1290 h 1866"/>
                <a:gd name="T98" fmla="*/ 1810 w 3489"/>
                <a:gd name="T99" fmla="*/ 1316 h 1866"/>
                <a:gd name="T100" fmla="*/ 1849 w 3489"/>
                <a:gd name="T101" fmla="*/ 1343 h 1866"/>
                <a:gd name="T102" fmla="*/ 1864 w 3489"/>
                <a:gd name="T103" fmla="*/ 1370 h 1866"/>
                <a:gd name="T104" fmla="*/ 1874 w 3489"/>
                <a:gd name="T105" fmla="*/ 1397 h 1866"/>
                <a:gd name="T106" fmla="*/ 1926 w 3489"/>
                <a:gd name="T107" fmla="*/ 1425 h 1866"/>
                <a:gd name="T108" fmla="*/ 2139 w 3489"/>
                <a:gd name="T109" fmla="*/ 1458 h 1866"/>
                <a:gd name="T110" fmla="*/ 2276 w 3489"/>
                <a:gd name="T111" fmla="*/ 1485 h 1866"/>
                <a:gd name="T112" fmla="*/ 2642 w 3489"/>
                <a:gd name="T113" fmla="*/ 1550 h 1866"/>
                <a:gd name="T114" fmla="*/ 2676 w 3489"/>
                <a:gd name="T115" fmla="*/ 1636 h 1866"/>
                <a:gd name="T116" fmla="*/ 2782 w 3489"/>
                <a:gd name="T117" fmla="*/ 1695 h 1866"/>
                <a:gd name="T118" fmla="*/ 3489 w 3489"/>
                <a:gd name="T119" fmla="*/ 1866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489" h="1866">
                  <a:moveTo>
                    <a:pt x="0" y="0"/>
                  </a:moveTo>
                  <a:lnTo>
                    <a:pt x="0" y="0"/>
                  </a:lnTo>
                  <a:lnTo>
                    <a:pt x="0" y="0"/>
                  </a:lnTo>
                  <a:lnTo>
                    <a:pt x="0" y="0"/>
                  </a:lnTo>
                  <a:lnTo>
                    <a:pt x="42" y="0"/>
                  </a:lnTo>
                  <a:lnTo>
                    <a:pt x="42" y="8"/>
                  </a:lnTo>
                  <a:lnTo>
                    <a:pt x="42" y="8"/>
                  </a:lnTo>
                  <a:lnTo>
                    <a:pt x="64" y="8"/>
                  </a:lnTo>
                  <a:lnTo>
                    <a:pt x="64" y="18"/>
                  </a:lnTo>
                  <a:lnTo>
                    <a:pt x="64" y="18"/>
                  </a:lnTo>
                  <a:lnTo>
                    <a:pt x="161" y="18"/>
                  </a:lnTo>
                  <a:lnTo>
                    <a:pt x="161" y="27"/>
                  </a:lnTo>
                  <a:lnTo>
                    <a:pt x="161" y="27"/>
                  </a:lnTo>
                  <a:lnTo>
                    <a:pt x="179" y="27"/>
                  </a:lnTo>
                  <a:lnTo>
                    <a:pt x="179" y="35"/>
                  </a:lnTo>
                  <a:lnTo>
                    <a:pt x="179" y="35"/>
                  </a:lnTo>
                  <a:lnTo>
                    <a:pt x="183" y="35"/>
                  </a:lnTo>
                  <a:lnTo>
                    <a:pt x="183" y="44"/>
                  </a:lnTo>
                  <a:lnTo>
                    <a:pt x="183" y="44"/>
                  </a:lnTo>
                  <a:lnTo>
                    <a:pt x="210" y="44"/>
                  </a:lnTo>
                  <a:lnTo>
                    <a:pt x="210" y="53"/>
                  </a:lnTo>
                  <a:lnTo>
                    <a:pt x="210" y="53"/>
                  </a:lnTo>
                  <a:lnTo>
                    <a:pt x="216" y="53"/>
                  </a:lnTo>
                  <a:lnTo>
                    <a:pt x="216" y="61"/>
                  </a:lnTo>
                  <a:lnTo>
                    <a:pt x="216" y="61"/>
                  </a:lnTo>
                  <a:lnTo>
                    <a:pt x="235" y="61"/>
                  </a:lnTo>
                  <a:lnTo>
                    <a:pt x="235" y="70"/>
                  </a:lnTo>
                  <a:lnTo>
                    <a:pt x="235" y="70"/>
                  </a:lnTo>
                  <a:lnTo>
                    <a:pt x="256" y="70"/>
                  </a:lnTo>
                  <a:lnTo>
                    <a:pt x="256" y="79"/>
                  </a:lnTo>
                  <a:lnTo>
                    <a:pt x="256" y="79"/>
                  </a:lnTo>
                  <a:lnTo>
                    <a:pt x="258" y="79"/>
                  </a:lnTo>
                  <a:lnTo>
                    <a:pt x="258" y="88"/>
                  </a:lnTo>
                  <a:lnTo>
                    <a:pt x="258" y="88"/>
                  </a:lnTo>
                  <a:lnTo>
                    <a:pt x="280" y="88"/>
                  </a:lnTo>
                  <a:lnTo>
                    <a:pt x="280" y="97"/>
                  </a:lnTo>
                  <a:lnTo>
                    <a:pt x="280" y="97"/>
                  </a:lnTo>
                  <a:lnTo>
                    <a:pt x="286" y="97"/>
                  </a:lnTo>
                  <a:lnTo>
                    <a:pt x="286" y="97"/>
                  </a:lnTo>
                  <a:lnTo>
                    <a:pt x="286" y="97"/>
                  </a:lnTo>
                  <a:lnTo>
                    <a:pt x="286" y="97"/>
                  </a:lnTo>
                  <a:lnTo>
                    <a:pt x="286" y="114"/>
                  </a:lnTo>
                  <a:lnTo>
                    <a:pt x="286" y="114"/>
                  </a:lnTo>
                  <a:lnTo>
                    <a:pt x="298" y="114"/>
                  </a:lnTo>
                  <a:lnTo>
                    <a:pt x="298" y="123"/>
                  </a:lnTo>
                  <a:lnTo>
                    <a:pt x="298" y="123"/>
                  </a:lnTo>
                  <a:lnTo>
                    <a:pt x="310" y="123"/>
                  </a:lnTo>
                  <a:lnTo>
                    <a:pt x="310" y="132"/>
                  </a:lnTo>
                  <a:lnTo>
                    <a:pt x="310" y="132"/>
                  </a:lnTo>
                  <a:lnTo>
                    <a:pt x="320" y="132"/>
                  </a:lnTo>
                  <a:lnTo>
                    <a:pt x="320" y="140"/>
                  </a:lnTo>
                  <a:lnTo>
                    <a:pt x="320" y="140"/>
                  </a:lnTo>
                  <a:lnTo>
                    <a:pt x="344" y="140"/>
                  </a:lnTo>
                  <a:lnTo>
                    <a:pt x="344" y="150"/>
                  </a:lnTo>
                  <a:lnTo>
                    <a:pt x="344" y="150"/>
                  </a:lnTo>
                  <a:lnTo>
                    <a:pt x="395" y="150"/>
                  </a:lnTo>
                  <a:lnTo>
                    <a:pt x="395" y="159"/>
                  </a:lnTo>
                  <a:lnTo>
                    <a:pt x="395" y="159"/>
                  </a:lnTo>
                  <a:lnTo>
                    <a:pt x="399" y="159"/>
                  </a:lnTo>
                  <a:lnTo>
                    <a:pt x="399" y="159"/>
                  </a:lnTo>
                  <a:lnTo>
                    <a:pt x="399" y="159"/>
                  </a:lnTo>
                  <a:lnTo>
                    <a:pt x="399" y="159"/>
                  </a:lnTo>
                  <a:lnTo>
                    <a:pt x="399" y="176"/>
                  </a:lnTo>
                  <a:lnTo>
                    <a:pt x="399" y="176"/>
                  </a:lnTo>
                  <a:lnTo>
                    <a:pt x="408" y="176"/>
                  </a:lnTo>
                  <a:lnTo>
                    <a:pt x="408" y="185"/>
                  </a:lnTo>
                  <a:lnTo>
                    <a:pt x="408" y="185"/>
                  </a:lnTo>
                  <a:lnTo>
                    <a:pt x="420" y="185"/>
                  </a:lnTo>
                  <a:lnTo>
                    <a:pt x="420" y="193"/>
                  </a:lnTo>
                  <a:lnTo>
                    <a:pt x="420" y="193"/>
                  </a:lnTo>
                  <a:lnTo>
                    <a:pt x="432" y="193"/>
                  </a:lnTo>
                  <a:lnTo>
                    <a:pt x="432" y="203"/>
                  </a:lnTo>
                  <a:lnTo>
                    <a:pt x="432" y="203"/>
                  </a:lnTo>
                  <a:lnTo>
                    <a:pt x="435" y="203"/>
                  </a:lnTo>
                  <a:lnTo>
                    <a:pt x="435" y="212"/>
                  </a:lnTo>
                  <a:lnTo>
                    <a:pt x="435" y="212"/>
                  </a:lnTo>
                  <a:lnTo>
                    <a:pt x="439" y="212"/>
                  </a:lnTo>
                  <a:lnTo>
                    <a:pt x="439" y="220"/>
                  </a:lnTo>
                  <a:lnTo>
                    <a:pt x="439" y="220"/>
                  </a:lnTo>
                  <a:lnTo>
                    <a:pt x="442" y="220"/>
                  </a:lnTo>
                  <a:lnTo>
                    <a:pt x="442" y="229"/>
                  </a:lnTo>
                  <a:lnTo>
                    <a:pt x="442" y="229"/>
                  </a:lnTo>
                  <a:lnTo>
                    <a:pt x="490" y="229"/>
                  </a:lnTo>
                  <a:lnTo>
                    <a:pt x="490" y="237"/>
                  </a:lnTo>
                  <a:lnTo>
                    <a:pt x="490" y="237"/>
                  </a:lnTo>
                  <a:lnTo>
                    <a:pt x="512" y="237"/>
                  </a:lnTo>
                  <a:lnTo>
                    <a:pt x="512" y="237"/>
                  </a:lnTo>
                  <a:lnTo>
                    <a:pt x="512" y="237"/>
                  </a:lnTo>
                  <a:lnTo>
                    <a:pt x="512" y="237"/>
                  </a:lnTo>
                  <a:lnTo>
                    <a:pt x="512" y="256"/>
                  </a:lnTo>
                  <a:lnTo>
                    <a:pt x="512" y="256"/>
                  </a:lnTo>
                  <a:lnTo>
                    <a:pt x="527" y="256"/>
                  </a:lnTo>
                  <a:lnTo>
                    <a:pt x="527" y="264"/>
                  </a:lnTo>
                  <a:lnTo>
                    <a:pt x="527" y="264"/>
                  </a:lnTo>
                  <a:lnTo>
                    <a:pt x="551" y="264"/>
                  </a:lnTo>
                  <a:lnTo>
                    <a:pt x="551" y="273"/>
                  </a:lnTo>
                  <a:lnTo>
                    <a:pt x="551" y="273"/>
                  </a:lnTo>
                  <a:lnTo>
                    <a:pt x="556" y="273"/>
                  </a:lnTo>
                  <a:lnTo>
                    <a:pt x="556" y="273"/>
                  </a:lnTo>
                  <a:lnTo>
                    <a:pt x="556" y="273"/>
                  </a:lnTo>
                  <a:lnTo>
                    <a:pt x="561" y="273"/>
                  </a:lnTo>
                  <a:lnTo>
                    <a:pt x="561" y="282"/>
                  </a:lnTo>
                  <a:lnTo>
                    <a:pt x="561" y="282"/>
                  </a:lnTo>
                  <a:lnTo>
                    <a:pt x="564" y="282"/>
                  </a:lnTo>
                  <a:lnTo>
                    <a:pt x="564" y="290"/>
                  </a:lnTo>
                  <a:lnTo>
                    <a:pt x="564" y="290"/>
                  </a:lnTo>
                  <a:lnTo>
                    <a:pt x="588" y="290"/>
                  </a:lnTo>
                  <a:lnTo>
                    <a:pt x="588" y="299"/>
                  </a:lnTo>
                  <a:lnTo>
                    <a:pt x="588" y="299"/>
                  </a:lnTo>
                  <a:lnTo>
                    <a:pt x="616" y="299"/>
                  </a:lnTo>
                  <a:lnTo>
                    <a:pt x="616" y="309"/>
                  </a:lnTo>
                  <a:lnTo>
                    <a:pt x="616" y="309"/>
                  </a:lnTo>
                  <a:lnTo>
                    <a:pt x="618" y="309"/>
                  </a:lnTo>
                  <a:lnTo>
                    <a:pt x="618" y="317"/>
                  </a:lnTo>
                  <a:lnTo>
                    <a:pt x="618" y="317"/>
                  </a:lnTo>
                  <a:lnTo>
                    <a:pt x="624" y="317"/>
                  </a:lnTo>
                  <a:lnTo>
                    <a:pt x="624" y="326"/>
                  </a:lnTo>
                  <a:lnTo>
                    <a:pt x="624" y="326"/>
                  </a:lnTo>
                  <a:lnTo>
                    <a:pt x="643" y="326"/>
                  </a:lnTo>
                  <a:lnTo>
                    <a:pt x="643" y="335"/>
                  </a:lnTo>
                  <a:lnTo>
                    <a:pt x="643" y="335"/>
                  </a:lnTo>
                  <a:lnTo>
                    <a:pt x="646" y="335"/>
                  </a:lnTo>
                  <a:lnTo>
                    <a:pt x="646" y="343"/>
                  </a:lnTo>
                  <a:lnTo>
                    <a:pt x="646" y="343"/>
                  </a:lnTo>
                  <a:lnTo>
                    <a:pt x="691" y="343"/>
                  </a:lnTo>
                  <a:lnTo>
                    <a:pt x="691" y="343"/>
                  </a:lnTo>
                  <a:lnTo>
                    <a:pt x="691" y="343"/>
                  </a:lnTo>
                  <a:lnTo>
                    <a:pt x="691" y="343"/>
                  </a:lnTo>
                  <a:lnTo>
                    <a:pt x="691" y="370"/>
                  </a:lnTo>
                  <a:lnTo>
                    <a:pt x="691" y="370"/>
                  </a:lnTo>
                  <a:lnTo>
                    <a:pt x="701" y="370"/>
                  </a:lnTo>
                  <a:lnTo>
                    <a:pt x="701" y="379"/>
                  </a:lnTo>
                  <a:lnTo>
                    <a:pt x="701" y="379"/>
                  </a:lnTo>
                  <a:lnTo>
                    <a:pt x="703" y="379"/>
                  </a:lnTo>
                  <a:lnTo>
                    <a:pt x="703" y="388"/>
                  </a:lnTo>
                  <a:lnTo>
                    <a:pt x="703" y="388"/>
                  </a:lnTo>
                  <a:lnTo>
                    <a:pt x="710" y="388"/>
                  </a:lnTo>
                  <a:lnTo>
                    <a:pt x="710" y="396"/>
                  </a:lnTo>
                  <a:lnTo>
                    <a:pt x="710" y="396"/>
                  </a:lnTo>
                  <a:lnTo>
                    <a:pt x="716" y="396"/>
                  </a:lnTo>
                  <a:lnTo>
                    <a:pt x="716" y="405"/>
                  </a:lnTo>
                  <a:lnTo>
                    <a:pt x="716" y="405"/>
                  </a:lnTo>
                  <a:lnTo>
                    <a:pt x="735" y="405"/>
                  </a:lnTo>
                  <a:lnTo>
                    <a:pt x="735" y="415"/>
                  </a:lnTo>
                  <a:lnTo>
                    <a:pt x="735" y="415"/>
                  </a:lnTo>
                  <a:lnTo>
                    <a:pt x="740" y="415"/>
                  </a:lnTo>
                  <a:lnTo>
                    <a:pt x="740" y="423"/>
                  </a:lnTo>
                  <a:lnTo>
                    <a:pt x="740" y="423"/>
                  </a:lnTo>
                  <a:lnTo>
                    <a:pt x="750" y="423"/>
                  </a:lnTo>
                  <a:lnTo>
                    <a:pt x="750" y="432"/>
                  </a:lnTo>
                  <a:lnTo>
                    <a:pt x="750" y="432"/>
                  </a:lnTo>
                  <a:lnTo>
                    <a:pt x="752" y="432"/>
                  </a:lnTo>
                  <a:lnTo>
                    <a:pt x="752" y="441"/>
                  </a:lnTo>
                  <a:lnTo>
                    <a:pt x="752" y="441"/>
                  </a:lnTo>
                  <a:lnTo>
                    <a:pt x="770" y="441"/>
                  </a:lnTo>
                  <a:lnTo>
                    <a:pt x="770" y="449"/>
                  </a:lnTo>
                  <a:lnTo>
                    <a:pt x="770" y="449"/>
                  </a:lnTo>
                  <a:lnTo>
                    <a:pt x="777" y="449"/>
                  </a:lnTo>
                  <a:lnTo>
                    <a:pt x="777" y="458"/>
                  </a:lnTo>
                  <a:lnTo>
                    <a:pt x="777" y="458"/>
                  </a:lnTo>
                  <a:lnTo>
                    <a:pt x="786" y="458"/>
                  </a:lnTo>
                  <a:lnTo>
                    <a:pt x="786" y="467"/>
                  </a:lnTo>
                  <a:lnTo>
                    <a:pt x="786" y="467"/>
                  </a:lnTo>
                  <a:lnTo>
                    <a:pt x="792" y="467"/>
                  </a:lnTo>
                  <a:lnTo>
                    <a:pt x="792" y="467"/>
                  </a:lnTo>
                  <a:lnTo>
                    <a:pt x="792" y="467"/>
                  </a:lnTo>
                  <a:lnTo>
                    <a:pt x="792" y="467"/>
                  </a:lnTo>
                  <a:lnTo>
                    <a:pt x="792" y="485"/>
                  </a:lnTo>
                  <a:lnTo>
                    <a:pt x="792" y="485"/>
                  </a:lnTo>
                  <a:lnTo>
                    <a:pt x="798" y="485"/>
                  </a:lnTo>
                  <a:lnTo>
                    <a:pt x="798" y="494"/>
                  </a:lnTo>
                  <a:lnTo>
                    <a:pt x="798" y="494"/>
                  </a:lnTo>
                  <a:lnTo>
                    <a:pt x="802" y="494"/>
                  </a:lnTo>
                  <a:lnTo>
                    <a:pt x="802" y="502"/>
                  </a:lnTo>
                  <a:lnTo>
                    <a:pt x="802" y="502"/>
                  </a:lnTo>
                  <a:lnTo>
                    <a:pt x="804" y="502"/>
                  </a:lnTo>
                  <a:lnTo>
                    <a:pt x="804" y="511"/>
                  </a:lnTo>
                  <a:lnTo>
                    <a:pt x="804" y="511"/>
                  </a:lnTo>
                  <a:lnTo>
                    <a:pt x="810" y="511"/>
                  </a:lnTo>
                  <a:lnTo>
                    <a:pt x="810" y="511"/>
                  </a:lnTo>
                  <a:lnTo>
                    <a:pt x="810" y="511"/>
                  </a:lnTo>
                  <a:lnTo>
                    <a:pt x="810" y="511"/>
                  </a:lnTo>
                  <a:lnTo>
                    <a:pt x="810" y="529"/>
                  </a:lnTo>
                  <a:lnTo>
                    <a:pt x="810" y="529"/>
                  </a:lnTo>
                  <a:lnTo>
                    <a:pt x="813" y="529"/>
                  </a:lnTo>
                  <a:lnTo>
                    <a:pt x="813" y="538"/>
                  </a:lnTo>
                  <a:lnTo>
                    <a:pt x="813" y="538"/>
                  </a:lnTo>
                  <a:lnTo>
                    <a:pt x="822" y="538"/>
                  </a:lnTo>
                  <a:lnTo>
                    <a:pt x="822" y="547"/>
                  </a:lnTo>
                  <a:lnTo>
                    <a:pt x="822" y="547"/>
                  </a:lnTo>
                  <a:lnTo>
                    <a:pt x="825" y="547"/>
                  </a:lnTo>
                  <a:lnTo>
                    <a:pt x="825" y="555"/>
                  </a:lnTo>
                  <a:lnTo>
                    <a:pt x="825" y="555"/>
                  </a:lnTo>
                  <a:lnTo>
                    <a:pt x="850" y="555"/>
                  </a:lnTo>
                  <a:lnTo>
                    <a:pt x="850" y="564"/>
                  </a:lnTo>
                  <a:lnTo>
                    <a:pt x="850" y="564"/>
                  </a:lnTo>
                  <a:lnTo>
                    <a:pt x="859" y="564"/>
                  </a:lnTo>
                  <a:lnTo>
                    <a:pt x="859" y="572"/>
                  </a:lnTo>
                  <a:lnTo>
                    <a:pt x="859" y="572"/>
                  </a:lnTo>
                  <a:lnTo>
                    <a:pt x="862" y="572"/>
                  </a:lnTo>
                  <a:lnTo>
                    <a:pt x="862" y="582"/>
                  </a:lnTo>
                  <a:lnTo>
                    <a:pt x="862" y="582"/>
                  </a:lnTo>
                  <a:lnTo>
                    <a:pt x="865" y="582"/>
                  </a:lnTo>
                  <a:lnTo>
                    <a:pt x="865" y="591"/>
                  </a:lnTo>
                  <a:lnTo>
                    <a:pt x="865" y="591"/>
                  </a:lnTo>
                  <a:lnTo>
                    <a:pt x="874" y="591"/>
                  </a:lnTo>
                  <a:lnTo>
                    <a:pt x="874" y="591"/>
                  </a:lnTo>
                  <a:lnTo>
                    <a:pt x="874" y="591"/>
                  </a:lnTo>
                  <a:lnTo>
                    <a:pt x="874" y="591"/>
                  </a:lnTo>
                  <a:lnTo>
                    <a:pt x="874" y="617"/>
                  </a:lnTo>
                  <a:lnTo>
                    <a:pt x="874" y="617"/>
                  </a:lnTo>
                  <a:lnTo>
                    <a:pt x="887" y="617"/>
                  </a:lnTo>
                  <a:lnTo>
                    <a:pt x="887" y="625"/>
                  </a:lnTo>
                  <a:lnTo>
                    <a:pt x="887" y="625"/>
                  </a:lnTo>
                  <a:lnTo>
                    <a:pt x="902" y="625"/>
                  </a:lnTo>
                  <a:lnTo>
                    <a:pt x="902" y="635"/>
                  </a:lnTo>
                  <a:lnTo>
                    <a:pt x="902" y="635"/>
                  </a:lnTo>
                  <a:lnTo>
                    <a:pt x="907" y="635"/>
                  </a:lnTo>
                  <a:lnTo>
                    <a:pt x="907" y="644"/>
                  </a:lnTo>
                  <a:lnTo>
                    <a:pt x="907" y="644"/>
                  </a:lnTo>
                  <a:lnTo>
                    <a:pt x="914" y="644"/>
                  </a:lnTo>
                  <a:lnTo>
                    <a:pt x="914" y="644"/>
                  </a:lnTo>
                  <a:lnTo>
                    <a:pt x="914" y="644"/>
                  </a:lnTo>
                  <a:lnTo>
                    <a:pt x="914" y="644"/>
                  </a:lnTo>
                  <a:lnTo>
                    <a:pt x="914" y="661"/>
                  </a:lnTo>
                  <a:lnTo>
                    <a:pt x="914" y="661"/>
                  </a:lnTo>
                  <a:lnTo>
                    <a:pt x="920" y="661"/>
                  </a:lnTo>
                  <a:lnTo>
                    <a:pt x="920" y="670"/>
                  </a:lnTo>
                  <a:lnTo>
                    <a:pt x="920" y="670"/>
                  </a:lnTo>
                  <a:lnTo>
                    <a:pt x="939" y="670"/>
                  </a:lnTo>
                  <a:lnTo>
                    <a:pt x="939" y="678"/>
                  </a:lnTo>
                  <a:lnTo>
                    <a:pt x="939" y="678"/>
                  </a:lnTo>
                  <a:lnTo>
                    <a:pt x="954" y="678"/>
                  </a:lnTo>
                  <a:lnTo>
                    <a:pt x="954" y="688"/>
                  </a:lnTo>
                  <a:lnTo>
                    <a:pt x="954" y="688"/>
                  </a:lnTo>
                  <a:lnTo>
                    <a:pt x="957" y="688"/>
                  </a:lnTo>
                  <a:lnTo>
                    <a:pt x="957" y="697"/>
                  </a:lnTo>
                  <a:lnTo>
                    <a:pt x="957" y="697"/>
                  </a:lnTo>
                  <a:lnTo>
                    <a:pt x="1002" y="697"/>
                  </a:lnTo>
                  <a:lnTo>
                    <a:pt x="1002" y="705"/>
                  </a:lnTo>
                  <a:lnTo>
                    <a:pt x="1002" y="705"/>
                  </a:lnTo>
                  <a:lnTo>
                    <a:pt x="1014" y="705"/>
                  </a:lnTo>
                  <a:lnTo>
                    <a:pt x="1014" y="714"/>
                  </a:lnTo>
                  <a:lnTo>
                    <a:pt x="1014" y="714"/>
                  </a:lnTo>
                  <a:lnTo>
                    <a:pt x="1021" y="714"/>
                  </a:lnTo>
                  <a:lnTo>
                    <a:pt x="1021" y="714"/>
                  </a:lnTo>
                  <a:lnTo>
                    <a:pt x="1021" y="714"/>
                  </a:lnTo>
                  <a:lnTo>
                    <a:pt x="1021" y="714"/>
                  </a:lnTo>
                  <a:lnTo>
                    <a:pt x="1021" y="731"/>
                  </a:lnTo>
                  <a:lnTo>
                    <a:pt x="1021" y="731"/>
                  </a:lnTo>
                  <a:lnTo>
                    <a:pt x="1026" y="731"/>
                  </a:lnTo>
                  <a:lnTo>
                    <a:pt x="1026" y="741"/>
                  </a:lnTo>
                  <a:lnTo>
                    <a:pt x="1026" y="741"/>
                  </a:lnTo>
                  <a:lnTo>
                    <a:pt x="1029" y="741"/>
                  </a:lnTo>
                  <a:lnTo>
                    <a:pt x="1029" y="750"/>
                  </a:lnTo>
                  <a:lnTo>
                    <a:pt x="1029" y="750"/>
                  </a:lnTo>
                  <a:lnTo>
                    <a:pt x="1036" y="750"/>
                  </a:lnTo>
                  <a:lnTo>
                    <a:pt x="1036" y="750"/>
                  </a:lnTo>
                  <a:lnTo>
                    <a:pt x="1036" y="750"/>
                  </a:lnTo>
                  <a:lnTo>
                    <a:pt x="1036" y="750"/>
                  </a:lnTo>
                  <a:lnTo>
                    <a:pt x="1036" y="767"/>
                  </a:lnTo>
                  <a:lnTo>
                    <a:pt x="1036" y="767"/>
                  </a:lnTo>
                  <a:lnTo>
                    <a:pt x="1066" y="767"/>
                  </a:lnTo>
                  <a:lnTo>
                    <a:pt x="1066" y="776"/>
                  </a:lnTo>
                  <a:lnTo>
                    <a:pt x="1066" y="776"/>
                  </a:lnTo>
                  <a:lnTo>
                    <a:pt x="1073" y="776"/>
                  </a:lnTo>
                  <a:lnTo>
                    <a:pt x="1073" y="776"/>
                  </a:lnTo>
                  <a:lnTo>
                    <a:pt x="1073" y="776"/>
                  </a:lnTo>
                  <a:lnTo>
                    <a:pt x="1073" y="776"/>
                  </a:lnTo>
                  <a:lnTo>
                    <a:pt x="1073" y="794"/>
                  </a:lnTo>
                  <a:lnTo>
                    <a:pt x="1073" y="794"/>
                  </a:lnTo>
                  <a:lnTo>
                    <a:pt x="1078" y="794"/>
                  </a:lnTo>
                  <a:lnTo>
                    <a:pt x="1078" y="803"/>
                  </a:lnTo>
                  <a:lnTo>
                    <a:pt x="1078" y="803"/>
                  </a:lnTo>
                  <a:lnTo>
                    <a:pt x="1088" y="803"/>
                  </a:lnTo>
                  <a:lnTo>
                    <a:pt x="1088" y="803"/>
                  </a:lnTo>
                  <a:lnTo>
                    <a:pt x="1088" y="803"/>
                  </a:lnTo>
                  <a:lnTo>
                    <a:pt x="1088" y="803"/>
                  </a:lnTo>
                  <a:lnTo>
                    <a:pt x="1088" y="820"/>
                  </a:lnTo>
                  <a:lnTo>
                    <a:pt x="1088" y="820"/>
                  </a:lnTo>
                  <a:lnTo>
                    <a:pt x="1096" y="820"/>
                  </a:lnTo>
                  <a:lnTo>
                    <a:pt x="1096" y="829"/>
                  </a:lnTo>
                  <a:lnTo>
                    <a:pt x="1096" y="829"/>
                  </a:lnTo>
                  <a:lnTo>
                    <a:pt x="1113" y="829"/>
                  </a:lnTo>
                  <a:lnTo>
                    <a:pt x="1113" y="829"/>
                  </a:lnTo>
                  <a:lnTo>
                    <a:pt x="1113" y="829"/>
                  </a:lnTo>
                  <a:lnTo>
                    <a:pt x="1118" y="829"/>
                  </a:lnTo>
                  <a:lnTo>
                    <a:pt x="1118" y="837"/>
                  </a:lnTo>
                  <a:lnTo>
                    <a:pt x="1118" y="837"/>
                  </a:lnTo>
                  <a:lnTo>
                    <a:pt x="1125" y="837"/>
                  </a:lnTo>
                  <a:lnTo>
                    <a:pt x="1125" y="847"/>
                  </a:lnTo>
                  <a:lnTo>
                    <a:pt x="1125" y="847"/>
                  </a:lnTo>
                  <a:lnTo>
                    <a:pt x="1143" y="847"/>
                  </a:lnTo>
                  <a:lnTo>
                    <a:pt x="1143" y="847"/>
                  </a:lnTo>
                  <a:lnTo>
                    <a:pt x="1143" y="847"/>
                  </a:lnTo>
                  <a:lnTo>
                    <a:pt x="1143" y="847"/>
                  </a:lnTo>
                  <a:lnTo>
                    <a:pt x="1143" y="864"/>
                  </a:lnTo>
                  <a:lnTo>
                    <a:pt x="1143" y="864"/>
                  </a:lnTo>
                  <a:lnTo>
                    <a:pt x="1145" y="864"/>
                  </a:lnTo>
                  <a:lnTo>
                    <a:pt x="1145" y="873"/>
                  </a:lnTo>
                  <a:lnTo>
                    <a:pt x="1145" y="873"/>
                  </a:lnTo>
                  <a:lnTo>
                    <a:pt x="1152" y="873"/>
                  </a:lnTo>
                  <a:lnTo>
                    <a:pt x="1152" y="881"/>
                  </a:lnTo>
                  <a:lnTo>
                    <a:pt x="1152" y="881"/>
                  </a:lnTo>
                  <a:lnTo>
                    <a:pt x="1155" y="881"/>
                  </a:lnTo>
                  <a:lnTo>
                    <a:pt x="1155" y="881"/>
                  </a:lnTo>
                  <a:lnTo>
                    <a:pt x="1155" y="881"/>
                  </a:lnTo>
                  <a:lnTo>
                    <a:pt x="1155" y="881"/>
                  </a:lnTo>
                  <a:lnTo>
                    <a:pt x="1155" y="899"/>
                  </a:lnTo>
                  <a:lnTo>
                    <a:pt x="1158" y="899"/>
                  </a:lnTo>
                  <a:lnTo>
                    <a:pt x="1158" y="899"/>
                  </a:lnTo>
                  <a:lnTo>
                    <a:pt x="1158" y="917"/>
                  </a:lnTo>
                  <a:lnTo>
                    <a:pt x="1158" y="917"/>
                  </a:lnTo>
                  <a:lnTo>
                    <a:pt x="1163" y="917"/>
                  </a:lnTo>
                  <a:lnTo>
                    <a:pt x="1163" y="926"/>
                  </a:lnTo>
                  <a:lnTo>
                    <a:pt x="1163" y="926"/>
                  </a:lnTo>
                  <a:lnTo>
                    <a:pt x="1170" y="926"/>
                  </a:lnTo>
                  <a:lnTo>
                    <a:pt x="1170" y="934"/>
                  </a:lnTo>
                  <a:lnTo>
                    <a:pt x="1170" y="934"/>
                  </a:lnTo>
                  <a:lnTo>
                    <a:pt x="1176" y="934"/>
                  </a:lnTo>
                  <a:lnTo>
                    <a:pt x="1176" y="943"/>
                  </a:lnTo>
                  <a:lnTo>
                    <a:pt x="1176" y="943"/>
                  </a:lnTo>
                  <a:lnTo>
                    <a:pt x="1195" y="943"/>
                  </a:lnTo>
                  <a:lnTo>
                    <a:pt x="1195" y="952"/>
                  </a:lnTo>
                  <a:lnTo>
                    <a:pt x="1195" y="952"/>
                  </a:lnTo>
                  <a:lnTo>
                    <a:pt x="1197" y="952"/>
                  </a:lnTo>
                  <a:lnTo>
                    <a:pt x="1197" y="961"/>
                  </a:lnTo>
                  <a:lnTo>
                    <a:pt x="1197" y="961"/>
                  </a:lnTo>
                  <a:lnTo>
                    <a:pt x="1218" y="961"/>
                  </a:lnTo>
                  <a:lnTo>
                    <a:pt x="1218" y="970"/>
                  </a:lnTo>
                  <a:lnTo>
                    <a:pt x="1218" y="970"/>
                  </a:lnTo>
                  <a:lnTo>
                    <a:pt x="1225" y="970"/>
                  </a:lnTo>
                  <a:lnTo>
                    <a:pt x="1225" y="979"/>
                  </a:lnTo>
                  <a:lnTo>
                    <a:pt x="1225" y="979"/>
                  </a:lnTo>
                  <a:lnTo>
                    <a:pt x="1231" y="979"/>
                  </a:lnTo>
                  <a:lnTo>
                    <a:pt x="1231" y="987"/>
                  </a:lnTo>
                  <a:lnTo>
                    <a:pt x="1231" y="987"/>
                  </a:lnTo>
                  <a:lnTo>
                    <a:pt x="1267" y="987"/>
                  </a:lnTo>
                  <a:lnTo>
                    <a:pt x="1267" y="996"/>
                  </a:lnTo>
                  <a:lnTo>
                    <a:pt x="1267" y="996"/>
                  </a:lnTo>
                  <a:lnTo>
                    <a:pt x="1280" y="996"/>
                  </a:lnTo>
                  <a:lnTo>
                    <a:pt x="1280" y="1005"/>
                  </a:lnTo>
                  <a:lnTo>
                    <a:pt x="1280" y="1005"/>
                  </a:lnTo>
                  <a:lnTo>
                    <a:pt x="1289" y="1005"/>
                  </a:lnTo>
                  <a:lnTo>
                    <a:pt x="1289" y="1014"/>
                  </a:lnTo>
                  <a:lnTo>
                    <a:pt x="1289" y="1014"/>
                  </a:lnTo>
                  <a:lnTo>
                    <a:pt x="1298" y="1014"/>
                  </a:lnTo>
                  <a:lnTo>
                    <a:pt x="1298" y="1023"/>
                  </a:lnTo>
                  <a:lnTo>
                    <a:pt x="1298" y="1023"/>
                  </a:lnTo>
                  <a:lnTo>
                    <a:pt x="1301" y="1023"/>
                  </a:lnTo>
                  <a:lnTo>
                    <a:pt x="1301" y="1032"/>
                  </a:lnTo>
                  <a:lnTo>
                    <a:pt x="1301" y="1032"/>
                  </a:lnTo>
                  <a:lnTo>
                    <a:pt x="1304" y="1032"/>
                  </a:lnTo>
                  <a:lnTo>
                    <a:pt x="1304" y="1040"/>
                  </a:lnTo>
                  <a:lnTo>
                    <a:pt x="1304" y="1040"/>
                  </a:lnTo>
                  <a:lnTo>
                    <a:pt x="1329" y="1040"/>
                  </a:lnTo>
                  <a:lnTo>
                    <a:pt x="1329" y="1049"/>
                  </a:lnTo>
                  <a:lnTo>
                    <a:pt x="1329" y="1049"/>
                  </a:lnTo>
                  <a:lnTo>
                    <a:pt x="1362" y="1049"/>
                  </a:lnTo>
                  <a:lnTo>
                    <a:pt x="1362" y="1059"/>
                  </a:lnTo>
                  <a:lnTo>
                    <a:pt x="1362" y="1059"/>
                  </a:lnTo>
                  <a:lnTo>
                    <a:pt x="1380" y="1059"/>
                  </a:lnTo>
                  <a:lnTo>
                    <a:pt x="1380" y="1067"/>
                  </a:lnTo>
                  <a:lnTo>
                    <a:pt x="1380" y="1067"/>
                  </a:lnTo>
                  <a:lnTo>
                    <a:pt x="1386" y="1067"/>
                  </a:lnTo>
                  <a:lnTo>
                    <a:pt x="1386" y="1076"/>
                  </a:lnTo>
                  <a:lnTo>
                    <a:pt x="1386" y="1076"/>
                  </a:lnTo>
                  <a:lnTo>
                    <a:pt x="1389" y="1076"/>
                  </a:lnTo>
                  <a:lnTo>
                    <a:pt x="1389" y="1085"/>
                  </a:lnTo>
                  <a:lnTo>
                    <a:pt x="1389" y="1085"/>
                  </a:lnTo>
                  <a:lnTo>
                    <a:pt x="1396" y="1085"/>
                  </a:lnTo>
                  <a:lnTo>
                    <a:pt x="1396" y="1094"/>
                  </a:lnTo>
                  <a:lnTo>
                    <a:pt x="1396" y="1094"/>
                  </a:lnTo>
                  <a:lnTo>
                    <a:pt x="1407" y="1094"/>
                  </a:lnTo>
                  <a:lnTo>
                    <a:pt x="1407" y="1103"/>
                  </a:lnTo>
                  <a:lnTo>
                    <a:pt x="1407" y="1103"/>
                  </a:lnTo>
                  <a:lnTo>
                    <a:pt x="1414" y="1103"/>
                  </a:lnTo>
                  <a:lnTo>
                    <a:pt x="1414" y="1112"/>
                  </a:lnTo>
                  <a:lnTo>
                    <a:pt x="1414" y="1112"/>
                  </a:lnTo>
                  <a:lnTo>
                    <a:pt x="1423" y="1112"/>
                  </a:lnTo>
                  <a:lnTo>
                    <a:pt x="1423" y="1120"/>
                  </a:lnTo>
                  <a:lnTo>
                    <a:pt x="1423" y="1120"/>
                  </a:lnTo>
                  <a:lnTo>
                    <a:pt x="1463" y="1120"/>
                  </a:lnTo>
                  <a:lnTo>
                    <a:pt x="1463" y="1129"/>
                  </a:lnTo>
                  <a:lnTo>
                    <a:pt x="1463" y="1129"/>
                  </a:lnTo>
                  <a:lnTo>
                    <a:pt x="1474" y="1129"/>
                  </a:lnTo>
                  <a:lnTo>
                    <a:pt x="1474" y="1139"/>
                  </a:lnTo>
                  <a:lnTo>
                    <a:pt x="1474" y="1139"/>
                  </a:lnTo>
                  <a:lnTo>
                    <a:pt x="1496" y="1139"/>
                  </a:lnTo>
                  <a:lnTo>
                    <a:pt x="1496" y="1147"/>
                  </a:lnTo>
                  <a:lnTo>
                    <a:pt x="1496" y="1147"/>
                  </a:lnTo>
                  <a:lnTo>
                    <a:pt x="1518" y="1147"/>
                  </a:lnTo>
                  <a:lnTo>
                    <a:pt x="1518" y="1156"/>
                  </a:lnTo>
                  <a:lnTo>
                    <a:pt x="1518" y="1156"/>
                  </a:lnTo>
                  <a:lnTo>
                    <a:pt x="1521" y="1156"/>
                  </a:lnTo>
                  <a:lnTo>
                    <a:pt x="1521" y="1165"/>
                  </a:lnTo>
                  <a:lnTo>
                    <a:pt x="1521" y="1165"/>
                  </a:lnTo>
                  <a:lnTo>
                    <a:pt x="1526" y="1165"/>
                  </a:lnTo>
                  <a:lnTo>
                    <a:pt x="1526" y="1174"/>
                  </a:lnTo>
                  <a:lnTo>
                    <a:pt x="1526" y="1174"/>
                  </a:lnTo>
                  <a:lnTo>
                    <a:pt x="1533" y="1174"/>
                  </a:lnTo>
                  <a:lnTo>
                    <a:pt x="1533" y="1183"/>
                  </a:lnTo>
                  <a:lnTo>
                    <a:pt x="1533" y="1183"/>
                  </a:lnTo>
                  <a:lnTo>
                    <a:pt x="1536" y="1183"/>
                  </a:lnTo>
                  <a:lnTo>
                    <a:pt x="1536" y="1192"/>
                  </a:lnTo>
                  <a:lnTo>
                    <a:pt x="1536" y="1192"/>
                  </a:lnTo>
                  <a:lnTo>
                    <a:pt x="1541" y="1192"/>
                  </a:lnTo>
                  <a:lnTo>
                    <a:pt x="1541" y="1200"/>
                  </a:lnTo>
                  <a:lnTo>
                    <a:pt x="1541" y="1200"/>
                  </a:lnTo>
                  <a:lnTo>
                    <a:pt x="1554" y="1200"/>
                  </a:lnTo>
                  <a:lnTo>
                    <a:pt x="1554" y="1210"/>
                  </a:lnTo>
                  <a:lnTo>
                    <a:pt x="1554" y="1210"/>
                  </a:lnTo>
                  <a:lnTo>
                    <a:pt x="1563" y="1210"/>
                  </a:lnTo>
                  <a:lnTo>
                    <a:pt x="1563" y="1219"/>
                  </a:lnTo>
                  <a:lnTo>
                    <a:pt x="1563" y="1219"/>
                  </a:lnTo>
                  <a:lnTo>
                    <a:pt x="1612" y="1219"/>
                  </a:lnTo>
                  <a:lnTo>
                    <a:pt x="1612" y="1227"/>
                  </a:lnTo>
                  <a:lnTo>
                    <a:pt x="1612" y="1227"/>
                  </a:lnTo>
                  <a:lnTo>
                    <a:pt x="1633" y="1227"/>
                  </a:lnTo>
                  <a:lnTo>
                    <a:pt x="1633" y="1236"/>
                  </a:lnTo>
                  <a:lnTo>
                    <a:pt x="1633" y="1236"/>
                  </a:lnTo>
                  <a:lnTo>
                    <a:pt x="1642" y="1236"/>
                  </a:lnTo>
                  <a:lnTo>
                    <a:pt x="1642" y="1246"/>
                  </a:lnTo>
                  <a:lnTo>
                    <a:pt x="1642" y="1246"/>
                  </a:lnTo>
                  <a:lnTo>
                    <a:pt x="1669" y="1246"/>
                  </a:lnTo>
                  <a:lnTo>
                    <a:pt x="1669" y="1246"/>
                  </a:lnTo>
                  <a:lnTo>
                    <a:pt x="1669" y="1246"/>
                  </a:lnTo>
                  <a:lnTo>
                    <a:pt x="1679" y="1246"/>
                  </a:lnTo>
                  <a:lnTo>
                    <a:pt x="1679" y="1254"/>
                  </a:lnTo>
                  <a:lnTo>
                    <a:pt x="1679" y="1254"/>
                  </a:lnTo>
                  <a:lnTo>
                    <a:pt x="1703" y="1254"/>
                  </a:lnTo>
                  <a:lnTo>
                    <a:pt x="1703" y="1263"/>
                  </a:lnTo>
                  <a:lnTo>
                    <a:pt x="1703" y="1263"/>
                  </a:lnTo>
                  <a:lnTo>
                    <a:pt x="1707" y="1263"/>
                  </a:lnTo>
                  <a:lnTo>
                    <a:pt x="1707" y="1272"/>
                  </a:lnTo>
                  <a:lnTo>
                    <a:pt x="1707" y="1272"/>
                  </a:lnTo>
                  <a:lnTo>
                    <a:pt x="1719" y="1272"/>
                  </a:lnTo>
                  <a:lnTo>
                    <a:pt x="1719" y="1280"/>
                  </a:lnTo>
                  <a:lnTo>
                    <a:pt x="1719" y="1280"/>
                  </a:lnTo>
                  <a:lnTo>
                    <a:pt x="1740" y="1280"/>
                  </a:lnTo>
                  <a:lnTo>
                    <a:pt x="1740" y="1290"/>
                  </a:lnTo>
                  <a:lnTo>
                    <a:pt x="1740" y="1290"/>
                  </a:lnTo>
                  <a:lnTo>
                    <a:pt x="1746" y="1290"/>
                  </a:lnTo>
                  <a:lnTo>
                    <a:pt x="1746" y="1299"/>
                  </a:lnTo>
                  <a:lnTo>
                    <a:pt x="1746" y="1299"/>
                  </a:lnTo>
                  <a:lnTo>
                    <a:pt x="1804" y="1299"/>
                  </a:lnTo>
                  <a:lnTo>
                    <a:pt x="1804" y="1307"/>
                  </a:lnTo>
                  <a:lnTo>
                    <a:pt x="1804" y="1307"/>
                  </a:lnTo>
                  <a:lnTo>
                    <a:pt x="1810" y="1307"/>
                  </a:lnTo>
                  <a:lnTo>
                    <a:pt x="1810" y="1316"/>
                  </a:lnTo>
                  <a:lnTo>
                    <a:pt x="1810" y="1316"/>
                  </a:lnTo>
                  <a:lnTo>
                    <a:pt x="1829" y="1316"/>
                  </a:lnTo>
                  <a:lnTo>
                    <a:pt x="1829" y="1316"/>
                  </a:lnTo>
                  <a:lnTo>
                    <a:pt x="1829" y="1316"/>
                  </a:lnTo>
                  <a:lnTo>
                    <a:pt x="1829" y="1316"/>
                  </a:lnTo>
                  <a:lnTo>
                    <a:pt x="1829" y="1334"/>
                  </a:lnTo>
                  <a:lnTo>
                    <a:pt x="1829" y="1334"/>
                  </a:lnTo>
                  <a:lnTo>
                    <a:pt x="1849" y="1334"/>
                  </a:lnTo>
                  <a:lnTo>
                    <a:pt x="1849" y="1343"/>
                  </a:lnTo>
                  <a:lnTo>
                    <a:pt x="1849" y="1343"/>
                  </a:lnTo>
                  <a:lnTo>
                    <a:pt x="1856" y="1343"/>
                  </a:lnTo>
                  <a:lnTo>
                    <a:pt x="1856" y="1351"/>
                  </a:lnTo>
                  <a:lnTo>
                    <a:pt x="1856" y="1351"/>
                  </a:lnTo>
                  <a:lnTo>
                    <a:pt x="1859" y="1351"/>
                  </a:lnTo>
                  <a:lnTo>
                    <a:pt x="1859" y="1361"/>
                  </a:lnTo>
                  <a:lnTo>
                    <a:pt x="1859" y="1361"/>
                  </a:lnTo>
                  <a:lnTo>
                    <a:pt x="1864" y="1361"/>
                  </a:lnTo>
                  <a:lnTo>
                    <a:pt x="1864" y="1370"/>
                  </a:lnTo>
                  <a:lnTo>
                    <a:pt x="1864" y="1370"/>
                  </a:lnTo>
                  <a:lnTo>
                    <a:pt x="1871" y="1370"/>
                  </a:lnTo>
                  <a:lnTo>
                    <a:pt x="1871" y="1370"/>
                  </a:lnTo>
                  <a:lnTo>
                    <a:pt x="1871" y="1370"/>
                  </a:lnTo>
                  <a:lnTo>
                    <a:pt x="1871" y="1370"/>
                  </a:lnTo>
                  <a:lnTo>
                    <a:pt x="1871" y="1387"/>
                  </a:lnTo>
                  <a:lnTo>
                    <a:pt x="1871" y="1387"/>
                  </a:lnTo>
                  <a:lnTo>
                    <a:pt x="1874" y="1387"/>
                  </a:lnTo>
                  <a:lnTo>
                    <a:pt x="1874" y="1397"/>
                  </a:lnTo>
                  <a:lnTo>
                    <a:pt x="1874" y="1397"/>
                  </a:lnTo>
                  <a:lnTo>
                    <a:pt x="1914" y="1397"/>
                  </a:lnTo>
                  <a:lnTo>
                    <a:pt x="1914" y="1405"/>
                  </a:lnTo>
                  <a:lnTo>
                    <a:pt x="1914" y="1405"/>
                  </a:lnTo>
                  <a:lnTo>
                    <a:pt x="1919" y="1405"/>
                  </a:lnTo>
                  <a:lnTo>
                    <a:pt x="1919" y="1415"/>
                  </a:lnTo>
                  <a:lnTo>
                    <a:pt x="1919" y="1415"/>
                  </a:lnTo>
                  <a:lnTo>
                    <a:pt x="1926" y="1415"/>
                  </a:lnTo>
                  <a:lnTo>
                    <a:pt x="1926" y="1425"/>
                  </a:lnTo>
                  <a:lnTo>
                    <a:pt x="1926" y="1425"/>
                  </a:lnTo>
                  <a:lnTo>
                    <a:pt x="1966" y="1425"/>
                  </a:lnTo>
                  <a:lnTo>
                    <a:pt x="1966" y="1435"/>
                  </a:lnTo>
                  <a:lnTo>
                    <a:pt x="1966" y="1435"/>
                  </a:lnTo>
                  <a:lnTo>
                    <a:pt x="2072" y="1435"/>
                  </a:lnTo>
                  <a:lnTo>
                    <a:pt x="2072" y="1447"/>
                  </a:lnTo>
                  <a:lnTo>
                    <a:pt x="2072" y="1447"/>
                  </a:lnTo>
                  <a:lnTo>
                    <a:pt x="2139" y="1447"/>
                  </a:lnTo>
                  <a:lnTo>
                    <a:pt x="2139" y="1458"/>
                  </a:lnTo>
                  <a:lnTo>
                    <a:pt x="2139" y="1458"/>
                  </a:lnTo>
                  <a:lnTo>
                    <a:pt x="2148" y="1458"/>
                  </a:lnTo>
                  <a:lnTo>
                    <a:pt x="2148" y="1470"/>
                  </a:lnTo>
                  <a:lnTo>
                    <a:pt x="2148" y="1470"/>
                  </a:lnTo>
                  <a:lnTo>
                    <a:pt x="2226" y="1470"/>
                  </a:lnTo>
                  <a:lnTo>
                    <a:pt x="2226" y="1470"/>
                  </a:lnTo>
                  <a:lnTo>
                    <a:pt x="2226" y="1470"/>
                  </a:lnTo>
                  <a:lnTo>
                    <a:pt x="2276" y="1470"/>
                  </a:lnTo>
                  <a:lnTo>
                    <a:pt x="2276" y="1485"/>
                  </a:lnTo>
                  <a:lnTo>
                    <a:pt x="2276" y="1485"/>
                  </a:lnTo>
                  <a:lnTo>
                    <a:pt x="2343" y="1485"/>
                  </a:lnTo>
                  <a:lnTo>
                    <a:pt x="2343" y="1501"/>
                  </a:lnTo>
                  <a:lnTo>
                    <a:pt x="2343" y="1501"/>
                  </a:lnTo>
                  <a:lnTo>
                    <a:pt x="2557" y="1501"/>
                  </a:lnTo>
                  <a:lnTo>
                    <a:pt x="2557" y="1524"/>
                  </a:lnTo>
                  <a:lnTo>
                    <a:pt x="2557" y="1524"/>
                  </a:lnTo>
                  <a:lnTo>
                    <a:pt x="2642" y="1524"/>
                  </a:lnTo>
                  <a:lnTo>
                    <a:pt x="2642" y="1550"/>
                  </a:lnTo>
                  <a:lnTo>
                    <a:pt x="2642" y="1550"/>
                  </a:lnTo>
                  <a:lnTo>
                    <a:pt x="2651" y="1550"/>
                  </a:lnTo>
                  <a:lnTo>
                    <a:pt x="2651" y="1578"/>
                  </a:lnTo>
                  <a:lnTo>
                    <a:pt x="2651" y="1578"/>
                  </a:lnTo>
                  <a:lnTo>
                    <a:pt x="2676" y="1578"/>
                  </a:lnTo>
                  <a:lnTo>
                    <a:pt x="2676" y="1578"/>
                  </a:lnTo>
                  <a:lnTo>
                    <a:pt x="2676" y="1578"/>
                  </a:lnTo>
                  <a:lnTo>
                    <a:pt x="2676" y="1578"/>
                  </a:lnTo>
                  <a:lnTo>
                    <a:pt x="2676" y="1636"/>
                  </a:lnTo>
                  <a:lnTo>
                    <a:pt x="2676" y="1636"/>
                  </a:lnTo>
                  <a:lnTo>
                    <a:pt x="2697" y="1636"/>
                  </a:lnTo>
                  <a:lnTo>
                    <a:pt x="2697" y="1665"/>
                  </a:lnTo>
                  <a:lnTo>
                    <a:pt x="2697" y="1665"/>
                  </a:lnTo>
                  <a:lnTo>
                    <a:pt x="2734" y="1665"/>
                  </a:lnTo>
                  <a:lnTo>
                    <a:pt x="2734" y="1695"/>
                  </a:lnTo>
                  <a:lnTo>
                    <a:pt x="2734" y="1695"/>
                  </a:lnTo>
                  <a:lnTo>
                    <a:pt x="2782" y="1695"/>
                  </a:lnTo>
                  <a:lnTo>
                    <a:pt x="2782" y="1695"/>
                  </a:lnTo>
                  <a:lnTo>
                    <a:pt x="2782" y="1695"/>
                  </a:lnTo>
                  <a:lnTo>
                    <a:pt x="3243" y="1695"/>
                  </a:lnTo>
                  <a:lnTo>
                    <a:pt x="3243" y="1866"/>
                  </a:lnTo>
                  <a:lnTo>
                    <a:pt x="3243" y="1866"/>
                  </a:lnTo>
                  <a:lnTo>
                    <a:pt x="3339" y="1866"/>
                  </a:lnTo>
                  <a:lnTo>
                    <a:pt x="3339" y="1866"/>
                  </a:lnTo>
                  <a:lnTo>
                    <a:pt x="3339" y="1866"/>
                  </a:lnTo>
                  <a:lnTo>
                    <a:pt x="3489" y="1866"/>
                  </a:lnTo>
                  <a:lnTo>
                    <a:pt x="3489" y="1866"/>
                  </a:lnTo>
                </a:path>
              </a:pathLst>
            </a:custGeom>
            <a:noFill/>
            <a:ln w="28575" cap="flat">
              <a:solidFill>
                <a:srgbClr val="610F0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2007" name="Line 1036">
              <a:extLst>
                <a:ext uri="{FF2B5EF4-FFF2-40B4-BE49-F238E27FC236}">
                  <a16:creationId xmlns:a16="http://schemas.microsoft.com/office/drawing/2014/main" id="{BE819F05-8E67-3429-1D85-6D14F7623779}"/>
                </a:ext>
              </a:extLst>
            </p:cNvPr>
            <p:cNvSpPr>
              <a:spLocks noChangeShapeType="1"/>
            </p:cNvSpPr>
            <p:nvPr/>
          </p:nvSpPr>
          <p:spPr bwMode="auto">
            <a:xfrm>
              <a:off x="1956753" y="1561609"/>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2008" name="Line 1037">
              <a:extLst>
                <a:ext uri="{FF2B5EF4-FFF2-40B4-BE49-F238E27FC236}">
                  <a16:creationId xmlns:a16="http://schemas.microsoft.com/office/drawing/2014/main" id="{5CCF32C0-9441-5358-07EF-FDA3EC07FFC6}"/>
                </a:ext>
              </a:extLst>
            </p:cNvPr>
            <p:cNvSpPr>
              <a:spLocks noChangeShapeType="1"/>
            </p:cNvSpPr>
            <p:nvPr/>
          </p:nvSpPr>
          <p:spPr bwMode="auto">
            <a:xfrm>
              <a:off x="4498340" y="3214196"/>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2009" name="Line 1038">
              <a:extLst>
                <a:ext uri="{FF2B5EF4-FFF2-40B4-BE49-F238E27FC236}">
                  <a16:creationId xmlns:a16="http://schemas.microsoft.com/office/drawing/2014/main" id="{B0680DBE-FCEB-40BD-4A89-B8B6B7893051}"/>
                </a:ext>
              </a:extLst>
            </p:cNvPr>
            <p:cNvSpPr>
              <a:spLocks noChangeShapeType="1"/>
            </p:cNvSpPr>
            <p:nvPr/>
          </p:nvSpPr>
          <p:spPr bwMode="auto">
            <a:xfrm>
              <a:off x="4517390" y="3241184"/>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2010" name="Line 1039">
              <a:extLst>
                <a:ext uri="{FF2B5EF4-FFF2-40B4-BE49-F238E27FC236}">
                  <a16:creationId xmlns:a16="http://schemas.microsoft.com/office/drawing/2014/main" id="{114C2C4A-4C8B-15C7-56F0-3A7B3D18F68D}"/>
                </a:ext>
              </a:extLst>
            </p:cNvPr>
            <p:cNvSpPr>
              <a:spLocks noChangeShapeType="1"/>
            </p:cNvSpPr>
            <p:nvPr/>
          </p:nvSpPr>
          <p:spPr bwMode="auto">
            <a:xfrm>
              <a:off x="4541203" y="3241184"/>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2011" name="Line 1040">
              <a:extLst>
                <a:ext uri="{FF2B5EF4-FFF2-40B4-BE49-F238E27FC236}">
                  <a16:creationId xmlns:a16="http://schemas.microsoft.com/office/drawing/2014/main" id="{92CA34F8-9A04-44A9-49FB-3F17B05C954C}"/>
                </a:ext>
              </a:extLst>
            </p:cNvPr>
            <p:cNvSpPr>
              <a:spLocks noChangeShapeType="1"/>
            </p:cNvSpPr>
            <p:nvPr/>
          </p:nvSpPr>
          <p:spPr bwMode="auto">
            <a:xfrm>
              <a:off x="4555490" y="3269759"/>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2012" name="Line 1041">
              <a:extLst>
                <a:ext uri="{FF2B5EF4-FFF2-40B4-BE49-F238E27FC236}">
                  <a16:creationId xmlns:a16="http://schemas.microsoft.com/office/drawing/2014/main" id="{9C7F81EF-C83D-6E3C-6E27-65024EB3F143}"/>
                </a:ext>
              </a:extLst>
            </p:cNvPr>
            <p:cNvSpPr>
              <a:spLocks noChangeShapeType="1"/>
            </p:cNvSpPr>
            <p:nvPr/>
          </p:nvSpPr>
          <p:spPr bwMode="auto">
            <a:xfrm>
              <a:off x="4576128" y="3269759"/>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2013" name="Line 1042">
              <a:extLst>
                <a:ext uri="{FF2B5EF4-FFF2-40B4-BE49-F238E27FC236}">
                  <a16:creationId xmlns:a16="http://schemas.microsoft.com/office/drawing/2014/main" id="{17D5994A-3E43-BCE4-7B06-45C351F3E546}"/>
                </a:ext>
              </a:extLst>
            </p:cNvPr>
            <p:cNvSpPr>
              <a:spLocks noChangeShapeType="1"/>
            </p:cNvSpPr>
            <p:nvPr/>
          </p:nvSpPr>
          <p:spPr bwMode="auto">
            <a:xfrm>
              <a:off x="4580890" y="3269759"/>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2014" name="Line 1043">
              <a:extLst>
                <a:ext uri="{FF2B5EF4-FFF2-40B4-BE49-F238E27FC236}">
                  <a16:creationId xmlns:a16="http://schemas.microsoft.com/office/drawing/2014/main" id="{D438BF42-E5BD-394B-7734-0EFC548F9A27}"/>
                </a:ext>
              </a:extLst>
            </p:cNvPr>
            <p:cNvSpPr>
              <a:spLocks noChangeShapeType="1"/>
            </p:cNvSpPr>
            <p:nvPr/>
          </p:nvSpPr>
          <p:spPr bwMode="auto">
            <a:xfrm>
              <a:off x="4607878" y="3285634"/>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2015" name="Line 1044">
              <a:extLst>
                <a:ext uri="{FF2B5EF4-FFF2-40B4-BE49-F238E27FC236}">
                  <a16:creationId xmlns:a16="http://schemas.microsoft.com/office/drawing/2014/main" id="{036C362A-F41F-3CCD-520C-64BBAC150B7C}"/>
                </a:ext>
              </a:extLst>
            </p:cNvPr>
            <p:cNvSpPr>
              <a:spLocks noChangeShapeType="1"/>
            </p:cNvSpPr>
            <p:nvPr/>
          </p:nvSpPr>
          <p:spPr bwMode="auto">
            <a:xfrm>
              <a:off x="4612640" y="3285634"/>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2016" name="Line 1045">
              <a:extLst>
                <a:ext uri="{FF2B5EF4-FFF2-40B4-BE49-F238E27FC236}">
                  <a16:creationId xmlns:a16="http://schemas.microsoft.com/office/drawing/2014/main" id="{F8F544C0-E81C-03E9-90DE-0F535768CC24}"/>
                </a:ext>
              </a:extLst>
            </p:cNvPr>
            <p:cNvSpPr>
              <a:spLocks noChangeShapeType="1"/>
            </p:cNvSpPr>
            <p:nvPr/>
          </p:nvSpPr>
          <p:spPr bwMode="auto">
            <a:xfrm>
              <a:off x="4623753" y="3285634"/>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2017" name="Line 1046">
              <a:extLst>
                <a:ext uri="{FF2B5EF4-FFF2-40B4-BE49-F238E27FC236}">
                  <a16:creationId xmlns:a16="http://schemas.microsoft.com/office/drawing/2014/main" id="{CC1A1C17-1A58-598C-C553-B0E6C78121F3}"/>
                </a:ext>
              </a:extLst>
            </p:cNvPr>
            <p:cNvSpPr>
              <a:spLocks noChangeShapeType="1"/>
            </p:cNvSpPr>
            <p:nvPr/>
          </p:nvSpPr>
          <p:spPr bwMode="auto">
            <a:xfrm>
              <a:off x="4638040" y="3285634"/>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2018" name="Line 1047">
              <a:extLst>
                <a:ext uri="{FF2B5EF4-FFF2-40B4-BE49-F238E27FC236}">
                  <a16:creationId xmlns:a16="http://schemas.microsoft.com/office/drawing/2014/main" id="{9940BB65-2A34-05BA-960B-D14A6D60BCFB}"/>
                </a:ext>
              </a:extLst>
            </p:cNvPr>
            <p:cNvSpPr>
              <a:spLocks noChangeShapeType="1"/>
            </p:cNvSpPr>
            <p:nvPr/>
          </p:nvSpPr>
          <p:spPr bwMode="auto">
            <a:xfrm>
              <a:off x="4642803" y="3285634"/>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2019" name="Line 1048">
              <a:extLst>
                <a:ext uri="{FF2B5EF4-FFF2-40B4-BE49-F238E27FC236}">
                  <a16:creationId xmlns:a16="http://schemas.microsoft.com/office/drawing/2014/main" id="{2FF235BA-E40D-4D0C-8C8C-4427CB6499F7}"/>
                </a:ext>
              </a:extLst>
            </p:cNvPr>
            <p:cNvSpPr>
              <a:spLocks noChangeShapeType="1"/>
            </p:cNvSpPr>
            <p:nvPr/>
          </p:nvSpPr>
          <p:spPr bwMode="auto">
            <a:xfrm>
              <a:off x="4663440" y="3303096"/>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2020" name="Line 1049">
              <a:extLst>
                <a:ext uri="{FF2B5EF4-FFF2-40B4-BE49-F238E27FC236}">
                  <a16:creationId xmlns:a16="http://schemas.microsoft.com/office/drawing/2014/main" id="{6C2F20AA-0635-A1A4-08DC-979FC636A538}"/>
                </a:ext>
              </a:extLst>
            </p:cNvPr>
            <p:cNvSpPr>
              <a:spLocks noChangeShapeType="1"/>
            </p:cNvSpPr>
            <p:nvPr/>
          </p:nvSpPr>
          <p:spPr bwMode="auto">
            <a:xfrm>
              <a:off x="4671378" y="3318971"/>
              <a:ext cx="0" cy="80963"/>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2021" name="Line 1050">
              <a:extLst>
                <a:ext uri="{FF2B5EF4-FFF2-40B4-BE49-F238E27FC236}">
                  <a16:creationId xmlns:a16="http://schemas.microsoft.com/office/drawing/2014/main" id="{A77E8EDA-0E88-97C0-D930-176999B0F7D3}"/>
                </a:ext>
              </a:extLst>
            </p:cNvPr>
            <p:cNvSpPr>
              <a:spLocks noChangeShapeType="1"/>
            </p:cNvSpPr>
            <p:nvPr/>
          </p:nvSpPr>
          <p:spPr bwMode="auto">
            <a:xfrm>
              <a:off x="4715828" y="3369771"/>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2022" name="Line 1051">
              <a:extLst>
                <a:ext uri="{FF2B5EF4-FFF2-40B4-BE49-F238E27FC236}">
                  <a16:creationId xmlns:a16="http://schemas.microsoft.com/office/drawing/2014/main" id="{D9C12467-199C-958B-7B39-B10FC5EA1DCD}"/>
                </a:ext>
              </a:extLst>
            </p:cNvPr>
            <p:cNvSpPr>
              <a:spLocks noChangeShapeType="1"/>
            </p:cNvSpPr>
            <p:nvPr/>
          </p:nvSpPr>
          <p:spPr bwMode="auto">
            <a:xfrm>
              <a:off x="4730115" y="3422159"/>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2023" name="Line 1052">
              <a:extLst>
                <a:ext uri="{FF2B5EF4-FFF2-40B4-BE49-F238E27FC236}">
                  <a16:creationId xmlns:a16="http://schemas.microsoft.com/office/drawing/2014/main" id="{298158A6-06AF-960E-6A74-CAA3F45FC421}"/>
                </a:ext>
              </a:extLst>
            </p:cNvPr>
            <p:cNvSpPr>
              <a:spLocks noChangeShapeType="1"/>
            </p:cNvSpPr>
            <p:nvPr/>
          </p:nvSpPr>
          <p:spPr bwMode="auto">
            <a:xfrm>
              <a:off x="4788853" y="3493596"/>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2024" name="Line 1053">
              <a:extLst>
                <a:ext uri="{FF2B5EF4-FFF2-40B4-BE49-F238E27FC236}">
                  <a16:creationId xmlns:a16="http://schemas.microsoft.com/office/drawing/2014/main" id="{17FE73CD-C030-1C23-0A13-2FE72FE17509}"/>
                </a:ext>
              </a:extLst>
            </p:cNvPr>
            <p:cNvSpPr>
              <a:spLocks noChangeShapeType="1"/>
            </p:cNvSpPr>
            <p:nvPr/>
          </p:nvSpPr>
          <p:spPr bwMode="auto">
            <a:xfrm>
              <a:off x="4812665" y="3493596"/>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2025" name="Line 1054">
              <a:extLst>
                <a:ext uri="{FF2B5EF4-FFF2-40B4-BE49-F238E27FC236}">
                  <a16:creationId xmlns:a16="http://schemas.microsoft.com/office/drawing/2014/main" id="{FBE93A34-FECD-4C0F-627E-82C81610A07B}"/>
                </a:ext>
              </a:extLst>
            </p:cNvPr>
            <p:cNvSpPr>
              <a:spLocks noChangeShapeType="1"/>
            </p:cNvSpPr>
            <p:nvPr/>
          </p:nvSpPr>
          <p:spPr bwMode="auto">
            <a:xfrm>
              <a:off x="4817428" y="3493596"/>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2026" name="Line 1055">
              <a:extLst>
                <a:ext uri="{FF2B5EF4-FFF2-40B4-BE49-F238E27FC236}">
                  <a16:creationId xmlns:a16="http://schemas.microsoft.com/office/drawing/2014/main" id="{B1C8D421-4890-DA76-945E-93B020590DEE}"/>
                </a:ext>
              </a:extLst>
            </p:cNvPr>
            <p:cNvSpPr>
              <a:spLocks noChangeShapeType="1"/>
            </p:cNvSpPr>
            <p:nvPr/>
          </p:nvSpPr>
          <p:spPr bwMode="auto">
            <a:xfrm>
              <a:off x="4841240" y="3514234"/>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2027" name="Line 1056">
              <a:extLst>
                <a:ext uri="{FF2B5EF4-FFF2-40B4-BE49-F238E27FC236}">
                  <a16:creationId xmlns:a16="http://schemas.microsoft.com/office/drawing/2014/main" id="{8D846520-8A8C-FE13-596B-7C59EF84E81B}"/>
                </a:ext>
              </a:extLst>
            </p:cNvPr>
            <p:cNvSpPr>
              <a:spLocks noChangeShapeType="1"/>
            </p:cNvSpPr>
            <p:nvPr/>
          </p:nvSpPr>
          <p:spPr bwMode="auto">
            <a:xfrm>
              <a:off x="4895215" y="3514234"/>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2028" name="Line 1057">
              <a:extLst>
                <a:ext uri="{FF2B5EF4-FFF2-40B4-BE49-F238E27FC236}">
                  <a16:creationId xmlns:a16="http://schemas.microsoft.com/office/drawing/2014/main" id="{4DD514E4-E197-3DAC-4328-15F8116F676C}"/>
                </a:ext>
              </a:extLst>
            </p:cNvPr>
            <p:cNvSpPr>
              <a:spLocks noChangeShapeType="1"/>
            </p:cNvSpPr>
            <p:nvPr/>
          </p:nvSpPr>
          <p:spPr bwMode="auto">
            <a:xfrm>
              <a:off x="4912678" y="3514234"/>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2029" name="Line 1058">
              <a:extLst>
                <a:ext uri="{FF2B5EF4-FFF2-40B4-BE49-F238E27FC236}">
                  <a16:creationId xmlns:a16="http://schemas.microsoft.com/office/drawing/2014/main" id="{3943D12F-D017-7A58-3BF0-80CE66F5E485}"/>
                </a:ext>
              </a:extLst>
            </p:cNvPr>
            <p:cNvSpPr>
              <a:spLocks noChangeShapeType="1"/>
            </p:cNvSpPr>
            <p:nvPr/>
          </p:nvSpPr>
          <p:spPr bwMode="auto">
            <a:xfrm>
              <a:off x="4933315" y="3514234"/>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2030" name="Line 1059">
              <a:extLst>
                <a:ext uri="{FF2B5EF4-FFF2-40B4-BE49-F238E27FC236}">
                  <a16:creationId xmlns:a16="http://schemas.microsoft.com/office/drawing/2014/main" id="{04B7D380-7792-0159-CD86-22006B4070AE}"/>
                </a:ext>
              </a:extLst>
            </p:cNvPr>
            <p:cNvSpPr>
              <a:spLocks noChangeShapeType="1"/>
            </p:cNvSpPr>
            <p:nvPr/>
          </p:nvSpPr>
          <p:spPr bwMode="auto">
            <a:xfrm>
              <a:off x="4942840" y="3514234"/>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2031" name="Line 1060">
              <a:extLst>
                <a:ext uri="{FF2B5EF4-FFF2-40B4-BE49-F238E27FC236}">
                  <a16:creationId xmlns:a16="http://schemas.microsoft.com/office/drawing/2014/main" id="{37E9131F-B723-8140-E480-AF74C0DB0F6C}"/>
                </a:ext>
              </a:extLst>
            </p:cNvPr>
            <p:cNvSpPr>
              <a:spLocks noChangeShapeType="1"/>
            </p:cNvSpPr>
            <p:nvPr/>
          </p:nvSpPr>
          <p:spPr bwMode="auto">
            <a:xfrm>
              <a:off x="4958715" y="3514234"/>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2032" name="Line 1061">
              <a:extLst>
                <a:ext uri="{FF2B5EF4-FFF2-40B4-BE49-F238E27FC236}">
                  <a16:creationId xmlns:a16="http://schemas.microsoft.com/office/drawing/2014/main" id="{B2B93AB9-82EF-D6FE-7C7D-05A92FA979BB}"/>
                </a:ext>
              </a:extLst>
            </p:cNvPr>
            <p:cNvSpPr>
              <a:spLocks noChangeShapeType="1"/>
            </p:cNvSpPr>
            <p:nvPr/>
          </p:nvSpPr>
          <p:spPr bwMode="auto">
            <a:xfrm>
              <a:off x="4961890" y="3514234"/>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2033" name="Line 1062">
              <a:extLst>
                <a:ext uri="{FF2B5EF4-FFF2-40B4-BE49-F238E27FC236}">
                  <a16:creationId xmlns:a16="http://schemas.microsoft.com/office/drawing/2014/main" id="{DB64B5AA-5EA0-74D1-A1CA-D7E3A70B12F1}"/>
                </a:ext>
              </a:extLst>
            </p:cNvPr>
            <p:cNvSpPr>
              <a:spLocks noChangeShapeType="1"/>
            </p:cNvSpPr>
            <p:nvPr/>
          </p:nvSpPr>
          <p:spPr bwMode="auto">
            <a:xfrm>
              <a:off x="4987290" y="3536459"/>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2034" name="Line 1063">
              <a:extLst>
                <a:ext uri="{FF2B5EF4-FFF2-40B4-BE49-F238E27FC236}">
                  <a16:creationId xmlns:a16="http://schemas.microsoft.com/office/drawing/2014/main" id="{9E0B8FC6-833C-4BF8-6605-8C965773D633}"/>
                </a:ext>
              </a:extLst>
            </p:cNvPr>
            <p:cNvSpPr>
              <a:spLocks noChangeShapeType="1"/>
            </p:cNvSpPr>
            <p:nvPr/>
          </p:nvSpPr>
          <p:spPr bwMode="auto">
            <a:xfrm>
              <a:off x="5019040" y="3560271"/>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2035" name="Line 1064">
              <a:extLst>
                <a:ext uri="{FF2B5EF4-FFF2-40B4-BE49-F238E27FC236}">
                  <a16:creationId xmlns:a16="http://schemas.microsoft.com/office/drawing/2014/main" id="{E47768F9-46D0-9FEC-FF1E-6A4ADC0B591C}"/>
                </a:ext>
              </a:extLst>
            </p:cNvPr>
            <p:cNvSpPr>
              <a:spLocks noChangeShapeType="1"/>
            </p:cNvSpPr>
            <p:nvPr/>
          </p:nvSpPr>
          <p:spPr bwMode="auto">
            <a:xfrm>
              <a:off x="5039678" y="3560271"/>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2036" name="Line 1065">
              <a:extLst>
                <a:ext uri="{FF2B5EF4-FFF2-40B4-BE49-F238E27FC236}">
                  <a16:creationId xmlns:a16="http://schemas.microsoft.com/office/drawing/2014/main" id="{4EF0AAEC-5E80-88AA-1DDE-E5F3D811E740}"/>
                </a:ext>
              </a:extLst>
            </p:cNvPr>
            <p:cNvSpPr>
              <a:spLocks noChangeShapeType="1"/>
            </p:cNvSpPr>
            <p:nvPr/>
          </p:nvSpPr>
          <p:spPr bwMode="auto">
            <a:xfrm>
              <a:off x="5088890" y="3560271"/>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2037" name="Line 1066">
              <a:extLst>
                <a:ext uri="{FF2B5EF4-FFF2-40B4-BE49-F238E27FC236}">
                  <a16:creationId xmlns:a16="http://schemas.microsoft.com/office/drawing/2014/main" id="{CAF64070-71F1-D4C8-BEAE-00993732704D}"/>
                </a:ext>
              </a:extLst>
            </p:cNvPr>
            <p:cNvSpPr>
              <a:spLocks noChangeShapeType="1"/>
            </p:cNvSpPr>
            <p:nvPr/>
          </p:nvSpPr>
          <p:spPr bwMode="auto">
            <a:xfrm>
              <a:off x="5155565" y="3560271"/>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2038" name="Line 1067">
              <a:extLst>
                <a:ext uri="{FF2B5EF4-FFF2-40B4-BE49-F238E27FC236}">
                  <a16:creationId xmlns:a16="http://schemas.microsoft.com/office/drawing/2014/main" id="{CB6E2071-6A3E-8BD5-F467-EF7288D23EC7}"/>
                </a:ext>
              </a:extLst>
            </p:cNvPr>
            <p:cNvSpPr>
              <a:spLocks noChangeShapeType="1"/>
            </p:cNvSpPr>
            <p:nvPr/>
          </p:nvSpPr>
          <p:spPr bwMode="auto">
            <a:xfrm>
              <a:off x="5179378" y="3560271"/>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2039" name="Line 1068">
              <a:extLst>
                <a:ext uri="{FF2B5EF4-FFF2-40B4-BE49-F238E27FC236}">
                  <a16:creationId xmlns:a16="http://schemas.microsoft.com/office/drawing/2014/main" id="{7BA66490-5795-BED2-4975-470FE31FF6CE}"/>
                </a:ext>
              </a:extLst>
            </p:cNvPr>
            <p:cNvSpPr>
              <a:spLocks noChangeShapeType="1"/>
            </p:cNvSpPr>
            <p:nvPr/>
          </p:nvSpPr>
          <p:spPr bwMode="auto">
            <a:xfrm>
              <a:off x="5228590" y="3611071"/>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2040" name="Line 1069">
              <a:extLst>
                <a:ext uri="{FF2B5EF4-FFF2-40B4-BE49-F238E27FC236}">
                  <a16:creationId xmlns:a16="http://schemas.microsoft.com/office/drawing/2014/main" id="{83C20617-8828-999F-BC89-8458C9D78221}"/>
                </a:ext>
              </a:extLst>
            </p:cNvPr>
            <p:cNvSpPr>
              <a:spLocks noChangeShapeType="1"/>
            </p:cNvSpPr>
            <p:nvPr/>
          </p:nvSpPr>
          <p:spPr bwMode="auto">
            <a:xfrm>
              <a:off x="5290503" y="3639646"/>
              <a:ext cx="0" cy="80963"/>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2041" name="Line 1070">
              <a:extLst>
                <a:ext uri="{FF2B5EF4-FFF2-40B4-BE49-F238E27FC236}">
                  <a16:creationId xmlns:a16="http://schemas.microsoft.com/office/drawing/2014/main" id="{0AF70952-6967-AB06-3DD6-4C17856CDD79}"/>
                </a:ext>
              </a:extLst>
            </p:cNvPr>
            <p:cNvSpPr>
              <a:spLocks noChangeShapeType="1"/>
            </p:cNvSpPr>
            <p:nvPr/>
          </p:nvSpPr>
          <p:spPr bwMode="auto">
            <a:xfrm>
              <a:off x="5354003" y="3666634"/>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2042" name="Line 1071">
              <a:extLst>
                <a:ext uri="{FF2B5EF4-FFF2-40B4-BE49-F238E27FC236}">
                  <a16:creationId xmlns:a16="http://schemas.microsoft.com/office/drawing/2014/main" id="{600530BD-941C-4DD1-990D-4FCEDE82CCF8}"/>
                </a:ext>
              </a:extLst>
            </p:cNvPr>
            <p:cNvSpPr>
              <a:spLocks noChangeShapeType="1"/>
            </p:cNvSpPr>
            <p:nvPr/>
          </p:nvSpPr>
          <p:spPr bwMode="auto">
            <a:xfrm>
              <a:off x="5365115" y="3666634"/>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2043" name="Line 1072">
              <a:extLst>
                <a:ext uri="{FF2B5EF4-FFF2-40B4-BE49-F238E27FC236}">
                  <a16:creationId xmlns:a16="http://schemas.microsoft.com/office/drawing/2014/main" id="{092EBA54-410D-1DF1-0EC9-B8361FE55C9A}"/>
                </a:ext>
              </a:extLst>
            </p:cNvPr>
            <p:cNvSpPr>
              <a:spLocks noChangeShapeType="1"/>
            </p:cNvSpPr>
            <p:nvPr/>
          </p:nvSpPr>
          <p:spPr bwMode="auto">
            <a:xfrm>
              <a:off x="5373053" y="3666634"/>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2044" name="Line 1073">
              <a:extLst>
                <a:ext uri="{FF2B5EF4-FFF2-40B4-BE49-F238E27FC236}">
                  <a16:creationId xmlns:a16="http://schemas.microsoft.com/office/drawing/2014/main" id="{F53D50AC-7FE0-2173-362D-E53E9DE2E974}"/>
                </a:ext>
              </a:extLst>
            </p:cNvPr>
            <p:cNvSpPr>
              <a:spLocks noChangeShapeType="1"/>
            </p:cNvSpPr>
            <p:nvPr/>
          </p:nvSpPr>
          <p:spPr bwMode="auto">
            <a:xfrm>
              <a:off x="5441315" y="3730134"/>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2045" name="Line 1074">
              <a:extLst>
                <a:ext uri="{FF2B5EF4-FFF2-40B4-BE49-F238E27FC236}">
                  <a16:creationId xmlns:a16="http://schemas.microsoft.com/office/drawing/2014/main" id="{F505565E-BAD3-B680-B7B9-37D4236794A9}"/>
                </a:ext>
              </a:extLst>
            </p:cNvPr>
            <p:cNvSpPr>
              <a:spLocks noChangeShapeType="1"/>
            </p:cNvSpPr>
            <p:nvPr/>
          </p:nvSpPr>
          <p:spPr bwMode="auto">
            <a:xfrm>
              <a:off x="5500053" y="3730134"/>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2046" name="Line 1075">
              <a:extLst>
                <a:ext uri="{FF2B5EF4-FFF2-40B4-BE49-F238E27FC236}">
                  <a16:creationId xmlns:a16="http://schemas.microsoft.com/office/drawing/2014/main" id="{69705A5B-39A7-B2A0-0718-67F3AC914B7E}"/>
                </a:ext>
              </a:extLst>
            </p:cNvPr>
            <p:cNvSpPr>
              <a:spLocks noChangeShapeType="1"/>
            </p:cNvSpPr>
            <p:nvPr/>
          </p:nvSpPr>
          <p:spPr bwMode="auto">
            <a:xfrm>
              <a:off x="5542915" y="3763471"/>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2047" name="Line 1076">
              <a:extLst>
                <a:ext uri="{FF2B5EF4-FFF2-40B4-BE49-F238E27FC236}">
                  <a16:creationId xmlns:a16="http://schemas.microsoft.com/office/drawing/2014/main" id="{4D93D5F8-A936-9C2B-B11B-D719189B0645}"/>
                </a:ext>
              </a:extLst>
            </p:cNvPr>
            <p:cNvSpPr>
              <a:spLocks noChangeShapeType="1"/>
            </p:cNvSpPr>
            <p:nvPr/>
          </p:nvSpPr>
          <p:spPr bwMode="auto">
            <a:xfrm>
              <a:off x="5639753" y="3763471"/>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2048" name="Line 1077">
              <a:extLst>
                <a:ext uri="{FF2B5EF4-FFF2-40B4-BE49-F238E27FC236}">
                  <a16:creationId xmlns:a16="http://schemas.microsoft.com/office/drawing/2014/main" id="{2D851FF6-D278-4702-D1A0-5FAB6A3DC5BC}"/>
                </a:ext>
              </a:extLst>
            </p:cNvPr>
            <p:cNvSpPr>
              <a:spLocks noChangeShapeType="1"/>
            </p:cNvSpPr>
            <p:nvPr/>
          </p:nvSpPr>
          <p:spPr bwMode="auto">
            <a:xfrm>
              <a:off x="5649278" y="3801571"/>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2049" name="Line 1078">
              <a:extLst>
                <a:ext uri="{FF2B5EF4-FFF2-40B4-BE49-F238E27FC236}">
                  <a16:creationId xmlns:a16="http://schemas.microsoft.com/office/drawing/2014/main" id="{868199F0-7162-296D-D204-0559F373DAA1}"/>
                </a:ext>
              </a:extLst>
            </p:cNvPr>
            <p:cNvSpPr>
              <a:spLocks noChangeShapeType="1"/>
            </p:cNvSpPr>
            <p:nvPr/>
          </p:nvSpPr>
          <p:spPr bwMode="auto">
            <a:xfrm>
              <a:off x="5654040" y="3801571"/>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2050" name="Line 1079">
              <a:extLst>
                <a:ext uri="{FF2B5EF4-FFF2-40B4-BE49-F238E27FC236}">
                  <a16:creationId xmlns:a16="http://schemas.microsoft.com/office/drawing/2014/main" id="{077963A6-C409-6D17-8996-D914D77A722D}"/>
                </a:ext>
              </a:extLst>
            </p:cNvPr>
            <p:cNvSpPr>
              <a:spLocks noChangeShapeType="1"/>
            </p:cNvSpPr>
            <p:nvPr/>
          </p:nvSpPr>
          <p:spPr bwMode="auto">
            <a:xfrm>
              <a:off x="5668328" y="3801571"/>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2051" name="Line 1080">
              <a:extLst>
                <a:ext uri="{FF2B5EF4-FFF2-40B4-BE49-F238E27FC236}">
                  <a16:creationId xmlns:a16="http://schemas.microsoft.com/office/drawing/2014/main" id="{E1884A07-C3A8-0A92-3533-B7AC25CC3EE1}"/>
                </a:ext>
              </a:extLst>
            </p:cNvPr>
            <p:cNvSpPr>
              <a:spLocks noChangeShapeType="1"/>
            </p:cNvSpPr>
            <p:nvPr/>
          </p:nvSpPr>
          <p:spPr bwMode="auto">
            <a:xfrm>
              <a:off x="5696903" y="3842846"/>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2052" name="Line 1081">
              <a:extLst>
                <a:ext uri="{FF2B5EF4-FFF2-40B4-BE49-F238E27FC236}">
                  <a16:creationId xmlns:a16="http://schemas.microsoft.com/office/drawing/2014/main" id="{8574C65D-4CC9-C463-6CAA-E3375AC2A210}"/>
                </a:ext>
              </a:extLst>
            </p:cNvPr>
            <p:cNvSpPr>
              <a:spLocks noChangeShapeType="1"/>
            </p:cNvSpPr>
            <p:nvPr/>
          </p:nvSpPr>
          <p:spPr bwMode="auto">
            <a:xfrm>
              <a:off x="5725478" y="3842846"/>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2053" name="Line 1082">
              <a:extLst>
                <a:ext uri="{FF2B5EF4-FFF2-40B4-BE49-F238E27FC236}">
                  <a16:creationId xmlns:a16="http://schemas.microsoft.com/office/drawing/2014/main" id="{0497F948-A67F-F03B-4144-8D77838CF90E}"/>
                </a:ext>
              </a:extLst>
            </p:cNvPr>
            <p:cNvSpPr>
              <a:spLocks noChangeShapeType="1"/>
            </p:cNvSpPr>
            <p:nvPr/>
          </p:nvSpPr>
          <p:spPr bwMode="auto">
            <a:xfrm>
              <a:off x="5803265" y="3842846"/>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2054" name="Line 1083">
              <a:extLst>
                <a:ext uri="{FF2B5EF4-FFF2-40B4-BE49-F238E27FC236}">
                  <a16:creationId xmlns:a16="http://schemas.microsoft.com/office/drawing/2014/main" id="{1B70F055-D5EC-AB49-F4D6-A37AC85AF335}"/>
                </a:ext>
              </a:extLst>
            </p:cNvPr>
            <p:cNvSpPr>
              <a:spLocks noChangeShapeType="1"/>
            </p:cNvSpPr>
            <p:nvPr/>
          </p:nvSpPr>
          <p:spPr bwMode="auto">
            <a:xfrm>
              <a:off x="5831840" y="3842846"/>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2055" name="Line 1084">
              <a:extLst>
                <a:ext uri="{FF2B5EF4-FFF2-40B4-BE49-F238E27FC236}">
                  <a16:creationId xmlns:a16="http://schemas.microsoft.com/office/drawing/2014/main" id="{6FBC67A1-0978-D1A5-C6B7-6B2492F6EDFE}"/>
                </a:ext>
              </a:extLst>
            </p:cNvPr>
            <p:cNvSpPr>
              <a:spLocks noChangeShapeType="1"/>
            </p:cNvSpPr>
            <p:nvPr/>
          </p:nvSpPr>
          <p:spPr bwMode="auto">
            <a:xfrm>
              <a:off x="5847715" y="3842846"/>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2056" name="Line 1085">
              <a:extLst>
                <a:ext uri="{FF2B5EF4-FFF2-40B4-BE49-F238E27FC236}">
                  <a16:creationId xmlns:a16="http://schemas.microsoft.com/office/drawing/2014/main" id="{E071F3DC-6909-CD4D-B693-7CDB687B9608}"/>
                </a:ext>
              </a:extLst>
            </p:cNvPr>
            <p:cNvSpPr>
              <a:spLocks noChangeShapeType="1"/>
            </p:cNvSpPr>
            <p:nvPr/>
          </p:nvSpPr>
          <p:spPr bwMode="auto">
            <a:xfrm>
              <a:off x="5895340" y="3907934"/>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2057" name="Line 1086">
              <a:extLst>
                <a:ext uri="{FF2B5EF4-FFF2-40B4-BE49-F238E27FC236}">
                  <a16:creationId xmlns:a16="http://schemas.microsoft.com/office/drawing/2014/main" id="{61C827C0-F25D-392F-954E-D04E7A13B910}"/>
                </a:ext>
              </a:extLst>
            </p:cNvPr>
            <p:cNvSpPr>
              <a:spLocks noChangeShapeType="1"/>
            </p:cNvSpPr>
            <p:nvPr/>
          </p:nvSpPr>
          <p:spPr bwMode="auto">
            <a:xfrm>
              <a:off x="5935028" y="3907934"/>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2058" name="Line 1087">
              <a:extLst>
                <a:ext uri="{FF2B5EF4-FFF2-40B4-BE49-F238E27FC236}">
                  <a16:creationId xmlns:a16="http://schemas.microsoft.com/office/drawing/2014/main" id="{1D61BD24-2A7A-E05C-4F8C-D5E17ACA30E4}"/>
                </a:ext>
              </a:extLst>
            </p:cNvPr>
            <p:cNvSpPr>
              <a:spLocks noChangeShapeType="1"/>
            </p:cNvSpPr>
            <p:nvPr/>
          </p:nvSpPr>
          <p:spPr bwMode="auto">
            <a:xfrm>
              <a:off x="5958840" y="3907934"/>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2059" name="Line 1088">
              <a:extLst>
                <a:ext uri="{FF2B5EF4-FFF2-40B4-BE49-F238E27FC236}">
                  <a16:creationId xmlns:a16="http://schemas.microsoft.com/office/drawing/2014/main" id="{8232DCF1-1171-507B-D84B-4493E8C11F7C}"/>
                </a:ext>
              </a:extLst>
            </p:cNvPr>
            <p:cNvSpPr>
              <a:spLocks noChangeShapeType="1"/>
            </p:cNvSpPr>
            <p:nvPr/>
          </p:nvSpPr>
          <p:spPr bwMode="auto">
            <a:xfrm>
              <a:off x="5977890" y="3907934"/>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2060" name="Line 1089">
              <a:extLst>
                <a:ext uri="{FF2B5EF4-FFF2-40B4-BE49-F238E27FC236}">
                  <a16:creationId xmlns:a16="http://schemas.microsoft.com/office/drawing/2014/main" id="{FF18DB62-3734-DC1E-3031-8E4DE6DA7D50}"/>
                </a:ext>
              </a:extLst>
            </p:cNvPr>
            <p:cNvSpPr>
              <a:spLocks noChangeShapeType="1"/>
            </p:cNvSpPr>
            <p:nvPr/>
          </p:nvSpPr>
          <p:spPr bwMode="auto">
            <a:xfrm>
              <a:off x="6147753" y="3907934"/>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2061" name="Line 1090">
              <a:extLst>
                <a:ext uri="{FF2B5EF4-FFF2-40B4-BE49-F238E27FC236}">
                  <a16:creationId xmlns:a16="http://schemas.microsoft.com/office/drawing/2014/main" id="{635D53E6-EC9F-C22D-73D5-A23AB4029E5A}"/>
                </a:ext>
              </a:extLst>
            </p:cNvPr>
            <p:cNvSpPr>
              <a:spLocks noChangeShapeType="1"/>
            </p:cNvSpPr>
            <p:nvPr/>
          </p:nvSpPr>
          <p:spPr bwMode="auto">
            <a:xfrm>
              <a:off x="6443028" y="3907934"/>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2062" name="Line 1091">
              <a:extLst>
                <a:ext uri="{FF2B5EF4-FFF2-40B4-BE49-F238E27FC236}">
                  <a16:creationId xmlns:a16="http://schemas.microsoft.com/office/drawing/2014/main" id="{08DC270F-3672-5317-3DBC-F8E0E332F39D}"/>
                </a:ext>
              </a:extLst>
            </p:cNvPr>
            <p:cNvSpPr>
              <a:spLocks noChangeShapeType="1"/>
            </p:cNvSpPr>
            <p:nvPr/>
          </p:nvSpPr>
          <p:spPr bwMode="auto">
            <a:xfrm>
              <a:off x="6644640" y="3907934"/>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2063" name="Line 1092">
              <a:extLst>
                <a:ext uri="{FF2B5EF4-FFF2-40B4-BE49-F238E27FC236}">
                  <a16:creationId xmlns:a16="http://schemas.microsoft.com/office/drawing/2014/main" id="{F89621B2-C86C-F5DC-90BB-70C04C32AF3E}"/>
                </a:ext>
              </a:extLst>
            </p:cNvPr>
            <p:cNvSpPr>
              <a:spLocks noChangeShapeType="1"/>
            </p:cNvSpPr>
            <p:nvPr/>
          </p:nvSpPr>
          <p:spPr bwMode="auto">
            <a:xfrm>
              <a:off x="6660515" y="3907934"/>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2064" name="Line 1093">
              <a:extLst>
                <a:ext uri="{FF2B5EF4-FFF2-40B4-BE49-F238E27FC236}">
                  <a16:creationId xmlns:a16="http://schemas.microsoft.com/office/drawing/2014/main" id="{9DA146B6-B609-0340-8233-670BC7197266}"/>
                </a:ext>
              </a:extLst>
            </p:cNvPr>
            <p:cNvSpPr>
              <a:spLocks noChangeShapeType="1"/>
            </p:cNvSpPr>
            <p:nvPr/>
          </p:nvSpPr>
          <p:spPr bwMode="auto">
            <a:xfrm>
              <a:off x="6684328" y="3907934"/>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2065" name="Line 1094">
              <a:extLst>
                <a:ext uri="{FF2B5EF4-FFF2-40B4-BE49-F238E27FC236}">
                  <a16:creationId xmlns:a16="http://schemas.microsoft.com/office/drawing/2014/main" id="{7575B7CF-B76C-461D-4095-A7745A0D39E7}"/>
                </a:ext>
              </a:extLst>
            </p:cNvPr>
            <p:cNvSpPr>
              <a:spLocks noChangeShapeType="1"/>
            </p:cNvSpPr>
            <p:nvPr/>
          </p:nvSpPr>
          <p:spPr bwMode="auto">
            <a:xfrm>
              <a:off x="6777990" y="3907934"/>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2066" name="Line 1095">
              <a:extLst>
                <a:ext uri="{FF2B5EF4-FFF2-40B4-BE49-F238E27FC236}">
                  <a16:creationId xmlns:a16="http://schemas.microsoft.com/office/drawing/2014/main" id="{21185896-6C8C-E486-716C-AB5D728C4D14}"/>
                </a:ext>
              </a:extLst>
            </p:cNvPr>
            <p:cNvSpPr>
              <a:spLocks noChangeShapeType="1"/>
            </p:cNvSpPr>
            <p:nvPr/>
          </p:nvSpPr>
          <p:spPr bwMode="auto">
            <a:xfrm>
              <a:off x="6955790" y="3907934"/>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2067" name="Freeform 1096">
              <a:extLst>
                <a:ext uri="{FF2B5EF4-FFF2-40B4-BE49-F238E27FC236}">
                  <a16:creationId xmlns:a16="http://schemas.microsoft.com/office/drawing/2014/main" id="{44EA7CD1-A208-C3BF-7308-3227F3BF6A2E}"/>
                </a:ext>
              </a:extLst>
            </p:cNvPr>
            <p:cNvSpPr>
              <a:spLocks/>
            </p:cNvSpPr>
            <p:nvPr/>
          </p:nvSpPr>
          <p:spPr bwMode="auto">
            <a:xfrm>
              <a:off x="1459865" y="1533034"/>
              <a:ext cx="5495925" cy="2457450"/>
            </a:xfrm>
            <a:custGeom>
              <a:avLst/>
              <a:gdLst>
                <a:gd name="T0" fmla="*/ 101 w 3462"/>
                <a:gd name="T1" fmla="*/ 8 h 1548"/>
                <a:gd name="T2" fmla="*/ 243 w 3462"/>
                <a:gd name="T3" fmla="*/ 34 h 1548"/>
                <a:gd name="T4" fmla="*/ 265 w 3462"/>
                <a:gd name="T5" fmla="*/ 61 h 1548"/>
                <a:gd name="T6" fmla="*/ 338 w 3462"/>
                <a:gd name="T7" fmla="*/ 79 h 1548"/>
                <a:gd name="T8" fmla="*/ 399 w 3462"/>
                <a:gd name="T9" fmla="*/ 105 h 1548"/>
                <a:gd name="T10" fmla="*/ 442 w 3462"/>
                <a:gd name="T11" fmla="*/ 131 h 1548"/>
                <a:gd name="T12" fmla="*/ 472 w 3462"/>
                <a:gd name="T13" fmla="*/ 149 h 1548"/>
                <a:gd name="T14" fmla="*/ 479 w 3462"/>
                <a:gd name="T15" fmla="*/ 175 h 1548"/>
                <a:gd name="T16" fmla="*/ 496 w 3462"/>
                <a:gd name="T17" fmla="*/ 201 h 1548"/>
                <a:gd name="T18" fmla="*/ 546 w 3462"/>
                <a:gd name="T19" fmla="*/ 218 h 1548"/>
                <a:gd name="T20" fmla="*/ 561 w 3462"/>
                <a:gd name="T21" fmla="*/ 235 h 1548"/>
                <a:gd name="T22" fmla="*/ 600 w 3462"/>
                <a:gd name="T23" fmla="*/ 262 h 1548"/>
                <a:gd name="T24" fmla="*/ 649 w 3462"/>
                <a:gd name="T25" fmla="*/ 280 h 1548"/>
                <a:gd name="T26" fmla="*/ 680 w 3462"/>
                <a:gd name="T27" fmla="*/ 306 h 1548"/>
                <a:gd name="T28" fmla="*/ 701 w 3462"/>
                <a:gd name="T29" fmla="*/ 331 h 1548"/>
                <a:gd name="T30" fmla="*/ 737 w 3462"/>
                <a:gd name="T31" fmla="*/ 350 h 1548"/>
                <a:gd name="T32" fmla="*/ 752 w 3462"/>
                <a:gd name="T33" fmla="*/ 376 h 1548"/>
                <a:gd name="T34" fmla="*/ 786 w 3462"/>
                <a:gd name="T35" fmla="*/ 402 h 1548"/>
                <a:gd name="T36" fmla="*/ 822 w 3462"/>
                <a:gd name="T37" fmla="*/ 429 h 1548"/>
                <a:gd name="T38" fmla="*/ 835 w 3462"/>
                <a:gd name="T39" fmla="*/ 455 h 1548"/>
                <a:gd name="T40" fmla="*/ 869 w 3462"/>
                <a:gd name="T41" fmla="*/ 472 h 1548"/>
                <a:gd name="T42" fmla="*/ 887 w 3462"/>
                <a:gd name="T43" fmla="*/ 489 h 1548"/>
                <a:gd name="T44" fmla="*/ 939 w 3462"/>
                <a:gd name="T45" fmla="*/ 534 h 1548"/>
                <a:gd name="T46" fmla="*/ 969 w 3462"/>
                <a:gd name="T47" fmla="*/ 559 h 1548"/>
                <a:gd name="T48" fmla="*/ 1026 w 3462"/>
                <a:gd name="T49" fmla="*/ 577 h 1548"/>
                <a:gd name="T50" fmla="*/ 1069 w 3462"/>
                <a:gd name="T51" fmla="*/ 603 h 1548"/>
                <a:gd name="T52" fmla="*/ 1096 w 3462"/>
                <a:gd name="T53" fmla="*/ 630 h 1548"/>
                <a:gd name="T54" fmla="*/ 1121 w 3462"/>
                <a:gd name="T55" fmla="*/ 638 h 1548"/>
                <a:gd name="T56" fmla="*/ 1143 w 3462"/>
                <a:gd name="T57" fmla="*/ 664 h 1548"/>
                <a:gd name="T58" fmla="*/ 1173 w 3462"/>
                <a:gd name="T59" fmla="*/ 690 h 1548"/>
                <a:gd name="T60" fmla="*/ 1215 w 3462"/>
                <a:gd name="T61" fmla="*/ 707 h 1548"/>
                <a:gd name="T62" fmla="*/ 1234 w 3462"/>
                <a:gd name="T63" fmla="*/ 726 h 1548"/>
                <a:gd name="T64" fmla="*/ 1243 w 3462"/>
                <a:gd name="T65" fmla="*/ 760 h 1548"/>
                <a:gd name="T66" fmla="*/ 1282 w 3462"/>
                <a:gd name="T67" fmla="*/ 778 h 1548"/>
                <a:gd name="T68" fmla="*/ 1329 w 3462"/>
                <a:gd name="T69" fmla="*/ 795 h 1548"/>
                <a:gd name="T70" fmla="*/ 1362 w 3462"/>
                <a:gd name="T71" fmla="*/ 831 h 1548"/>
                <a:gd name="T72" fmla="*/ 1404 w 3462"/>
                <a:gd name="T73" fmla="*/ 848 h 1548"/>
                <a:gd name="T74" fmla="*/ 1414 w 3462"/>
                <a:gd name="T75" fmla="*/ 874 h 1548"/>
                <a:gd name="T76" fmla="*/ 1444 w 3462"/>
                <a:gd name="T77" fmla="*/ 900 h 1548"/>
                <a:gd name="T78" fmla="*/ 1478 w 3462"/>
                <a:gd name="T79" fmla="*/ 918 h 1548"/>
                <a:gd name="T80" fmla="*/ 1514 w 3462"/>
                <a:gd name="T81" fmla="*/ 944 h 1548"/>
                <a:gd name="T82" fmla="*/ 1640 w 3462"/>
                <a:gd name="T83" fmla="*/ 970 h 1548"/>
                <a:gd name="T84" fmla="*/ 1669 w 3462"/>
                <a:gd name="T85" fmla="*/ 987 h 1548"/>
                <a:gd name="T86" fmla="*/ 1675 w 3462"/>
                <a:gd name="T87" fmla="*/ 997 h 1548"/>
                <a:gd name="T88" fmla="*/ 1694 w 3462"/>
                <a:gd name="T89" fmla="*/ 1032 h 1548"/>
                <a:gd name="T90" fmla="*/ 1755 w 3462"/>
                <a:gd name="T91" fmla="*/ 1040 h 1548"/>
                <a:gd name="T92" fmla="*/ 1810 w 3462"/>
                <a:gd name="T93" fmla="*/ 1075 h 1548"/>
                <a:gd name="T94" fmla="*/ 1883 w 3462"/>
                <a:gd name="T95" fmla="*/ 1102 h 1548"/>
                <a:gd name="T96" fmla="*/ 1919 w 3462"/>
                <a:gd name="T97" fmla="*/ 1111 h 1548"/>
                <a:gd name="T98" fmla="*/ 1950 w 3462"/>
                <a:gd name="T99" fmla="*/ 1146 h 1548"/>
                <a:gd name="T100" fmla="*/ 2023 w 3462"/>
                <a:gd name="T101" fmla="*/ 1176 h 1548"/>
                <a:gd name="T102" fmla="*/ 2051 w 3462"/>
                <a:gd name="T103" fmla="*/ 1198 h 1548"/>
                <a:gd name="T104" fmla="*/ 2057 w 3462"/>
                <a:gd name="T105" fmla="*/ 1232 h 1548"/>
                <a:gd name="T106" fmla="*/ 2072 w 3462"/>
                <a:gd name="T107" fmla="*/ 1265 h 1548"/>
                <a:gd name="T108" fmla="*/ 2130 w 3462"/>
                <a:gd name="T109" fmla="*/ 1287 h 1548"/>
                <a:gd name="T110" fmla="*/ 2226 w 3462"/>
                <a:gd name="T111" fmla="*/ 1314 h 1548"/>
                <a:gd name="T112" fmla="*/ 2368 w 3462"/>
                <a:gd name="T113" fmla="*/ 1361 h 1548"/>
                <a:gd name="T114" fmla="*/ 2480 w 3462"/>
                <a:gd name="T115" fmla="*/ 1396 h 1548"/>
                <a:gd name="T116" fmla="*/ 2553 w 3462"/>
                <a:gd name="T117" fmla="*/ 1457 h 1548"/>
                <a:gd name="T118" fmla="*/ 2782 w 3462"/>
                <a:gd name="T119" fmla="*/ 1507 h 1548"/>
                <a:gd name="T120" fmla="*/ 3462 w 3462"/>
                <a:gd name="T121" fmla="*/ 1548 h 1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462" h="1548">
                  <a:moveTo>
                    <a:pt x="0" y="0"/>
                  </a:moveTo>
                  <a:lnTo>
                    <a:pt x="0" y="0"/>
                  </a:lnTo>
                  <a:lnTo>
                    <a:pt x="0" y="0"/>
                  </a:lnTo>
                  <a:lnTo>
                    <a:pt x="0" y="0"/>
                  </a:lnTo>
                  <a:lnTo>
                    <a:pt x="61" y="0"/>
                  </a:lnTo>
                  <a:lnTo>
                    <a:pt x="61" y="8"/>
                  </a:lnTo>
                  <a:lnTo>
                    <a:pt x="61" y="8"/>
                  </a:lnTo>
                  <a:lnTo>
                    <a:pt x="101" y="8"/>
                  </a:lnTo>
                  <a:lnTo>
                    <a:pt x="101" y="17"/>
                  </a:lnTo>
                  <a:lnTo>
                    <a:pt x="101" y="17"/>
                  </a:lnTo>
                  <a:lnTo>
                    <a:pt x="235" y="17"/>
                  </a:lnTo>
                  <a:lnTo>
                    <a:pt x="235" y="26"/>
                  </a:lnTo>
                  <a:lnTo>
                    <a:pt x="235" y="26"/>
                  </a:lnTo>
                  <a:lnTo>
                    <a:pt x="243" y="26"/>
                  </a:lnTo>
                  <a:lnTo>
                    <a:pt x="243" y="34"/>
                  </a:lnTo>
                  <a:lnTo>
                    <a:pt x="243" y="34"/>
                  </a:lnTo>
                  <a:lnTo>
                    <a:pt x="250" y="34"/>
                  </a:lnTo>
                  <a:lnTo>
                    <a:pt x="250" y="44"/>
                  </a:lnTo>
                  <a:lnTo>
                    <a:pt x="250" y="44"/>
                  </a:lnTo>
                  <a:lnTo>
                    <a:pt x="265" y="44"/>
                  </a:lnTo>
                  <a:lnTo>
                    <a:pt x="265" y="44"/>
                  </a:lnTo>
                  <a:lnTo>
                    <a:pt x="265" y="44"/>
                  </a:lnTo>
                  <a:lnTo>
                    <a:pt x="265" y="44"/>
                  </a:lnTo>
                  <a:lnTo>
                    <a:pt x="265" y="61"/>
                  </a:lnTo>
                  <a:lnTo>
                    <a:pt x="265" y="61"/>
                  </a:lnTo>
                  <a:lnTo>
                    <a:pt x="292" y="61"/>
                  </a:lnTo>
                  <a:lnTo>
                    <a:pt x="292" y="70"/>
                  </a:lnTo>
                  <a:lnTo>
                    <a:pt x="292" y="70"/>
                  </a:lnTo>
                  <a:lnTo>
                    <a:pt x="317" y="70"/>
                  </a:lnTo>
                  <a:lnTo>
                    <a:pt x="317" y="79"/>
                  </a:lnTo>
                  <a:lnTo>
                    <a:pt x="317" y="79"/>
                  </a:lnTo>
                  <a:lnTo>
                    <a:pt x="338" y="79"/>
                  </a:lnTo>
                  <a:lnTo>
                    <a:pt x="338" y="87"/>
                  </a:lnTo>
                  <a:lnTo>
                    <a:pt x="338" y="87"/>
                  </a:lnTo>
                  <a:lnTo>
                    <a:pt x="350" y="87"/>
                  </a:lnTo>
                  <a:lnTo>
                    <a:pt x="350" y="96"/>
                  </a:lnTo>
                  <a:lnTo>
                    <a:pt x="350" y="96"/>
                  </a:lnTo>
                  <a:lnTo>
                    <a:pt x="399" y="96"/>
                  </a:lnTo>
                  <a:lnTo>
                    <a:pt x="399" y="105"/>
                  </a:lnTo>
                  <a:lnTo>
                    <a:pt x="399" y="105"/>
                  </a:lnTo>
                  <a:lnTo>
                    <a:pt x="435" y="105"/>
                  </a:lnTo>
                  <a:lnTo>
                    <a:pt x="435" y="105"/>
                  </a:lnTo>
                  <a:lnTo>
                    <a:pt x="435" y="105"/>
                  </a:lnTo>
                  <a:lnTo>
                    <a:pt x="435" y="105"/>
                  </a:lnTo>
                  <a:lnTo>
                    <a:pt x="435" y="122"/>
                  </a:lnTo>
                  <a:lnTo>
                    <a:pt x="435" y="122"/>
                  </a:lnTo>
                  <a:lnTo>
                    <a:pt x="442" y="122"/>
                  </a:lnTo>
                  <a:lnTo>
                    <a:pt x="442" y="131"/>
                  </a:lnTo>
                  <a:lnTo>
                    <a:pt x="442" y="131"/>
                  </a:lnTo>
                  <a:lnTo>
                    <a:pt x="457" y="131"/>
                  </a:lnTo>
                  <a:lnTo>
                    <a:pt x="457" y="139"/>
                  </a:lnTo>
                  <a:lnTo>
                    <a:pt x="457" y="139"/>
                  </a:lnTo>
                  <a:lnTo>
                    <a:pt x="460" y="139"/>
                  </a:lnTo>
                  <a:lnTo>
                    <a:pt x="460" y="149"/>
                  </a:lnTo>
                  <a:lnTo>
                    <a:pt x="460" y="149"/>
                  </a:lnTo>
                  <a:lnTo>
                    <a:pt x="472" y="149"/>
                  </a:lnTo>
                  <a:lnTo>
                    <a:pt x="472" y="158"/>
                  </a:lnTo>
                  <a:lnTo>
                    <a:pt x="472" y="158"/>
                  </a:lnTo>
                  <a:lnTo>
                    <a:pt x="479" y="158"/>
                  </a:lnTo>
                  <a:lnTo>
                    <a:pt x="479" y="158"/>
                  </a:lnTo>
                  <a:lnTo>
                    <a:pt x="479" y="158"/>
                  </a:lnTo>
                  <a:lnTo>
                    <a:pt x="479" y="158"/>
                  </a:lnTo>
                  <a:lnTo>
                    <a:pt x="479" y="175"/>
                  </a:lnTo>
                  <a:lnTo>
                    <a:pt x="479" y="175"/>
                  </a:lnTo>
                  <a:lnTo>
                    <a:pt x="481" y="175"/>
                  </a:lnTo>
                  <a:lnTo>
                    <a:pt x="481" y="183"/>
                  </a:lnTo>
                  <a:lnTo>
                    <a:pt x="481" y="183"/>
                  </a:lnTo>
                  <a:lnTo>
                    <a:pt x="484" y="183"/>
                  </a:lnTo>
                  <a:lnTo>
                    <a:pt x="484" y="192"/>
                  </a:lnTo>
                  <a:lnTo>
                    <a:pt x="484" y="192"/>
                  </a:lnTo>
                  <a:lnTo>
                    <a:pt x="496" y="192"/>
                  </a:lnTo>
                  <a:lnTo>
                    <a:pt x="496" y="201"/>
                  </a:lnTo>
                  <a:lnTo>
                    <a:pt x="496" y="201"/>
                  </a:lnTo>
                  <a:lnTo>
                    <a:pt x="506" y="201"/>
                  </a:lnTo>
                  <a:lnTo>
                    <a:pt x="506" y="209"/>
                  </a:lnTo>
                  <a:lnTo>
                    <a:pt x="506" y="209"/>
                  </a:lnTo>
                  <a:lnTo>
                    <a:pt x="539" y="209"/>
                  </a:lnTo>
                  <a:lnTo>
                    <a:pt x="539" y="218"/>
                  </a:lnTo>
                  <a:lnTo>
                    <a:pt x="539" y="218"/>
                  </a:lnTo>
                  <a:lnTo>
                    <a:pt x="546" y="218"/>
                  </a:lnTo>
                  <a:lnTo>
                    <a:pt x="546" y="227"/>
                  </a:lnTo>
                  <a:lnTo>
                    <a:pt x="546" y="227"/>
                  </a:lnTo>
                  <a:lnTo>
                    <a:pt x="556" y="227"/>
                  </a:lnTo>
                  <a:lnTo>
                    <a:pt x="556" y="227"/>
                  </a:lnTo>
                  <a:lnTo>
                    <a:pt x="556" y="227"/>
                  </a:lnTo>
                  <a:lnTo>
                    <a:pt x="561" y="227"/>
                  </a:lnTo>
                  <a:lnTo>
                    <a:pt x="561" y="235"/>
                  </a:lnTo>
                  <a:lnTo>
                    <a:pt x="561" y="235"/>
                  </a:lnTo>
                  <a:lnTo>
                    <a:pt x="564" y="235"/>
                  </a:lnTo>
                  <a:lnTo>
                    <a:pt x="564" y="245"/>
                  </a:lnTo>
                  <a:lnTo>
                    <a:pt x="564" y="245"/>
                  </a:lnTo>
                  <a:lnTo>
                    <a:pt x="584" y="245"/>
                  </a:lnTo>
                  <a:lnTo>
                    <a:pt x="584" y="254"/>
                  </a:lnTo>
                  <a:lnTo>
                    <a:pt x="584" y="254"/>
                  </a:lnTo>
                  <a:lnTo>
                    <a:pt x="600" y="254"/>
                  </a:lnTo>
                  <a:lnTo>
                    <a:pt x="600" y="262"/>
                  </a:lnTo>
                  <a:lnTo>
                    <a:pt x="600" y="262"/>
                  </a:lnTo>
                  <a:lnTo>
                    <a:pt x="613" y="262"/>
                  </a:lnTo>
                  <a:lnTo>
                    <a:pt x="613" y="271"/>
                  </a:lnTo>
                  <a:lnTo>
                    <a:pt x="613" y="271"/>
                  </a:lnTo>
                  <a:lnTo>
                    <a:pt x="640" y="271"/>
                  </a:lnTo>
                  <a:lnTo>
                    <a:pt x="640" y="280"/>
                  </a:lnTo>
                  <a:lnTo>
                    <a:pt x="640" y="280"/>
                  </a:lnTo>
                  <a:lnTo>
                    <a:pt x="649" y="280"/>
                  </a:lnTo>
                  <a:lnTo>
                    <a:pt x="649" y="288"/>
                  </a:lnTo>
                  <a:lnTo>
                    <a:pt x="649" y="288"/>
                  </a:lnTo>
                  <a:lnTo>
                    <a:pt x="664" y="288"/>
                  </a:lnTo>
                  <a:lnTo>
                    <a:pt x="664" y="297"/>
                  </a:lnTo>
                  <a:lnTo>
                    <a:pt x="664" y="297"/>
                  </a:lnTo>
                  <a:lnTo>
                    <a:pt x="680" y="297"/>
                  </a:lnTo>
                  <a:lnTo>
                    <a:pt x="680" y="306"/>
                  </a:lnTo>
                  <a:lnTo>
                    <a:pt x="680" y="306"/>
                  </a:lnTo>
                  <a:lnTo>
                    <a:pt x="691" y="306"/>
                  </a:lnTo>
                  <a:lnTo>
                    <a:pt x="691" y="306"/>
                  </a:lnTo>
                  <a:lnTo>
                    <a:pt x="691" y="306"/>
                  </a:lnTo>
                  <a:lnTo>
                    <a:pt x="691" y="306"/>
                  </a:lnTo>
                  <a:lnTo>
                    <a:pt x="691" y="323"/>
                  </a:lnTo>
                  <a:lnTo>
                    <a:pt x="691" y="323"/>
                  </a:lnTo>
                  <a:lnTo>
                    <a:pt x="701" y="323"/>
                  </a:lnTo>
                  <a:lnTo>
                    <a:pt x="701" y="331"/>
                  </a:lnTo>
                  <a:lnTo>
                    <a:pt x="701" y="331"/>
                  </a:lnTo>
                  <a:lnTo>
                    <a:pt x="722" y="331"/>
                  </a:lnTo>
                  <a:lnTo>
                    <a:pt x="722" y="331"/>
                  </a:lnTo>
                  <a:lnTo>
                    <a:pt x="722" y="331"/>
                  </a:lnTo>
                  <a:lnTo>
                    <a:pt x="722" y="331"/>
                  </a:lnTo>
                  <a:lnTo>
                    <a:pt x="722" y="350"/>
                  </a:lnTo>
                  <a:lnTo>
                    <a:pt x="722" y="350"/>
                  </a:lnTo>
                  <a:lnTo>
                    <a:pt x="737" y="350"/>
                  </a:lnTo>
                  <a:lnTo>
                    <a:pt x="737" y="358"/>
                  </a:lnTo>
                  <a:lnTo>
                    <a:pt x="737" y="358"/>
                  </a:lnTo>
                  <a:lnTo>
                    <a:pt x="746" y="358"/>
                  </a:lnTo>
                  <a:lnTo>
                    <a:pt x="746" y="367"/>
                  </a:lnTo>
                  <a:lnTo>
                    <a:pt x="746" y="367"/>
                  </a:lnTo>
                  <a:lnTo>
                    <a:pt x="752" y="367"/>
                  </a:lnTo>
                  <a:lnTo>
                    <a:pt x="752" y="376"/>
                  </a:lnTo>
                  <a:lnTo>
                    <a:pt x="752" y="376"/>
                  </a:lnTo>
                  <a:lnTo>
                    <a:pt x="773" y="376"/>
                  </a:lnTo>
                  <a:lnTo>
                    <a:pt x="773" y="384"/>
                  </a:lnTo>
                  <a:lnTo>
                    <a:pt x="773" y="384"/>
                  </a:lnTo>
                  <a:lnTo>
                    <a:pt x="777" y="384"/>
                  </a:lnTo>
                  <a:lnTo>
                    <a:pt x="777" y="393"/>
                  </a:lnTo>
                  <a:lnTo>
                    <a:pt x="777" y="393"/>
                  </a:lnTo>
                  <a:lnTo>
                    <a:pt x="786" y="393"/>
                  </a:lnTo>
                  <a:lnTo>
                    <a:pt x="786" y="402"/>
                  </a:lnTo>
                  <a:lnTo>
                    <a:pt x="786" y="402"/>
                  </a:lnTo>
                  <a:lnTo>
                    <a:pt x="792" y="402"/>
                  </a:lnTo>
                  <a:lnTo>
                    <a:pt x="792" y="410"/>
                  </a:lnTo>
                  <a:lnTo>
                    <a:pt x="795" y="410"/>
                  </a:lnTo>
                  <a:lnTo>
                    <a:pt x="795" y="410"/>
                  </a:lnTo>
                  <a:lnTo>
                    <a:pt x="795" y="429"/>
                  </a:lnTo>
                  <a:lnTo>
                    <a:pt x="795" y="429"/>
                  </a:lnTo>
                  <a:lnTo>
                    <a:pt x="822" y="429"/>
                  </a:lnTo>
                  <a:lnTo>
                    <a:pt x="822" y="437"/>
                  </a:lnTo>
                  <a:lnTo>
                    <a:pt x="822" y="437"/>
                  </a:lnTo>
                  <a:lnTo>
                    <a:pt x="829" y="437"/>
                  </a:lnTo>
                  <a:lnTo>
                    <a:pt x="829" y="446"/>
                  </a:lnTo>
                  <a:lnTo>
                    <a:pt x="829" y="446"/>
                  </a:lnTo>
                  <a:lnTo>
                    <a:pt x="835" y="446"/>
                  </a:lnTo>
                  <a:lnTo>
                    <a:pt x="835" y="455"/>
                  </a:lnTo>
                  <a:lnTo>
                    <a:pt x="835" y="455"/>
                  </a:lnTo>
                  <a:lnTo>
                    <a:pt x="840" y="455"/>
                  </a:lnTo>
                  <a:lnTo>
                    <a:pt x="840" y="463"/>
                  </a:lnTo>
                  <a:lnTo>
                    <a:pt x="840" y="463"/>
                  </a:lnTo>
                  <a:lnTo>
                    <a:pt x="856" y="463"/>
                  </a:lnTo>
                  <a:lnTo>
                    <a:pt x="856" y="472"/>
                  </a:lnTo>
                  <a:lnTo>
                    <a:pt x="856" y="472"/>
                  </a:lnTo>
                  <a:lnTo>
                    <a:pt x="869" y="472"/>
                  </a:lnTo>
                  <a:lnTo>
                    <a:pt x="869" y="472"/>
                  </a:lnTo>
                  <a:lnTo>
                    <a:pt x="869" y="472"/>
                  </a:lnTo>
                  <a:lnTo>
                    <a:pt x="869" y="472"/>
                  </a:lnTo>
                  <a:lnTo>
                    <a:pt x="869" y="489"/>
                  </a:lnTo>
                  <a:lnTo>
                    <a:pt x="869" y="489"/>
                  </a:lnTo>
                  <a:lnTo>
                    <a:pt x="887" y="489"/>
                  </a:lnTo>
                  <a:lnTo>
                    <a:pt x="887" y="489"/>
                  </a:lnTo>
                  <a:lnTo>
                    <a:pt x="887" y="489"/>
                  </a:lnTo>
                  <a:lnTo>
                    <a:pt x="887" y="489"/>
                  </a:lnTo>
                  <a:lnTo>
                    <a:pt x="887" y="515"/>
                  </a:lnTo>
                  <a:lnTo>
                    <a:pt x="887" y="515"/>
                  </a:lnTo>
                  <a:lnTo>
                    <a:pt x="929" y="515"/>
                  </a:lnTo>
                  <a:lnTo>
                    <a:pt x="929" y="525"/>
                  </a:lnTo>
                  <a:lnTo>
                    <a:pt x="929" y="525"/>
                  </a:lnTo>
                  <a:lnTo>
                    <a:pt x="939" y="525"/>
                  </a:lnTo>
                  <a:lnTo>
                    <a:pt x="939" y="534"/>
                  </a:lnTo>
                  <a:lnTo>
                    <a:pt x="939" y="534"/>
                  </a:lnTo>
                  <a:lnTo>
                    <a:pt x="954" y="534"/>
                  </a:lnTo>
                  <a:lnTo>
                    <a:pt x="954" y="542"/>
                  </a:lnTo>
                  <a:lnTo>
                    <a:pt x="954" y="542"/>
                  </a:lnTo>
                  <a:lnTo>
                    <a:pt x="966" y="542"/>
                  </a:lnTo>
                  <a:lnTo>
                    <a:pt x="966" y="551"/>
                  </a:lnTo>
                  <a:lnTo>
                    <a:pt x="966" y="551"/>
                  </a:lnTo>
                  <a:lnTo>
                    <a:pt x="969" y="551"/>
                  </a:lnTo>
                  <a:lnTo>
                    <a:pt x="969" y="559"/>
                  </a:lnTo>
                  <a:lnTo>
                    <a:pt x="969" y="559"/>
                  </a:lnTo>
                  <a:lnTo>
                    <a:pt x="974" y="559"/>
                  </a:lnTo>
                  <a:lnTo>
                    <a:pt x="974" y="568"/>
                  </a:lnTo>
                  <a:lnTo>
                    <a:pt x="974" y="568"/>
                  </a:lnTo>
                  <a:lnTo>
                    <a:pt x="1002" y="568"/>
                  </a:lnTo>
                  <a:lnTo>
                    <a:pt x="1002" y="577"/>
                  </a:lnTo>
                  <a:lnTo>
                    <a:pt x="1002" y="577"/>
                  </a:lnTo>
                  <a:lnTo>
                    <a:pt x="1026" y="577"/>
                  </a:lnTo>
                  <a:lnTo>
                    <a:pt x="1026" y="585"/>
                  </a:lnTo>
                  <a:lnTo>
                    <a:pt x="1026" y="585"/>
                  </a:lnTo>
                  <a:lnTo>
                    <a:pt x="1063" y="585"/>
                  </a:lnTo>
                  <a:lnTo>
                    <a:pt x="1063" y="594"/>
                  </a:lnTo>
                  <a:lnTo>
                    <a:pt x="1063" y="594"/>
                  </a:lnTo>
                  <a:lnTo>
                    <a:pt x="1069" y="594"/>
                  </a:lnTo>
                  <a:lnTo>
                    <a:pt x="1069" y="603"/>
                  </a:lnTo>
                  <a:lnTo>
                    <a:pt x="1069" y="603"/>
                  </a:lnTo>
                  <a:lnTo>
                    <a:pt x="1088" y="603"/>
                  </a:lnTo>
                  <a:lnTo>
                    <a:pt x="1088" y="611"/>
                  </a:lnTo>
                  <a:lnTo>
                    <a:pt x="1088" y="611"/>
                  </a:lnTo>
                  <a:lnTo>
                    <a:pt x="1094" y="611"/>
                  </a:lnTo>
                  <a:lnTo>
                    <a:pt x="1094" y="621"/>
                  </a:lnTo>
                  <a:lnTo>
                    <a:pt x="1094" y="621"/>
                  </a:lnTo>
                  <a:lnTo>
                    <a:pt x="1096" y="621"/>
                  </a:lnTo>
                  <a:lnTo>
                    <a:pt x="1096" y="630"/>
                  </a:lnTo>
                  <a:lnTo>
                    <a:pt x="1096" y="630"/>
                  </a:lnTo>
                  <a:lnTo>
                    <a:pt x="1113" y="630"/>
                  </a:lnTo>
                  <a:lnTo>
                    <a:pt x="1113" y="630"/>
                  </a:lnTo>
                  <a:lnTo>
                    <a:pt x="1113" y="630"/>
                  </a:lnTo>
                  <a:lnTo>
                    <a:pt x="1118" y="630"/>
                  </a:lnTo>
                  <a:lnTo>
                    <a:pt x="1118" y="638"/>
                  </a:lnTo>
                  <a:lnTo>
                    <a:pt x="1118" y="638"/>
                  </a:lnTo>
                  <a:lnTo>
                    <a:pt x="1121" y="638"/>
                  </a:lnTo>
                  <a:lnTo>
                    <a:pt x="1121" y="647"/>
                  </a:lnTo>
                  <a:lnTo>
                    <a:pt x="1121" y="647"/>
                  </a:lnTo>
                  <a:lnTo>
                    <a:pt x="1140" y="647"/>
                  </a:lnTo>
                  <a:lnTo>
                    <a:pt x="1140" y="656"/>
                  </a:lnTo>
                  <a:lnTo>
                    <a:pt x="1140" y="656"/>
                  </a:lnTo>
                  <a:lnTo>
                    <a:pt x="1143" y="656"/>
                  </a:lnTo>
                  <a:lnTo>
                    <a:pt x="1143" y="664"/>
                  </a:lnTo>
                  <a:lnTo>
                    <a:pt x="1143" y="664"/>
                  </a:lnTo>
                  <a:lnTo>
                    <a:pt x="1163" y="664"/>
                  </a:lnTo>
                  <a:lnTo>
                    <a:pt x="1163" y="664"/>
                  </a:lnTo>
                  <a:lnTo>
                    <a:pt x="1163" y="664"/>
                  </a:lnTo>
                  <a:lnTo>
                    <a:pt x="1163" y="664"/>
                  </a:lnTo>
                  <a:lnTo>
                    <a:pt x="1163" y="682"/>
                  </a:lnTo>
                  <a:lnTo>
                    <a:pt x="1163" y="682"/>
                  </a:lnTo>
                  <a:lnTo>
                    <a:pt x="1173" y="682"/>
                  </a:lnTo>
                  <a:lnTo>
                    <a:pt x="1173" y="690"/>
                  </a:lnTo>
                  <a:lnTo>
                    <a:pt x="1173" y="690"/>
                  </a:lnTo>
                  <a:lnTo>
                    <a:pt x="1203" y="690"/>
                  </a:lnTo>
                  <a:lnTo>
                    <a:pt x="1203" y="699"/>
                  </a:lnTo>
                  <a:lnTo>
                    <a:pt x="1203" y="699"/>
                  </a:lnTo>
                  <a:lnTo>
                    <a:pt x="1213" y="699"/>
                  </a:lnTo>
                  <a:lnTo>
                    <a:pt x="1213" y="707"/>
                  </a:lnTo>
                  <a:lnTo>
                    <a:pt x="1213" y="707"/>
                  </a:lnTo>
                  <a:lnTo>
                    <a:pt x="1215" y="707"/>
                  </a:lnTo>
                  <a:lnTo>
                    <a:pt x="1215" y="717"/>
                  </a:lnTo>
                  <a:lnTo>
                    <a:pt x="1215" y="717"/>
                  </a:lnTo>
                  <a:lnTo>
                    <a:pt x="1231" y="717"/>
                  </a:lnTo>
                  <a:lnTo>
                    <a:pt x="1231" y="726"/>
                  </a:lnTo>
                  <a:lnTo>
                    <a:pt x="1231" y="726"/>
                  </a:lnTo>
                  <a:lnTo>
                    <a:pt x="1234" y="726"/>
                  </a:lnTo>
                  <a:lnTo>
                    <a:pt x="1234" y="726"/>
                  </a:lnTo>
                  <a:lnTo>
                    <a:pt x="1234" y="726"/>
                  </a:lnTo>
                  <a:lnTo>
                    <a:pt x="1234" y="726"/>
                  </a:lnTo>
                  <a:lnTo>
                    <a:pt x="1234" y="743"/>
                  </a:lnTo>
                  <a:lnTo>
                    <a:pt x="1234" y="743"/>
                  </a:lnTo>
                  <a:lnTo>
                    <a:pt x="1240" y="743"/>
                  </a:lnTo>
                  <a:lnTo>
                    <a:pt x="1240" y="752"/>
                  </a:lnTo>
                  <a:lnTo>
                    <a:pt x="1240" y="752"/>
                  </a:lnTo>
                  <a:lnTo>
                    <a:pt x="1243" y="752"/>
                  </a:lnTo>
                  <a:lnTo>
                    <a:pt x="1243" y="760"/>
                  </a:lnTo>
                  <a:lnTo>
                    <a:pt x="1243" y="760"/>
                  </a:lnTo>
                  <a:lnTo>
                    <a:pt x="1252" y="760"/>
                  </a:lnTo>
                  <a:lnTo>
                    <a:pt x="1252" y="760"/>
                  </a:lnTo>
                  <a:lnTo>
                    <a:pt x="1252" y="760"/>
                  </a:lnTo>
                  <a:lnTo>
                    <a:pt x="1252" y="760"/>
                  </a:lnTo>
                  <a:lnTo>
                    <a:pt x="1252" y="778"/>
                  </a:lnTo>
                  <a:lnTo>
                    <a:pt x="1252" y="778"/>
                  </a:lnTo>
                  <a:lnTo>
                    <a:pt x="1282" y="778"/>
                  </a:lnTo>
                  <a:lnTo>
                    <a:pt x="1282" y="786"/>
                  </a:lnTo>
                  <a:lnTo>
                    <a:pt x="1282" y="786"/>
                  </a:lnTo>
                  <a:lnTo>
                    <a:pt x="1322" y="786"/>
                  </a:lnTo>
                  <a:lnTo>
                    <a:pt x="1322" y="795"/>
                  </a:lnTo>
                  <a:lnTo>
                    <a:pt x="1322" y="795"/>
                  </a:lnTo>
                  <a:lnTo>
                    <a:pt x="1329" y="795"/>
                  </a:lnTo>
                  <a:lnTo>
                    <a:pt x="1329" y="795"/>
                  </a:lnTo>
                  <a:lnTo>
                    <a:pt x="1329" y="795"/>
                  </a:lnTo>
                  <a:lnTo>
                    <a:pt x="1329" y="795"/>
                  </a:lnTo>
                  <a:lnTo>
                    <a:pt x="1329" y="813"/>
                  </a:lnTo>
                  <a:lnTo>
                    <a:pt x="1329" y="813"/>
                  </a:lnTo>
                  <a:lnTo>
                    <a:pt x="1362" y="813"/>
                  </a:lnTo>
                  <a:lnTo>
                    <a:pt x="1362" y="813"/>
                  </a:lnTo>
                  <a:lnTo>
                    <a:pt x="1362" y="813"/>
                  </a:lnTo>
                  <a:lnTo>
                    <a:pt x="1362" y="813"/>
                  </a:lnTo>
                  <a:lnTo>
                    <a:pt x="1362" y="831"/>
                  </a:lnTo>
                  <a:lnTo>
                    <a:pt x="1362" y="831"/>
                  </a:lnTo>
                  <a:lnTo>
                    <a:pt x="1380" y="831"/>
                  </a:lnTo>
                  <a:lnTo>
                    <a:pt x="1380" y="839"/>
                  </a:lnTo>
                  <a:lnTo>
                    <a:pt x="1380" y="839"/>
                  </a:lnTo>
                  <a:lnTo>
                    <a:pt x="1399" y="839"/>
                  </a:lnTo>
                  <a:lnTo>
                    <a:pt x="1399" y="848"/>
                  </a:lnTo>
                  <a:lnTo>
                    <a:pt x="1399" y="848"/>
                  </a:lnTo>
                  <a:lnTo>
                    <a:pt x="1404" y="848"/>
                  </a:lnTo>
                  <a:lnTo>
                    <a:pt x="1404" y="848"/>
                  </a:lnTo>
                  <a:lnTo>
                    <a:pt x="1404" y="848"/>
                  </a:lnTo>
                  <a:lnTo>
                    <a:pt x="1404" y="848"/>
                  </a:lnTo>
                  <a:lnTo>
                    <a:pt x="1404" y="865"/>
                  </a:lnTo>
                  <a:lnTo>
                    <a:pt x="1404" y="865"/>
                  </a:lnTo>
                  <a:lnTo>
                    <a:pt x="1414" y="865"/>
                  </a:lnTo>
                  <a:lnTo>
                    <a:pt x="1414" y="874"/>
                  </a:lnTo>
                  <a:lnTo>
                    <a:pt x="1414" y="874"/>
                  </a:lnTo>
                  <a:lnTo>
                    <a:pt x="1419" y="874"/>
                  </a:lnTo>
                  <a:lnTo>
                    <a:pt x="1419" y="883"/>
                  </a:lnTo>
                  <a:lnTo>
                    <a:pt x="1419" y="883"/>
                  </a:lnTo>
                  <a:lnTo>
                    <a:pt x="1423" y="883"/>
                  </a:lnTo>
                  <a:lnTo>
                    <a:pt x="1423" y="891"/>
                  </a:lnTo>
                  <a:lnTo>
                    <a:pt x="1423" y="891"/>
                  </a:lnTo>
                  <a:lnTo>
                    <a:pt x="1444" y="891"/>
                  </a:lnTo>
                  <a:lnTo>
                    <a:pt x="1444" y="900"/>
                  </a:lnTo>
                  <a:lnTo>
                    <a:pt x="1444" y="900"/>
                  </a:lnTo>
                  <a:lnTo>
                    <a:pt x="1447" y="900"/>
                  </a:lnTo>
                  <a:lnTo>
                    <a:pt x="1447" y="910"/>
                  </a:lnTo>
                  <a:lnTo>
                    <a:pt x="1447" y="910"/>
                  </a:lnTo>
                  <a:lnTo>
                    <a:pt x="1451" y="910"/>
                  </a:lnTo>
                  <a:lnTo>
                    <a:pt x="1451" y="918"/>
                  </a:lnTo>
                  <a:lnTo>
                    <a:pt x="1451" y="918"/>
                  </a:lnTo>
                  <a:lnTo>
                    <a:pt x="1478" y="918"/>
                  </a:lnTo>
                  <a:lnTo>
                    <a:pt x="1478" y="927"/>
                  </a:lnTo>
                  <a:lnTo>
                    <a:pt x="1478" y="927"/>
                  </a:lnTo>
                  <a:lnTo>
                    <a:pt x="1484" y="927"/>
                  </a:lnTo>
                  <a:lnTo>
                    <a:pt x="1484" y="935"/>
                  </a:lnTo>
                  <a:lnTo>
                    <a:pt x="1484" y="935"/>
                  </a:lnTo>
                  <a:lnTo>
                    <a:pt x="1514" y="935"/>
                  </a:lnTo>
                  <a:lnTo>
                    <a:pt x="1514" y="944"/>
                  </a:lnTo>
                  <a:lnTo>
                    <a:pt x="1514" y="944"/>
                  </a:lnTo>
                  <a:lnTo>
                    <a:pt x="1530" y="944"/>
                  </a:lnTo>
                  <a:lnTo>
                    <a:pt x="1530" y="953"/>
                  </a:lnTo>
                  <a:lnTo>
                    <a:pt x="1530" y="953"/>
                  </a:lnTo>
                  <a:lnTo>
                    <a:pt x="1615" y="953"/>
                  </a:lnTo>
                  <a:lnTo>
                    <a:pt x="1615" y="961"/>
                  </a:lnTo>
                  <a:lnTo>
                    <a:pt x="1615" y="961"/>
                  </a:lnTo>
                  <a:lnTo>
                    <a:pt x="1640" y="961"/>
                  </a:lnTo>
                  <a:lnTo>
                    <a:pt x="1640" y="970"/>
                  </a:lnTo>
                  <a:lnTo>
                    <a:pt x="1640" y="970"/>
                  </a:lnTo>
                  <a:lnTo>
                    <a:pt x="1663" y="970"/>
                  </a:lnTo>
                  <a:lnTo>
                    <a:pt x="1663" y="970"/>
                  </a:lnTo>
                  <a:lnTo>
                    <a:pt x="1663" y="970"/>
                  </a:lnTo>
                  <a:lnTo>
                    <a:pt x="1663" y="970"/>
                  </a:lnTo>
                  <a:lnTo>
                    <a:pt x="1663" y="987"/>
                  </a:lnTo>
                  <a:lnTo>
                    <a:pt x="1663" y="987"/>
                  </a:lnTo>
                  <a:lnTo>
                    <a:pt x="1669" y="987"/>
                  </a:lnTo>
                  <a:lnTo>
                    <a:pt x="1669" y="987"/>
                  </a:lnTo>
                  <a:lnTo>
                    <a:pt x="1669" y="987"/>
                  </a:lnTo>
                  <a:lnTo>
                    <a:pt x="1670" y="987"/>
                  </a:lnTo>
                  <a:lnTo>
                    <a:pt x="1670" y="997"/>
                  </a:lnTo>
                  <a:lnTo>
                    <a:pt x="1670" y="997"/>
                  </a:lnTo>
                  <a:lnTo>
                    <a:pt x="1675" y="997"/>
                  </a:lnTo>
                  <a:lnTo>
                    <a:pt x="1675" y="997"/>
                  </a:lnTo>
                  <a:lnTo>
                    <a:pt x="1675" y="997"/>
                  </a:lnTo>
                  <a:lnTo>
                    <a:pt x="1675" y="997"/>
                  </a:lnTo>
                  <a:lnTo>
                    <a:pt x="1675" y="1014"/>
                  </a:lnTo>
                  <a:lnTo>
                    <a:pt x="1675" y="1014"/>
                  </a:lnTo>
                  <a:lnTo>
                    <a:pt x="1685" y="1014"/>
                  </a:lnTo>
                  <a:lnTo>
                    <a:pt x="1685" y="1023"/>
                  </a:lnTo>
                  <a:lnTo>
                    <a:pt x="1685" y="1023"/>
                  </a:lnTo>
                  <a:lnTo>
                    <a:pt x="1694" y="1023"/>
                  </a:lnTo>
                  <a:lnTo>
                    <a:pt x="1694" y="1032"/>
                  </a:lnTo>
                  <a:lnTo>
                    <a:pt x="1694" y="1032"/>
                  </a:lnTo>
                  <a:lnTo>
                    <a:pt x="1734" y="1032"/>
                  </a:lnTo>
                  <a:lnTo>
                    <a:pt x="1734" y="1040"/>
                  </a:lnTo>
                  <a:lnTo>
                    <a:pt x="1734" y="1040"/>
                  </a:lnTo>
                  <a:lnTo>
                    <a:pt x="1755" y="1040"/>
                  </a:lnTo>
                  <a:lnTo>
                    <a:pt x="1755" y="1040"/>
                  </a:lnTo>
                  <a:lnTo>
                    <a:pt x="1755" y="1040"/>
                  </a:lnTo>
                  <a:lnTo>
                    <a:pt x="1755" y="1040"/>
                  </a:lnTo>
                  <a:lnTo>
                    <a:pt x="1755" y="1058"/>
                  </a:lnTo>
                  <a:lnTo>
                    <a:pt x="1755" y="1058"/>
                  </a:lnTo>
                  <a:lnTo>
                    <a:pt x="1789" y="1058"/>
                  </a:lnTo>
                  <a:lnTo>
                    <a:pt x="1789" y="1066"/>
                  </a:lnTo>
                  <a:lnTo>
                    <a:pt x="1789" y="1066"/>
                  </a:lnTo>
                  <a:lnTo>
                    <a:pt x="1810" y="1066"/>
                  </a:lnTo>
                  <a:lnTo>
                    <a:pt x="1810" y="1075"/>
                  </a:lnTo>
                  <a:lnTo>
                    <a:pt x="1810" y="1075"/>
                  </a:lnTo>
                  <a:lnTo>
                    <a:pt x="1819" y="1075"/>
                  </a:lnTo>
                  <a:lnTo>
                    <a:pt x="1819" y="1084"/>
                  </a:lnTo>
                  <a:lnTo>
                    <a:pt x="1819" y="1084"/>
                  </a:lnTo>
                  <a:lnTo>
                    <a:pt x="1862" y="1084"/>
                  </a:lnTo>
                  <a:lnTo>
                    <a:pt x="1862" y="1093"/>
                  </a:lnTo>
                  <a:lnTo>
                    <a:pt x="1862" y="1093"/>
                  </a:lnTo>
                  <a:lnTo>
                    <a:pt x="1883" y="1093"/>
                  </a:lnTo>
                  <a:lnTo>
                    <a:pt x="1883" y="1102"/>
                  </a:lnTo>
                  <a:lnTo>
                    <a:pt x="1883" y="1102"/>
                  </a:lnTo>
                  <a:lnTo>
                    <a:pt x="1908" y="1102"/>
                  </a:lnTo>
                  <a:lnTo>
                    <a:pt x="1908" y="1111"/>
                  </a:lnTo>
                  <a:lnTo>
                    <a:pt x="1908" y="1111"/>
                  </a:lnTo>
                  <a:lnTo>
                    <a:pt x="1919" y="1111"/>
                  </a:lnTo>
                  <a:lnTo>
                    <a:pt x="1919" y="1111"/>
                  </a:lnTo>
                  <a:lnTo>
                    <a:pt x="1919" y="1111"/>
                  </a:lnTo>
                  <a:lnTo>
                    <a:pt x="1919" y="1111"/>
                  </a:lnTo>
                  <a:lnTo>
                    <a:pt x="1919" y="1128"/>
                  </a:lnTo>
                  <a:lnTo>
                    <a:pt x="1919" y="1128"/>
                  </a:lnTo>
                  <a:lnTo>
                    <a:pt x="1944" y="1128"/>
                  </a:lnTo>
                  <a:lnTo>
                    <a:pt x="1944" y="1138"/>
                  </a:lnTo>
                  <a:lnTo>
                    <a:pt x="1944" y="1138"/>
                  </a:lnTo>
                  <a:lnTo>
                    <a:pt x="1950" y="1138"/>
                  </a:lnTo>
                  <a:lnTo>
                    <a:pt x="1950" y="1146"/>
                  </a:lnTo>
                  <a:lnTo>
                    <a:pt x="1950" y="1146"/>
                  </a:lnTo>
                  <a:lnTo>
                    <a:pt x="1978" y="1146"/>
                  </a:lnTo>
                  <a:lnTo>
                    <a:pt x="1978" y="1156"/>
                  </a:lnTo>
                  <a:lnTo>
                    <a:pt x="1978" y="1156"/>
                  </a:lnTo>
                  <a:lnTo>
                    <a:pt x="2015" y="1156"/>
                  </a:lnTo>
                  <a:lnTo>
                    <a:pt x="2015" y="1167"/>
                  </a:lnTo>
                  <a:lnTo>
                    <a:pt x="2015" y="1167"/>
                  </a:lnTo>
                  <a:lnTo>
                    <a:pt x="2023" y="1167"/>
                  </a:lnTo>
                  <a:lnTo>
                    <a:pt x="2023" y="1176"/>
                  </a:lnTo>
                  <a:lnTo>
                    <a:pt x="2023" y="1176"/>
                  </a:lnTo>
                  <a:lnTo>
                    <a:pt x="2042" y="1176"/>
                  </a:lnTo>
                  <a:lnTo>
                    <a:pt x="2042" y="1187"/>
                  </a:lnTo>
                  <a:lnTo>
                    <a:pt x="2042" y="1187"/>
                  </a:lnTo>
                  <a:lnTo>
                    <a:pt x="2045" y="1187"/>
                  </a:lnTo>
                  <a:lnTo>
                    <a:pt x="2045" y="1198"/>
                  </a:lnTo>
                  <a:lnTo>
                    <a:pt x="2045" y="1198"/>
                  </a:lnTo>
                  <a:lnTo>
                    <a:pt x="2051" y="1198"/>
                  </a:lnTo>
                  <a:lnTo>
                    <a:pt x="2051" y="1209"/>
                  </a:lnTo>
                  <a:lnTo>
                    <a:pt x="2051" y="1209"/>
                  </a:lnTo>
                  <a:lnTo>
                    <a:pt x="2057" y="1209"/>
                  </a:lnTo>
                  <a:lnTo>
                    <a:pt x="2057" y="1209"/>
                  </a:lnTo>
                  <a:lnTo>
                    <a:pt x="2057" y="1209"/>
                  </a:lnTo>
                  <a:lnTo>
                    <a:pt x="2057" y="1209"/>
                  </a:lnTo>
                  <a:lnTo>
                    <a:pt x="2057" y="1232"/>
                  </a:lnTo>
                  <a:lnTo>
                    <a:pt x="2057" y="1232"/>
                  </a:lnTo>
                  <a:lnTo>
                    <a:pt x="2060" y="1232"/>
                  </a:lnTo>
                  <a:lnTo>
                    <a:pt x="2060" y="1242"/>
                  </a:lnTo>
                  <a:lnTo>
                    <a:pt x="2060" y="1242"/>
                  </a:lnTo>
                  <a:lnTo>
                    <a:pt x="2066" y="1242"/>
                  </a:lnTo>
                  <a:lnTo>
                    <a:pt x="2066" y="1253"/>
                  </a:lnTo>
                  <a:lnTo>
                    <a:pt x="2066" y="1253"/>
                  </a:lnTo>
                  <a:lnTo>
                    <a:pt x="2072" y="1253"/>
                  </a:lnTo>
                  <a:lnTo>
                    <a:pt x="2072" y="1265"/>
                  </a:lnTo>
                  <a:lnTo>
                    <a:pt x="2072" y="1265"/>
                  </a:lnTo>
                  <a:lnTo>
                    <a:pt x="2085" y="1265"/>
                  </a:lnTo>
                  <a:lnTo>
                    <a:pt x="2085" y="1276"/>
                  </a:lnTo>
                  <a:lnTo>
                    <a:pt x="2085" y="1276"/>
                  </a:lnTo>
                  <a:lnTo>
                    <a:pt x="2093" y="1276"/>
                  </a:lnTo>
                  <a:lnTo>
                    <a:pt x="2093" y="1287"/>
                  </a:lnTo>
                  <a:lnTo>
                    <a:pt x="2093" y="1287"/>
                  </a:lnTo>
                  <a:lnTo>
                    <a:pt x="2130" y="1287"/>
                  </a:lnTo>
                  <a:lnTo>
                    <a:pt x="2130" y="1300"/>
                  </a:lnTo>
                  <a:lnTo>
                    <a:pt x="2130" y="1300"/>
                  </a:lnTo>
                  <a:lnTo>
                    <a:pt x="2222" y="1300"/>
                  </a:lnTo>
                  <a:lnTo>
                    <a:pt x="2222" y="1314"/>
                  </a:lnTo>
                  <a:lnTo>
                    <a:pt x="2222" y="1314"/>
                  </a:lnTo>
                  <a:lnTo>
                    <a:pt x="2226" y="1314"/>
                  </a:lnTo>
                  <a:lnTo>
                    <a:pt x="2226" y="1314"/>
                  </a:lnTo>
                  <a:lnTo>
                    <a:pt x="2226" y="1314"/>
                  </a:lnTo>
                  <a:lnTo>
                    <a:pt x="2227" y="1314"/>
                  </a:lnTo>
                  <a:lnTo>
                    <a:pt x="2227" y="1329"/>
                  </a:lnTo>
                  <a:lnTo>
                    <a:pt x="2227" y="1329"/>
                  </a:lnTo>
                  <a:lnTo>
                    <a:pt x="2346" y="1329"/>
                  </a:lnTo>
                  <a:lnTo>
                    <a:pt x="2346" y="1345"/>
                  </a:lnTo>
                  <a:lnTo>
                    <a:pt x="2346" y="1345"/>
                  </a:lnTo>
                  <a:lnTo>
                    <a:pt x="2368" y="1345"/>
                  </a:lnTo>
                  <a:lnTo>
                    <a:pt x="2368" y="1361"/>
                  </a:lnTo>
                  <a:lnTo>
                    <a:pt x="2368" y="1361"/>
                  </a:lnTo>
                  <a:lnTo>
                    <a:pt x="2383" y="1361"/>
                  </a:lnTo>
                  <a:lnTo>
                    <a:pt x="2383" y="1378"/>
                  </a:lnTo>
                  <a:lnTo>
                    <a:pt x="2383" y="1378"/>
                  </a:lnTo>
                  <a:lnTo>
                    <a:pt x="2431" y="1378"/>
                  </a:lnTo>
                  <a:lnTo>
                    <a:pt x="2431" y="1396"/>
                  </a:lnTo>
                  <a:lnTo>
                    <a:pt x="2431" y="1396"/>
                  </a:lnTo>
                  <a:lnTo>
                    <a:pt x="2480" y="1396"/>
                  </a:lnTo>
                  <a:lnTo>
                    <a:pt x="2480" y="1416"/>
                  </a:lnTo>
                  <a:lnTo>
                    <a:pt x="2480" y="1416"/>
                  </a:lnTo>
                  <a:lnTo>
                    <a:pt x="2505" y="1416"/>
                  </a:lnTo>
                  <a:lnTo>
                    <a:pt x="2505" y="1436"/>
                  </a:lnTo>
                  <a:lnTo>
                    <a:pt x="2505" y="1436"/>
                  </a:lnTo>
                  <a:lnTo>
                    <a:pt x="2553" y="1436"/>
                  </a:lnTo>
                  <a:lnTo>
                    <a:pt x="2553" y="1457"/>
                  </a:lnTo>
                  <a:lnTo>
                    <a:pt x="2553" y="1457"/>
                  </a:lnTo>
                  <a:lnTo>
                    <a:pt x="2636" y="1457"/>
                  </a:lnTo>
                  <a:lnTo>
                    <a:pt x="2636" y="1481"/>
                  </a:lnTo>
                  <a:lnTo>
                    <a:pt x="2636" y="1481"/>
                  </a:lnTo>
                  <a:lnTo>
                    <a:pt x="2667" y="1481"/>
                  </a:lnTo>
                  <a:lnTo>
                    <a:pt x="2667" y="1507"/>
                  </a:lnTo>
                  <a:lnTo>
                    <a:pt x="2667" y="1507"/>
                  </a:lnTo>
                  <a:lnTo>
                    <a:pt x="2782" y="1507"/>
                  </a:lnTo>
                  <a:lnTo>
                    <a:pt x="2782" y="1507"/>
                  </a:lnTo>
                  <a:lnTo>
                    <a:pt x="2782" y="1507"/>
                  </a:lnTo>
                  <a:lnTo>
                    <a:pt x="2794" y="1507"/>
                  </a:lnTo>
                  <a:lnTo>
                    <a:pt x="2794" y="1548"/>
                  </a:lnTo>
                  <a:lnTo>
                    <a:pt x="2794" y="1548"/>
                  </a:lnTo>
                  <a:lnTo>
                    <a:pt x="3339" y="1548"/>
                  </a:lnTo>
                  <a:lnTo>
                    <a:pt x="3339" y="1548"/>
                  </a:lnTo>
                  <a:lnTo>
                    <a:pt x="3339" y="1548"/>
                  </a:lnTo>
                  <a:lnTo>
                    <a:pt x="3462" y="1548"/>
                  </a:lnTo>
                  <a:lnTo>
                    <a:pt x="3462" y="1548"/>
                  </a:lnTo>
                </a:path>
              </a:pathLst>
            </a:custGeom>
            <a:noFill/>
            <a:ln w="28575" cap="flat">
              <a:solidFill>
                <a:srgbClr val="00857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2068" name="Rectangle 1097">
              <a:extLst>
                <a:ext uri="{FF2B5EF4-FFF2-40B4-BE49-F238E27FC236}">
                  <a16:creationId xmlns:a16="http://schemas.microsoft.com/office/drawing/2014/main" id="{21896978-1000-264A-7184-83E933E7EAEF}"/>
                </a:ext>
              </a:extLst>
            </p:cNvPr>
            <p:cNvSpPr>
              <a:spLocks noChangeArrowheads="1"/>
            </p:cNvSpPr>
            <p:nvPr/>
          </p:nvSpPr>
          <p:spPr bwMode="auto">
            <a:xfrm>
              <a:off x="4077315" y="5137294"/>
              <a:ext cx="1245276"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Time, months</a:t>
              </a:r>
              <a:endPar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2069" name="Rectangle 1098">
              <a:extLst>
                <a:ext uri="{FF2B5EF4-FFF2-40B4-BE49-F238E27FC236}">
                  <a16:creationId xmlns:a16="http://schemas.microsoft.com/office/drawing/2014/main" id="{7D15E7BC-25A9-C506-5844-4AD5BBA3382C}"/>
                </a:ext>
              </a:extLst>
            </p:cNvPr>
            <p:cNvSpPr>
              <a:spLocks noChangeArrowheads="1"/>
            </p:cNvSpPr>
            <p:nvPr/>
          </p:nvSpPr>
          <p:spPr bwMode="auto">
            <a:xfrm rot="16200000">
              <a:off x="-73301" y="2909867"/>
              <a:ext cx="173124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Overall Survival, %</a:t>
              </a:r>
              <a:endPar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2070" name="Rectangle 1099">
              <a:extLst>
                <a:ext uri="{FF2B5EF4-FFF2-40B4-BE49-F238E27FC236}">
                  <a16:creationId xmlns:a16="http://schemas.microsoft.com/office/drawing/2014/main" id="{1AE13758-30DA-CF5B-6E5C-4D64624EFF67}"/>
                </a:ext>
              </a:extLst>
            </p:cNvPr>
            <p:cNvSpPr>
              <a:spLocks noChangeArrowheads="1"/>
            </p:cNvSpPr>
            <p:nvPr/>
          </p:nvSpPr>
          <p:spPr bwMode="auto">
            <a:xfrm>
              <a:off x="676904" y="5235277"/>
              <a:ext cx="92974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No. at risk</a:t>
              </a:r>
              <a:endPar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2071" name="Rectangle 1100">
              <a:extLst>
                <a:ext uri="{FF2B5EF4-FFF2-40B4-BE49-F238E27FC236}">
                  <a16:creationId xmlns:a16="http://schemas.microsoft.com/office/drawing/2014/main" id="{EAFC2243-7726-DC0F-C815-2E1C96DE272F}"/>
                </a:ext>
              </a:extLst>
            </p:cNvPr>
            <p:cNvSpPr>
              <a:spLocks noChangeArrowheads="1"/>
            </p:cNvSpPr>
            <p:nvPr/>
          </p:nvSpPr>
          <p:spPr bwMode="auto">
            <a:xfrm>
              <a:off x="1309042" y="5505812"/>
              <a:ext cx="32220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00857C"/>
                  </a:solidFill>
                  <a:effectLst/>
                  <a:uLnTx/>
                  <a:uFillTx/>
                  <a:latin typeface="Arial" panose="020B0604020202020204" pitchFamily="34" charset="0"/>
                  <a:ea typeface="MS PGothic" panose="020B0600070205080204" pitchFamily="34" charset="-128"/>
                  <a:cs typeface="+mn-cs"/>
                </a:rPr>
                <a:t>234</a:t>
              </a:r>
              <a:endPar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2072" name="Rectangle 1101">
              <a:extLst>
                <a:ext uri="{FF2B5EF4-FFF2-40B4-BE49-F238E27FC236}">
                  <a16:creationId xmlns:a16="http://schemas.microsoft.com/office/drawing/2014/main" id="{630CA1DA-BF0F-BF3C-E94C-DD11784C6D9B}"/>
                </a:ext>
              </a:extLst>
            </p:cNvPr>
            <p:cNvSpPr>
              <a:spLocks noChangeArrowheads="1"/>
            </p:cNvSpPr>
            <p:nvPr/>
          </p:nvSpPr>
          <p:spPr bwMode="auto">
            <a:xfrm>
              <a:off x="2188236" y="5505812"/>
              <a:ext cx="32220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00857C"/>
                  </a:solidFill>
                  <a:effectLst/>
                  <a:uLnTx/>
                  <a:uFillTx/>
                  <a:latin typeface="Arial" panose="020B0604020202020204" pitchFamily="34" charset="0"/>
                  <a:ea typeface="MS PGothic" panose="020B0600070205080204" pitchFamily="34" charset="-128"/>
                  <a:cs typeface="+mn-cs"/>
                </a:rPr>
                <a:t>207</a:t>
              </a:r>
              <a:endPar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2073" name="Rectangle 1102">
              <a:extLst>
                <a:ext uri="{FF2B5EF4-FFF2-40B4-BE49-F238E27FC236}">
                  <a16:creationId xmlns:a16="http://schemas.microsoft.com/office/drawing/2014/main" id="{DFBA6065-CADD-A27C-93BA-E6DD8D54C19C}"/>
                </a:ext>
              </a:extLst>
            </p:cNvPr>
            <p:cNvSpPr>
              <a:spLocks noChangeArrowheads="1"/>
            </p:cNvSpPr>
            <p:nvPr/>
          </p:nvSpPr>
          <p:spPr bwMode="auto">
            <a:xfrm>
              <a:off x="3074578" y="5505812"/>
              <a:ext cx="32220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00857C"/>
                  </a:solidFill>
                  <a:effectLst/>
                  <a:uLnTx/>
                  <a:uFillTx/>
                  <a:latin typeface="Arial" panose="020B0604020202020204" pitchFamily="34" charset="0"/>
                  <a:ea typeface="MS PGothic" panose="020B0600070205080204" pitchFamily="34" charset="-128"/>
                  <a:cs typeface="+mn-cs"/>
                </a:rPr>
                <a:t>161</a:t>
              </a:r>
              <a:endPar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2074" name="Rectangle 1103">
              <a:extLst>
                <a:ext uri="{FF2B5EF4-FFF2-40B4-BE49-F238E27FC236}">
                  <a16:creationId xmlns:a16="http://schemas.microsoft.com/office/drawing/2014/main" id="{7623EEAF-91AE-7431-690C-24A19BE7B3DE}"/>
                </a:ext>
              </a:extLst>
            </p:cNvPr>
            <p:cNvSpPr>
              <a:spLocks noChangeArrowheads="1"/>
            </p:cNvSpPr>
            <p:nvPr/>
          </p:nvSpPr>
          <p:spPr bwMode="auto">
            <a:xfrm>
              <a:off x="3957653" y="5505812"/>
              <a:ext cx="32220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00857C"/>
                  </a:solidFill>
                  <a:effectLst/>
                  <a:uLnTx/>
                  <a:uFillTx/>
                  <a:latin typeface="Arial" panose="020B0604020202020204" pitchFamily="34" charset="0"/>
                  <a:ea typeface="MS PGothic" panose="020B0600070205080204" pitchFamily="34" charset="-128"/>
                  <a:cs typeface="+mn-cs"/>
                </a:rPr>
                <a:t>120</a:t>
              </a:r>
              <a:endPar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2075" name="Rectangle 1104">
              <a:extLst>
                <a:ext uri="{FF2B5EF4-FFF2-40B4-BE49-F238E27FC236}">
                  <a16:creationId xmlns:a16="http://schemas.microsoft.com/office/drawing/2014/main" id="{7460CA7E-B976-844A-F4EC-542E837D8D65}"/>
                </a:ext>
              </a:extLst>
            </p:cNvPr>
            <p:cNvSpPr>
              <a:spLocks noChangeArrowheads="1"/>
            </p:cNvSpPr>
            <p:nvPr/>
          </p:nvSpPr>
          <p:spPr bwMode="auto">
            <a:xfrm>
              <a:off x="4886788" y="5505812"/>
              <a:ext cx="2148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00857C"/>
                  </a:solidFill>
                  <a:effectLst/>
                  <a:uLnTx/>
                  <a:uFillTx/>
                  <a:latin typeface="Arial" panose="020B0604020202020204" pitchFamily="34" charset="0"/>
                  <a:ea typeface="MS PGothic" panose="020B0600070205080204" pitchFamily="34" charset="-128"/>
                  <a:cs typeface="+mn-cs"/>
                </a:rPr>
                <a:t>49</a:t>
              </a:r>
              <a:endPar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2076" name="Rectangle 1105">
              <a:extLst>
                <a:ext uri="{FF2B5EF4-FFF2-40B4-BE49-F238E27FC236}">
                  <a16:creationId xmlns:a16="http://schemas.microsoft.com/office/drawing/2014/main" id="{90561DE6-9CC2-7414-0570-A4C815FEBEA3}"/>
                </a:ext>
              </a:extLst>
            </p:cNvPr>
            <p:cNvSpPr>
              <a:spLocks noChangeArrowheads="1"/>
            </p:cNvSpPr>
            <p:nvPr/>
          </p:nvSpPr>
          <p:spPr bwMode="auto">
            <a:xfrm>
              <a:off x="1309042" y="5751014"/>
              <a:ext cx="32220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610F0F"/>
                  </a:solidFill>
                  <a:effectLst/>
                  <a:uLnTx/>
                  <a:uFillTx/>
                  <a:latin typeface="Arial" panose="020B0604020202020204" pitchFamily="34" charset="0"/>
                  <a:ea typeface="MS PGothic" panose="020B0600070205080204" pitchFamily="34" charset="-128"/>
                  <a:cs typeface="+mn-cs"/>
                </a:rPr>
                <a:t>232</a:t>
              </a:r>
              <a:endPar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2077" name="Rectangle 1106">
              <a:extLst>
                <a:ext uri="{FF2B5EF4-FFF2-40B4-BE49-F238E27FC236}">
                  <a16:creationId xmlns:a16="http://schemas.microsoft.com/office/drawing/2014/main" id="{F9C2CBAF-B20B-8860-DC41-14D532B1E23E}"/>
                </a:ext>
              </a:extLst>
            </p:cNvPr>
            <p:cNvSpPr>
              <a:spLocks noChangeArrowheads="1"/>
            </p:cNvSpPr>
            <p:nvPr/>
          </p:nvSpPr>
          <p:spPr bwMode="auto">
            <a:xfrm>
              <a:off x="2188236" y="5751014"/>
              <a:ext cx="32220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610F0F"/>
                  </a:solidFill>
                  <a:effectLst/>
                  <a:uLnTx/>
                  <a:uFillTx/>
                  <a:latin typeface="Arial" panose="020B0604020202020204" pitchFamily="34" charset="0"/>
                  <a:ea typeface="MS PGothic" panose="020B0600070205080204" pitchFamily="34" charset="-128"/>
                  <a:cs typeface="+mn-cs"/>
                </a:rPr>
                <a:t>200</a:t>
              </a:r>
              <a:endPar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2078" name="Rectangle 1107">
              <a:extLst>
                <a:ext uri="{FF2B5EF4-FFF2-40B4-BE49-F238E27FC236}">
                  <a16:creationId xmlns:a16="http://schemas.microsoft.com/office/drawing/2014/main" id="{F18BCFFA-9D90-AFC2-35F4-9255A9E6FAD1}"/>
                </a:ext>
              </a:extLst>
            </p:cNvPr>
            <p:cNvSpPr>
              <a:spLocks noChangeArrowheads="1"/>
            </p:cNvSpPr>
            <p:nvPr/>
          </p:nvSpPr>
          <p:spPr bwMode="auto">
            <a:xfrm>
              <a:off x="3074578" y="5751014"/>
              <a:ext cx="32220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610F0F"/>
                  </a:solidFill>
                  <a:effectLst/>
                  <a:uLnTx/>
                  <a:uFillTx/>
                  <a:latin typeface="Arial" panose="020B0604020202020204" pitchFamily="34" charset="0"/>
                  <a:ea typeface="MS PGothic" panose="020B0600070205080204" pitchFamily="34" charset="-128"/>
                  <a:cs typeface="+mn-cs"/>
                </a:rPr>
                <a:t>137</a:t>
              </a:r>
              <a:endPar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2079" name="Rectangle 1108">
              <a:extLst>
                <a:ext uri="{FF2B5EF4-FFF2-40B4-BE49-F238E27FC236}">
                  <a16:creationId xmlns:a16="http://schemas.microsoft.com/office/drawing/2014/main" id="{FC784C96-4E7A-548C-FEDE-50B3544C708E}"/>
                </a:ext>
              </a:extLst>
            </p:cNvPr>
            <p:cNvSpPr>
              <a:spLocks noChangeArrowheads="1"/>
            </p:cNvSpPr>
            <p:nvPr/>
          </p:nvSpPr>
          <p:spPr bwMode="auto">
            <a:xfrm>
              <a:off x="4011354" y="5751014"/>
              <a:ext cx="2148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610F0F"/>
                  </a:solidFill>
                  <a:effectLst/>
                  <a:uLnTx/>
                  <a:uFillTx/>
                  <a:latin typeface="Arial" panose="020B0604020202020204" pitchFamily="34" charset="0"/>
                  <a:ea typeface="MS PGothic" panose="020B0600070205080204" pitchFamily="34" charset="-128"/>
                  <a:cs typeface="+mn-cs"/>
                </a:rPr>
                <a:t>89</a:t>
              </a:r>
              <a:endPar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2080" name="Rectangle 1109">
              <a:extLst>
                <a:ext uri="{FF2B5EF4-FFF2-40B4-BE49-F238E27FC236}">
                  <a16:creationId xmlns:a16="http://schemas.microsoft.com/office/drawing/2014/main" id="{20E530C1-0F54-DEFE-CFFA-91C11421756C}"/>
                </a:ext>
              </a:extLst>
            </p:cNvPr>
            <p:cNvSpPr>
              <a:spLocks noChangeArrowheads="1"/>
            </p:cNvSpPr>
            <p:nvPr/>
          </p:nvSpPr>
          <p:spPr bwMode="auto">
            <a:xfrm>
              <a:off x="4886788" y="5751014"/>
              <a:ext cx="2148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610F0F"/>
                  </a:solidFill>
                  <a:effectLst/>
                  <a:uLnTx/>
                  <a:uFillTx/>
                  <a:latin typeface="Arial" panose="020B0604020202020204" pitchFamily="34" charset="0"/>
                  <a:ea typeface="MS PGothic" panose="020B0600070205080204" pitchFamily="34" charset="-128"/>
                  <a:cs typeface="+mn-cs"/>
                </a:rPr>
                <a:t>41</a:t>
              </a:r>
              <a:endPar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2081" name="Rectangle 1110">
              <a:extLst>
                <a:ext uri="{FF2B5EF4-FFF2-40B4-BE49-F238E27FC236}">
                  <a16:creationId xmlns:a16="http://schemas.microsoft.com/office/drawing/2014/main" id="{EE4391AC-CA6F-FD81-42EF-F3EFB667B507}"/>
                </a:ext>
              </a:extLst>
            </p:cNvPr>
            <p:cNvSpPr>
              <a:spLocks noChangeArrowheads="1"/>
            </p:cNvSpPr>
            <p:nvPr/>
          </p:nvSpPr>
          <p:spPr bwMode="auto">
            <a:xfrm>
              <a:off x="7605987" y="5505812"/>
              <a:ext cx="1074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00857C"/>
                  </a:solidFill>
                  <a:effectLst/>
                  <a:uLnTx/>
                  <a:uFillTx/>
                  <a:latin typeface="Arial" panose="020B0604020202020204" pitchFamily="34" charset="0"/>
                  <a:ea typeface="MS PGothic" panose="020B0600070205080204" pitchFamily="34" charset="-128"/>
                  <a:cs typeface="+mn-cs"/>
                </a:rPr>
                <a:t>0</a:t>
              </a:r>
              <a:endPar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2082" name="Rectangle 1111">
              <a:extLst>
                <a:ext uri="{FF2B5EF4-FFF2-40B4-BE49-F238E27FC236}">
                  <a16:creationId xmlns:a16="http://schemas.microsoft.com/office/drawing/2014/main" id="{DF7D34E0-B6B1-BCAA-8C06-B444DB190082}"/>
                </a:ext>
              </a:extLst>
            </p:cNvPr>
            <p:cNvSpPr>
              <a:spLocks noChangeArrowheads="1"/>
            </p:cNvSpPr>
            <p:nvPr/>
          </p:nvSpPr>
          <p:spPr bwMode="auto">
            <a:xfrm>
              <a:off x="7605987" y="5751014"/>
              <a:ext cx="1074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610F0F"/>
                  </a:solidFill>
                  <a:effectLst/>
                  <a:uLnTx/>
                  <a:uFillTx/>
                  <a:latin typeface="Arial" panose="020B0604020202020204" pitchFamily="34" charset="0"/>
                  <a:ea typeface="MS PGothic" panose="020B0600070205080204" pitchFamily="34" charset="-128"/>
                  <a:cs typeface="+mn-cs"/>
                </a:rPr>
                <a:t>0</a:t>
              </a:r>
              <a:endPar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2083" name="Rectangle 1112">
              <a:extLst>
                <a:ext uri="{FF2B5EF4-FFF2-40B4-BE49-F238E27FC236}">
                  <a16:creationId xmlns:a16="http://schemas.microsoft.com/office/drawing/2014/main" id="{E7D49F92-BD97-A26E-AC4D-4584BF0DB9A0}"/>
                </a:ext>
              </a:extLst>
            </p:cNvPr>
            <p:cNvSpPr>
              <a:spLocks noChangeArrowheads="1"/>
            </p:cNvSpPr>
            <p:nvPr/>
          </p:nvSpPr>
          <p:spPr bwMode="auto">
            <a:xfrm>
              <a:off x="5785399" y="5505812"/>
              <a:ext cx="2148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00857C"/>
                  </a:solidFill>
                  <a:effectLst/>
                  <a:uLnTx/>
                  <a:uFillTx/>
                  <a:latin typeface="Arial" panose="020B0604020202020204" pitchFamily="34" charset="0"/>
                  <a:ea typeface="MS PGothic" panose="020B0600070205080204" pitchFamily="34" charset="-128"/>
                  <a:cs typeface="+mn-cs"/>
                </a:rPr>
                <a:t>13</a:t>
              </a:r>
              <a:endPar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2084" name="Rectangle 1113">
              <a:extLst>
                <a:ext uri="{FF2B5EF4-FFF2-40B4-BE49-F238E27FC236}">
                  <a16:creationId xmlns:a16="http://schemas.microsoft.com/office/drawing/2014/main" id="{1A779EF6-5796-E5C0-B496-F2B471CFF766}"/>
                </a:ext>
              </a:extLst>
            </p:cNvPr>
            <p:cNvSpPr>
              <a:spLocks noChangeArrowheads="1"/>
            </p:cNvSpPr>
            <p:nvPr/>
          </p:nvSpPr>
          <p:spPr bwMode="auto">
            <a:xfrm>
              <a:off x="5785399" y="5751014"/>
              <a:ext cx="2148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610F0F"/>
                  </a:solidFill>
                  <a:effectLst/>
                  <a:uLnTx/>
                  <a:uFillTx/>
                  <a:latin typeface="Arial" panose="020B0604020202020204" pitchFamily="34" charset="0"/>
                  <a:ea typeface="MS PGothic" panose="020B0600070205080204" pitchFamily="34" charset="-128"/>
                  <a:cs typeface="+mn-cs"/>
                </a:rPr>
                <a:t>10</a:t>
              </a:r>
              <a:endPar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2085" name="Rectangle 1114">
              <a:extLst>
                <a:ext uri="{FF2B5EF4-FFF2-40B4-BE49-F238E27FC236}">
                  <a16:creationId xmlns:a16="http://schemas.microsoft.com/office/drawing/2014/main" id="{2A6B3EB2-0185-A48A-77F9-45CF4EA05D8A}"/>
                </a:ext>
              </a:extLst>
            </p:cNvPr>
            <p:cNvSpPr>
              <a:spLocks noChangeArrowheads="1"/>
            </p:cNvSpPr>
            <p:nvPr/>
          </p:nvSpPr>
          <p:spPr bwMode="auto">
            <a:xfrm>
              <a:off x="6721749" y="5505812"/>
              <a:ext cx="1074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00857C"/>
                  </a:solidFill>
                  <a:effectLst/>
                  <a:uLnTx/>
                  <a:uFillTx/>
                  <a:latin typeface="Arial" panose="020B0604020202020204" pitchFamily="34" charset="0"/>
                  <a:ea typeface="MS PGothic" panose="020B0600070205080204" pitchFamily="34" charset="-128"/>
                  <a:cs typeface="+mn-cs"/>
                </a:rPr>
                <a:t>3</a:t>
              </a:r>
              <a:endPar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2086" name="Rectangle 1115">
              <a:extLst>
                <a:ext uri="{FF2B5EF4-FFF2-40B4-BE49-F238E27FC236}">
                  <a16:creationId xmlns:a16="http://schemas.microsoft.com/office/drawing/2014/main" id="{662E6C05-36D1-3C1F-D60E-112954E26C92}"/>
                </a:ext>
              </a:extLst>
            </p:cNvPr>
            <p:cNvSpPr>
              <a:spLocks noChangeArrowheads="1"/>
            </p:cNvSpPr>
            <p:nvPr/>
          </p:nvSpPr>
          <p:spPr bwMode="auto">
            <a:xfrm>
              <a:off x="6721749" y="5751014"/>
              <a:ext cx="1074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610F0F"/>
                  </a:solidFill>
                  <a:effectLst/>
                  <a:uLnTx/>
                  <a:uFillTx/>
                  <a:latin typeface="Arial" panose="020B0604020202020204" pitchFamily="34" charset="0"/>
                  <a:ea typeface="MS PGothic" panose="020B0600070205080204" pitchFamily="34" charset="-128"/>
                  <a:cs typeface="+mn-cs"/>
                </a:rPr>
                <a:t>1</a:t>
              </a:r>
              <a:endPar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sp>
        <p:nvSpPr>
          <p:cNvPr id="4" name="TextBox 3">
            <a:extLst>
              <a:ext uri="{FF2B5EF4-FFF2-40B4-BE49-F238E27FC236}">
                <a16:creationId xmlns:a16="http://schemas.microsoft.com/office/drawing/2014/main" id="{1B3A8E50-8A1D-F6E1-96C6-AEB3F7D91502}"/>
              </a:ext>
            </a:extLst>
          </p:cNvPr>
          <p:cNvSpPr txBox="1"/>
          <p:nvPr/>
        </p:nvSpPr>
        <p:spPr>
          <a:xfrm>
            <a:off x="3385880" y="1404384"/>
            <a:ext cx="792205" cy="674031"/>
          </a:xfrm>
          <a:prstGeom prst="rect">
            <a:avLst/>
          </a:prstGeom>
          <a:noFill/>
        </p:spPr>
        <p:txBody>
          <a:bodyPr wrap="none" rtlCol="0">
            <a:spAutoFit/>
          </a:bodyPr>
          <a:lstStyle/>
          <a:p>
            <a:pPr marL="0" marR="0" lvl="0" indent="0" algn="l" defTabSz="45725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12-mo</a:t>
            </a:r>
          </a:p>
          <a:p>
            <a:pPr marL="0" marR="0" lvl="0" indent="0" algn="l" defTabSz="45725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857C"/>
                </a:solidFill>
                <a:effectLst/>
                <a:uLnTx/>
                <a:uFillTx/>
                <a:latin typeface="Arial" panose="020B0604020202020204" pitchFamily="34" charset="0"/>
                <a:ea typeface="MS PGothic" panose="020B0600070205080204" pitchFamily="34" charset="-128"/>
                <a:cs typeface="Arial" panose="020B0604020202020204" pitchFamily="34" charset="0"/>
              </a:rPr>
              <a:t>69.1%  </a:t>
            </a:r>
            <a:br>
              <a:rPr kumimoji="0" lang="en-US" sz="1400" b="1" i="0" u="none" strike="noStrike" kern="1200" cap="none" spc="0" normalizeH="0" baseline="0" noProof="0" dirty="0">
                <a:ln>
                  <a:noFill/>
                </a:ln>
                <a:solidFill>
                  <a:srgbClr val="00877C"/>
                </a:solidFill>
                <a:effectLst/>
                <a:uLnTx/>
                <a:uFillTx/>
                <a:latin typeface="Arial" panose="020B0604020202020204" pitchFamily="34" charset="0"/>
                <a:ea typeface="MS PGothic" panose="020B0600070205080204" pitchFamily="34" charset="-128"/>
                <a:cs typeface="Arial" panose="020B0604020202020204" pitchFamily="34" charset="0"/>
              </a:rPr>
            </a:br>
            <a:r>
              <a:rPr kumimoji="0" lang="en-US" sz="1400" b="1" i="0" u="none" strike="noStrike" kern="1200" cap="none" spc="0" normalizeH="0" baseline="0" noProof="0" dirty="0">
                <a:ln>
                  <a:noFill/>
                </a:ln>
                <a:solidFill>
                  <a:srgbClr val="610F0F"/>
                </a:solidFill>
                <a:effectLst/>
                <a:uLnTx/>
                <a:uFillTx/>
                <a:latin typeface="Arial" panose="020B0604020202020204" pitchFamily="34" charset="0"/>
                <a:ea typeface="MS PGothic" panose="020B0600070205080204" pitchFamily="34" charset="-128"/>
                <a:cs typeface="Arial" panose="020B0604020202020204" pitchFamily="34" charset="0"/>
              </a:rPr>
              <a:t>59.3% </a:t>
            </a:r>
          </a:p>
        </p:txBody>
      </p:sp>
      <p:cxnSp>
        <p:nvCxnSpPr>
          <p:cNvPr id="6" name="Straight Connector 5">
            <a:extLst>
              <a:ext uri="{FF2B5EF4-FFF2-40B4-BE49-F238E27FC236}">
                <a16:creationId xmlns:a16="http://schemas.microsoft.com/office/drawing/2014/main" id="{1FCFAEB7-F036-5F37-DA45-DA0C272F97DB}"/>
              </a:ext>
            </a:extLst>
          </p:cNvPr>
          <p:cNvCxnSpPr>
            <a:cxnSpLocks/>
          </p:cNvCxnSpPr>
          <p:nvPr/>
        </p:nvCxnSpPr>
        <p:spPr>
          <a:xfrm flipV="1">
            <a:off x="3326707" y="1502162"/>
            <a:ext cx="8378" cy="3345039"/>
          </a:xfrm>
          <a:prstGeom prst="line">
            <a:avLst/>
          </a:prstGeom>
          <a:ln w="19050" cap="flat" cmpd="sng" algn="ctr">
            <a:solidFill>
              <a:schemeClr val="tx1"/>
            </a:solidFill>
            <a:prstDash val="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58" name="CasellaDiTesto 157">
            <a:extLst>
              <a:ext uri="{FF2B5EF4-FFF2-40B4-BE49-F238E27FC236}">
                <a16:creationId xmlns:a16="http://schemas.microsoft.com/office/drawing/2014/main" id="{172FBA1C-7528-40FB-B48E-69CEC04D9B27}"/>
              </a:ext>
            </a:extLst>
          </p:cNvPr>
          <p:cNvSpPr txBox="1"/>
          <p:nvPr/>
        </p:nvSpPr>
        <p:spPr>
          <a:xfrm>
            <a:off x="171938" y="6579234"/>
            <a:ext cx="1822487" cy="215444"/>
          </a:xfrm>
          <a:prstGeom prst="rect">
            <a:avLst/>
          </a:prstGeom>
          <a:noFill/>
        </p:spPr>
        <p:txBody>
          <a:bodyPr wrap="none" lIns="0" tIns="0" rIns="0" bIns="0" rtlCol="0" anchor="t" anchorCtr="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400" b="0" i="0" u="none" strike="noStrike" kern="600" cap="none" spc="3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mn-cs"/>
              </a:rPr>
              <a:t>Colombo N, ESMO 2025</a:t>
            </a:r>
          </a:p>
        </p:txBody>
      </p:sp>
      <p:sp>
        <p:nvSpPr>
          <p:cNvPr id="8" name="TextBox 7">
            <a:extLst>
              <a:ext uri="{FF2B5EF4-FFF2-40B4-BE49-F238E27FC236}">
                <a16:creationId xmlns:a16="http://schemas.microsoft.com/office/drawing/2014/main" id="{25141203-92B0-75A2-3F62-D30E29899A9C}"/>
              </a:ext>
            </a:extLst>
          </p:cNvPr>
          <p:cNvSpPr txBox="1"/>
          <p:nvPr/>
        </p:nvSpPr>
        <p:spPr>
          <a:xfrm>
            <a:off x="9059604" y="6494872"/>
            <a:ext cx="3132396"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Courtesy of Nicoletta Colombo, MD</a:t>
            </a:r>
          </a:p>
        </p:txBody>
      </p:sp>
    </p:spTree>
    <p:extLst>
      <p:ext uri="{BB962C8B-B14F-4D97-AF65-F5344CB8AC3E}">
        <p14:creationId xmlns:p14="http://schemas.microsoft.com/office/powerpoint/2010/main" val="23750911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370626-0EF2-B4F9-54A7-93B9B7E58F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6BE36C-9178-5790-45FB-E3F2777495FB}"/>
              </a:ext>
            </a:extLst>
          </p:cNvPr>
          <p:cNvSpPr>
            <a:spLocks noGrp="1"/>
          </p:cNvSpPr>
          <p:nvPr>
            <p:ph type="title"/>
          </p:nvPr>
        </p:nvSpPr>
        <p:spPr>
          <a:xfrm>
            <a:off x="767838" y="260648"/>
            <a:ext cx="10358967" cy="1143000"/>
          </a:xfrm>
        </p:spPr>
        <p:txBody>
          <a:bodyPr/>
          <a:lstStyle/>
          <a:p>
            <a:pPr algn="l"/>
            <a:r>
              <a:rPr lang="en-US" sz="2800" dirty="0"/>
              <a:t>FDA Approves Pembrolizumab with Paclitaxel for Platinum-Resistant Epithelial Ovarian, Fallopian Tube or Primary Peritoneal Carcinoma</a:t>
            </a:r>
            <a:br>
              <a:rPr lang="en-US" sz="2800" dirty="0"/>
            </a:br>
            <a:r>
              <a:rPr lang="en-US" sz="2400" dirty="0"/>
              <a:t>Press Release: February 10, 2026</a:t>
            </a:r>
          </a:p>
        </p:txBody>
      </p:sp>
      <p:sp>
        <p:nvSpPr>
          <p:cNvPr id="3" name="Content Placeholder 2">
            <a:extLst>
              <a:ext uri="{FF2B5EF4-FFF2-40B4-BE49-F238E27FC236}">
                <a16:creationId xmlns:a16="http://schemas.microsoft.com/office/drawing/2014/main" id="{8C827410-D038-7ED4-49CE-1D57531B227F}"/>
              </a:ext>
            </a:extLst>
          </p:cNvPr>
          <p:cNvSpPr>
            <a:spLocks noGrp="1"/>
          </p:cNvSpPr>
          <p:nvPr>
            <p:ph idx="1"/>
          </p:nvPr>
        </p:nvSpPr>
        <p:spPr>
          <a:xfrm>
            <a:off x="623946" y="1549914"/>
            <a:ext cx="10647861" cy="4605235"/>
          </a:xfrm>
        </p:spPr>
        <p:txBody>
          <a:bodyPr/>
          <a:lstStyle/>
          <a:p>
            <a:pPr marL="98425" indent="0">
              <a:lnSpc>
                <a:spcPts val="2600"/>
              </a:lnSpc>
              <a:spcBef>
                <a:spcPts val="0"/>
              </a:spcBef>
              <a:spcAft>
                <a:spcPts val="2400"/>
              </a:spcAft>
              <a:buNone/>
            </a:pPr>
            <a:r>
              <a:rPr lang="en-US" sz="2000" b="0" dirty="0">
                <a:solidFill>
                  <a:schemeClr val="tx1"/>
                </a:solidFill>
                <a:cs typeface="Times New Roman" panose="02020603050405020304" pitchFamily="18" charset="0"/>
              </a:rPr>
              <a:t>“The Food and Drug Administration approved pembrolizumab as well as pembrolizumab and </a:t>
            </a:r>
            <a:r>
              <a:rPr lang="en-US" sz="2000" b="0" dirty="0" err="1">
                <a:solidFill>
                  <a:schemeClr val="tx1"/>
                </a:solidFill>
                <a:cs typeface="Times New Roman" panose="02020603050405020304" pitchFamily="18" charset="0"/>
              </a:rPr>
              <a:t>berahyaluronidase</a:t>
            </a:r>
            <a:r>
              <a:rPr lang="en-US" sz="2000" b="0" dirty="0">
                <a:solidFill>
                  <a:schemeClr val="tx1"/>
                </a:solidFill>
                <a:cs typeface="Times New Roman" panose="02020603050405020304" pitchFamily="18" charset="0"/>
              </a:rPr>
              <a:t> alfa-</a:t>
            </a:r>
            <a:r>
              <a:rPr lang="en-US" sz="2000" b="0" dirty="0" err="1">
                <a:solidFill>
                  <a:schemeClr val="tx1"/>
                </a:solidFill>
                <a:cs typeface="Times New Roman" panose="02020603050405020304" pitchFamily="18" charset="0"/>
              </a:rPr>
              <a:t>pmph</a:t>
            </a:r>
            <a:r>
              <a:rPr lang="en-US" sz="2000" b="0" dirty="0">
                <a:solidFill>
                  <a:schemeClr val="tx1"/>
                </a:solidFill>
                <a:cs typeface="Times New Roman" panose="02020603050405020304" pitchFamily="18" charset="0"/>
              </a:rPr>
              <a:t> in combination with paclitaxel, with or without bevacizumab, for adult patients with platinum-resistant epithelial ovarian, fallopian tube, or primary peritoneal carcinoma whose tumors express PD-L1 (CPS≥1) as determined by an FDA-authorized test, and who have received one or two prior systemic treatment regimens.</a:t>
            </a:r>
          </a:p>
          <a:p>
            <a:pPr marL="98425" indent="0">
              <a:lnSpc>
                <a:spcPts val="2600"/>
              </a:lnSpc>
              <a:spcBef>
                <a:spcPts val="0"/>
              </a:spcBef>
              <a:spcAft>
                <a:spcPts val="2400"/>
              </a:spcAft>
              <a:buNone/>
            </a:pPr>
            <a:r>
              <a:rPr lang="en-US" sz="2000" b="0" dirty="0">
                <a:solidFill>
                  <a:schemeClr val="tx1"/>
                </a:solidFill>
                <a:cs typeface="Times New Roman" panose="02020603050405020304" pitchFamily="18" charset="0"/>
              </a:rPr>
              <a:t>FDA also approved the PD-L1 IHC 22C3 </a:t>
            </a:r>
            <a:r>
              <a:rPr lang="en-US" sz="2000" b="0" dirty="0" err="1">
                <a:solidFill>
                  <a:schemeClr val="tx1"/>
                </a:solidFill>
                <a:cs typeface="Times New Roman" panose="02020603050405020304" pitchFamily="18" charset="0"/>
              </a:rPr>
              <a:t>pharmDx</a:t>
            </a:r>
            <a:r>
              <a:rPr lang="en-US" sz="2000" b="0" dirty="0">
                <a:solidFill>
                  <a:schemeClr val="tx1"/>
                </a:solidFill>
                <a:cs typeface="Times New Roman" panose="02020603050405020304" pitchFamily="18" charset="0"/>
              </a:rPr>
              <a:t> as a companion diagnostic device to identify patients with epithelial ovarian, fallopian tube, or primary peritoneal carcinoma whose tumors express PD-L1 (CPS≥1) for treatment with pembrolizumab.</a:t>
            </a:r>
          </a:p>
          <a:p>
            <a:pPr marL="98425" indent="0">
              <a:lnSpc>
                <a:spcPts val="2600"/>
              </a:lnSpc>
              <a:spcBef>
                <a:spcPts val="0"/>
              </a:spcBef>
              <a:spcAft>
                <a:spcPts val="2400"/>
              </a:spcAft>
              <a:buNone/>
            </a:pPr>
            <a:r>
              <a:rPr lang="en-US" sz="2000" b="0" dirty="0">
                <a:solidFill>
                  <a:schemeClr val="tx1"/>
                </a:solidFill>
                <a:cs typeface="Times New Roman" panose="02020603050405020304" pitchFamily="18" charset="0"/>
              </a:rPr>
              <a:t>Efficacy was evaluated in KEYNOTE-B96 (NCT05116189), a multicenter, randomized, double-blind, placebo-controlled trial that enrolled 643 patients with platinum-resistant, epithelial ovarian, fallopian tube, or primary peritoneal carcinoma who received one or two prior lines of systemic therapy for ovarian carcinoma.” </a:t>
            </a:r>
          </a:p>
          <a:p>
            <a:pPr marL="98425" indent="0">
              <a:lnSpc>
                <a:spcPts val="2600"/>
              </a:lnSpc>
              <a:spcBef>
                <a:spcPts val="0"/>
              </a:spcBef>
              <a:spcAft>
                <a:spcPts val="2400"/>
              </a:spcAft>
              <a:buNone/>
            </a:pPr>
            <a:endParaRPr lang="en-US" sz="2000" b="0" dirty="0">
              <a:solidFill>
                <a:schemeClr val="tx1"/>
              </a:solidFill>
              <a:cs typeface="Times New Roman" panose="02020603050405020304" pitchFamily="18" charset="0"/>
            </a:endParaRPr>
          </a:p>
        </p:txBody>
      </p:sp>
      <p:sp>
        <p:nvSpPr>
          <p:cNvPr id="6" name="TextBox 5">
            <a:extLst>
              <a:ext uri="{FF2B5EF4-FFF2-40B4-BE49-F238E27FC236}">
                <a16:creationId xmlns:a16="http://schemas.microsoft.com/office/drawing/2014/main" id="{3179B89B-ADE5-6B8D-CA33-9803E883B9CA}"/>
              </a:ext>
            </a:extLst>
          </p:cNvPr>
          <p:cNvSpPr txBox="1"/>
          <p:nvPr/>
        </p:nvSpPr>
        <p:spPr>
          <a:xfrm>
            <a:off x="604268" y="6255368"/>
            <a:ext cx="9164140" cy="58477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cs typeface="+mn-cs"/>
              </a:rPr>
              <a:t>https://</a:t>
            </a:r>
            <a:r>
              <a:rPr kumimoji="0" lang="en-US" sz="1600" b="0" i="0" u="none" strike="noStrike" kern="1200" cap="none" spc="0" normalizeH="0" baseline="0" noProof="0" dirty="0" err="1">
                <a:ln>
                  <a:noFill/>
                </a:ln>
                <a:solidFill>
                  <a:srgbClr val="000000"/>
                </a:solidFill>
                <a:effectLst/>
                <a:uLnTx/>
                <a:uFillTx/>
                <a:latin typeface="Calibri"/>
                <a:ea typeface="MS PGothic" charset="0"/>
                <a:cs typeface="+mn-cs"/>
              </a:rPr>
              <a:t>www.fda.gov</a:t>
            </a:r>
            <a:r>
              <a:rPr kumimoji="0" lang="en-US" sz="1600" b="0" i="0" u="none" strike="noStrike" kern="1200" cap="none" spc="0" normalizeH="0" baseline="0" noProof="0" dirty="0">
                <a:ln>
                  <a:noFill/>
                </a:ln>
                <a:solidFill>
                  <a:srgbClr val="000000"/>
                </a:solidFill>
                <a:effectLst/>
                <a:uLnTx/>
                <a:uFillTx/>
                <a:latin typeface="Calibri"/>
                <a:ea typeface="MS PGothic" charset="0"/>
                <a:cs typeface="+mn-cs"/>
              </a:rPr>
              <a:t>/drugs/resources-information-approved-drugs/fda-approves-pembrolizumab-paclitaxel-platinum-resistant-epithelial-ovarian-fallopian-tube-or</a:t>
            </a:r>
          </a:p>
        </p:txBody>
      </p:sp>
    </p:spTree>
    <p:extLst>
      <p:ext uri="{BB962C8B-B14F-4D97-AF65-F5344CB8AC3E}">
        <p14:creationId xmlns:p14="http://schemas.microsoft.com/office/powerpoint/2010/main" val="27970274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person wearing headphones and sitting in front of a microphone&#10;&#10;AI-generated content may be incorrect.">
            <a:extLst>
              <a:ext uri="{FF2B5EF4-FFF2-40B4-BE49-F238E27FC236}">
                <a16:creationId xmlns:a16="http://schemas.microsoft.com/office/drawing/2014/main" id="{CBBA24C2-D730-99A7-49D7-BFD17F89DE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352" y="260648"/>
            <a:ext cx="7772400" cy="4371975"/>
          </a:xfrm>
          <a:prstGeom prst="rect">
            <a:avLst/>
          </a:prstGeom>
          <a:ln w="50800">
            <a:solidFill>
              <a:schemeClr val="bg1"/>
            </a:solidFill>
            <a:miter lim="800000"/>
          </a:ln>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E83E27D5-D86A-C911-7184-B2C7B92AE40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396944" y="3573016"/>
            <a:ext cx="5544616" cy="3118847"/>
          </a:xfrm>
          <a:prstGeom prst="rect">
            <a:avLst/>
          </a:prstGeom>
          <a:ln w="50800">
            <a:solidFill>
              <a:schemeClr val="bg1"/>
            </a:solidFill>
            <a:miter lim="800000"/>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9471646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13 CuadroTexto"/>
          <p:cNvSpPr txBox="1"/>
          <p:nvPr/>
        </p:nvSpPr>
        <p:spPr>
          <a:xfrm>
            <a:off x="431371" y="140469"/>
            <a:ext cx="11389568"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Calibri" panose="020F0502020204030204"/>
                <a:ea typeface="MS PGothic" charset="0"/>
                <a:cs typeface="+mn-cs"/>
              </a:rPr>
              <a:t>Pivotal Trials of ICIs in ES SCLC – Long term outcome</a:t>
            </a:r>
          </a:p>
        </p:txBody>
      </p:sp>
      <p:pic>
        <p:nvPicPr>
          <p:cNvPr id="3" name="Imagen 2">
            <a:extLst>
              <a:ext uri="{FF2B5EF4-FFF2-40B4-BE49-F238E27FC236}">
                <a16:creationId xmlns:a16="http://schemas.microsoft.com/office/drawing/2014/main" id="{7995588F-5525-7FE5-297C-94DA3520120E}"/>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t="8269" r="6673" b="1100"/>
          <a:stretch/>
        </p:blipFill>
        <p:spPr>
          <a:xfrm>
            <a:off x="579120" y="932572"/>
            <a:ext cx="11023600" cy="5114937"/>
          </a:xfrm>
          <a:prstGeom prst="rect">
            <a:avLst/>
          </a:prstGeom>
        </p:spPr>
      </p:pic>
      <p:sp>
        <p:nvSpPr>
          <p:cNvPr id="6" name="Rectángulo 5">
            <a:extLst>
              <a:ext uri="{FF2B5EF4-FFF2-40B4-BE49-F238E27FC236}">
                <a16:creationId xmlns:a16="http://schemas.microsoft.com/office/drawing/2014/main" id="{7DCEC489-8F99-09F9-ABE2-7B9F5824AEF9}"/>
              </a:ext>
            </a:extLst>
          </p:cNvPr>
          <p:cNvSpPr/>
          <p:nvPr/>
        </p:nvSpPr>
        <p:spPr>
          <a:xfrm>
            <a:off x="10982960" y="5284921"/>
            <a:ext cx="629920" cy="7625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DD8C1BA9-B113-14D8-03D1-59FE52E83347}"/>
              </a:ext>
            </a:extLst>
          </p:cNvPr>
          <p:cNvSpPr txBox="1"/>
          <p:nvPr/>
        </p:nvSpPr>
        <p:spPr>
          <a:xfrm>
            <a:off x="0" y="6519446"/>
            <a:ext cx="2600199"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Courtesy of Corey J Langer, MD</a:t>
            </a:r>
          </a:p>
        </p:txBody>
      </p:sp>
    </p:spTree>
    <p:extLst>
      <p:ext uri="{BB962C8B-B14F-4D97-AF65-F5344CB8AC3E}">
        <p14:creationId xmlns:p14="http://schemas.microsoft.com/office/powerpoint/2010/main" val="20477315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AAEEB8-0720-8F11-C1E8-2612952BA6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398426-D5B5-CA95-AE96-35DB84ABCA17}"/>
              </a:ext>
            </a:extLst>
          </p:cNvPr>
          <p:cNvSpPr>
            <a:spLocks noGrp="1"/>
          </p:cNvSpPr>
          <p:nvPr>
            <p:ph type="title"/>
          </p:nvPr>
        </p:nvSpPr>
        <p:spPr/>
        <p:txBody>
          <a:bodyPr/>
          <a:lstStyle/>
          <a:p>
            <a:pPr algn="l"/>
            <a:r>
              <a:rPr lang="en-US" dirty="0"/>
              <a:t>Phase III IMpower133 Trial: Primary Progression-Free Survival with Atezolizumab/Carboplatin/Etoposide (ITT Population)</a:t>
            </a:r>
          </a:p>
        </p:txBody>
      </p:sp>
      <p:sp>
        <p:nvSpPr>
          <p:cNvPr id="5" name="TextBox 4">
            <a:extLst>
              <a:ext uri="{FF2B5EF4-FFF2-40B4-BE49-F238E27FC236}">
                <a16:creationId xmlns:a16="http://schemas.microsoft.com/office/drawing/2014/main" id="{02E01B65-633B-D1EA-3B87-4B69D9D89F96}"/>
              </a:ext>
            </a:extLst>
          </p:cNvPr>
          <p:cNvSpPr txBox="1"/>
          <p:nvPr/>
        </p:nvSpPr>
        <p:spPr>
          <a:xfrm>
            <a:off x="0" y="6519446"/>
            <a:ext cx="4910896"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Horn L et al. </a:t>
            </a:r>
            <a:r>
              <a:rPr kumimoji="0" lang="en-US" sz="1500" b="0" i="1" u="none" strike="noStrike" kern="1200" cap="none" spc="0" normalizeH="0" baseline="0" noProof="0" dirty="0">
                <a:ln>
                  <a:noFill/>
                </a:ln>
                <a:solidFill>
                  <a:srgbClr val="000000"/>
                </a:solidFill>
                <a:effectLst/>
                <a:uLnTx/>
                <a:uFillTx/>
                <a:latin typeface="Calibri"/>
                <a:ea typeface="MS PGothic" charset="0"/>
                <a:cs typeface="+mn-cs"/>
              </a:rPr>
              <a:t>N Engl J Med</a:t>
            </a: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 2018 December 6;379(23):2220-9.</a:t>
            </a:r>
          </a:p>
        </p:txBody>
      </p:sp>
      <p:pic>
        <p:nvPicPr>
          <p:cNvPr id="11266" name="Picture 2">
            <a:extLst>
              <a:ext uri="{FF2B5EF4-FFF2-40B4-BE49-F238E27FC236}">
                <a16:creationId xmlns:a16="http://schemas.microsoft.com/office/drawing/2014/main" id="{E5146A20-4219-4CCA-0151-27370FE9B04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525" t="34827" r="1822" b="40012"/>
          <a:stretch>
            <a:fillRect/>
          </a:stretch>
        </p:blipFill>
        <p:spPr bwMode="auto">
          <a:xfrm>
            <a:off x="398200" y="1370013"/>
            <a:ext cx="11387137" cy="478360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77FA39F-CC1A-FFAB-4F5D-EED9AF489C15}"/>
              </a:ext>
            </a:extLst>
          </p:cNvPr>
          <p:cNvSpPr txBox="1"/>
          <p:nvPr/>
        </p:nvSpPr>
        <p:spPr>
          <a:xfrm>
            <a:off x="407963" y="6167754"/>
            <a:ext cx="1945148"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ITT = intention to treat</a:t>
            </a:r>
          </a:p>
        </p:txBody>
      </p:sp>
    </p:spTree>
    <p:extLst>
      <p:ext uri="{BB962C8B-B14F-4D97-AF65-F5344CB8AC3E}">
        <p14:creationId xmlns:p14="http://schemas.microsoft.com/office/powerpoint/2010/main" val="7176194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AF1456-D2CF-0D9D-6D54-094FA2A7BC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AA4D73-1F54-F3E7-0C56-86221666A5D6}"/>
              </a:ext>
            </a:extLst>
          </p:cNvPr>
          <p:cNvSpPr>
            <a:spLocks noGrp="1"/>
          </p:cNvSpPr>
          <p:nvPr>
            <p:ph type="title"/>
          </p:nvPr>
        </p:nvSpPr>
        <p:spPr/>
        <p:txBody>
          <a:bodyPr/>
          <a:lstStyle/>
          <a:p>
            <a:r>
              <a:rPr lang="en-US" dirty="0"/>
              <a:t>Merged Analysis of IMpower133 and </a:t>
            </a:r>
            <a:r>
              <a:rPr lang="en-US" dirty="0" err="1"/>
              <a:t>IMbrella</a:t>
            </a:r>
            <a:r>
              <a:rPr lang="en-US" dirty="0"/>
              <a:t> A: Long-Term OS</a:t>
            </a:r>
          </a:p>
        </p:txBody>
      </p:sp>
      <p:sp>
        <p:nvSpPr>
          <p:cNvPr id="5" name="TextBox 4">
            <a:extLst>
              <a:ext uri="{FF2B5EF4-FFF2-40B4-BE49-F238E27FC236}">
                <a16:creationId xmlns:a16="http://schemas.microsoft.com/office/drawing/2014/main" id="{F141710D-ABA5-D258-3DF3-F23EECAF9BD3}"/>
              </a:ext>
            </a:extLst>
          </p:cNvPr>
          <p:cNvSpPr txBox="1"/>
          <p:nvPr/>
        </p:nvSpPr>
        <p:spPr>
          <a:xfrm>
            <a:off x="0" y="6519446"/>
            <a:ext cx="6993646"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Liu SV et al. WCLC 2023;Abstract OA01.04; Reck M et al. </a:t>
            </a:r>
            <a:r>
              <a:rPr kumimoji="0" lang="en-US" sz="1500" b="0" i="1" u="none" strike="noStrike" kern="1200" cap="none" spc="0" normalizeH="0" baseline="0" noProof="0" dirty="0">
                <a:ln>
                  <a:noFill/>
                </a:ln>
                <a:solidFill>
                  <a:srgbClr val="000000"/>
                </a:solidFill>
                <a:effectLst/>
                <a:uLnTx/>
                <a:uFillTx/>
                <a:latin typeface="Calibri"/>
                <a:ea typeface="MS PGothic" charset="0"/>
                <a:cs typeface="+mn-cs"/>
              </a:rPr>
              <a:t>Lung Cancer </a:t>
            </a: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2024;196:107924.</a:t>
            </a:r>
          </a:p>
        </p:txBody>
      </p:sp>
      <p:grpSp>
        <p:nvGrpSpPr>
          <p:cNvPr id="8" name="Group 7">
            <a:extLst>
              <a:ext uri="{FF2B5EF4-FFF2-40B4-BE49-F238E27FC236}">
                <a16:creationId xmlns:a16="http://schemas.microsoft.com/office/drawing/2014/main" id="{29D02D7C-DAE4-2B71-D988-2BA07291D3BD}"/>
              </a:ext>
            </a:extLst>
          </p:cNvPr>
          <p:cNvGrpSpPr/>
          <p:nvPr/>
        </p:nvGrpSpPr>
        <p:grpSpPr>
          <a:xfrm>
            <a:off x="422806" y="1228725"/>
            <a:ext cx="11346388" cy="4757738"/>
            <a:chOff x="422806" y="1228725"/>
            <a:chExt cx="11346388" cy="4757738"/>
          </a:xfrm>
        </p:grpSpPr>
        <p:pic>
          <p:nvPicPr>
            <p:cNvPr id="6" name="Picture 5" descr="A screenshot of a screen&#10;&#10;AI-generated content may be incorrect.">
              <a:extLst>
                <a:ext uri="{FF2B5EF4-FFF2-40B4-BE49-F238E27FC236}">
                  <a16:creationId xmlns:a16="http://schemas.microsoft.com/office/drawing/2014/main" id="{B7E76DB0-C6A0-08D3-59DF-09B546F4A5A1}"/>
                </a:ext>
              </a:extLst>
            </p:cNvPr>
            <p:cNvPicPr>
              <a:picLocks noChangeAspect="1"/>
            </p:cNvPicPr>
            <p:nvPr/>
          </p:nvPicPr>
          <p:blipFill>
            <a:blip r:embed="rId3">
              <a:extLst>
                <a:ext uri="{28A0092B-C50C-407E-A947-70E740481C1C}">
                  <a14:useLocalDpi xmlns:a14="http://schemas.microsoft.com/office/drawing/2010/main" val="0"/>
                </a:ext>
              </a:extLst>
            </a:blip>
            <a:srcRect t="17647" b="7808"/>
            <a:stretch>
              <a:fillRect/>
            </a:stretch>
          </p:blipFill>
          <p:spPr>
            <a:xfrm>
              <a:off x="422806" y="1228725"/>
              <a:ext cx="11346388" cy="4757738"/>
            </a:xfrm>
            <a:prstGeom prst="rect">
              <a:avLst/>
            </a:prstGeom>
          </p:spPr>
        </p:pic>
        <p:sp>
          <p:nvSpPr>
            <p:cNvPr id="7" name="Rectangle 6">
              <a:extLst>
                <a:ext uri="{FF2B5EF4-FFF2-40B4-BE49-F238E27FC236}">
                  <a16:creationId xmlns:a16="http://schemas.microsoft.com/office/drawing/2014/main" id="{FCB5DFF4-17AE-1DF2-0710-0D1B28B6D8F9}"/>
                </a:ext>
              </a:extLst>
            </p:cNvPr>
            <p:cNvSpPr/>
            <p:nvPr/>
          </p:nvSpPr>
          <p:spPr bwMode="auto">
            <a:xfrm>
              <a:off x="10272713" y="4957763"/>
              <a:ext cx="1496481" cy="10287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grpSp>
      <p:sp>
        <p:nvSpPr>
          <p:cNvPr id="3" name="TextBox 2">
            <a:extLst>
              <a:ext uri="{FF2B5EF4-FFF2-40B4-BE49-F238E27FC236}">
                <a16:creationId xmlns:a16="http://schemas.microsoft.com/office/drawing/2014/main" id="{B9E4D5F6-EA9A-FD74-341F-A3FFF71381AC}"/>
              </a:ext>
            </a:extLst>
          </p:cNvPr>
          <p:cNvSpPr txBox="1"/>
          <p:nvPr/>
        </p:nvSpPr>
        <p:spPr>
          <a:xfrm>
            <a:off x="426720" y="6008320"/>
            <a:ext cx="1644425"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NE = not evaluable</a:t>
            </a:r>
          </a:p>
        </p:txBody>
      </p:sp>
    </p:spTree>
    <p:extLst>
      <p:ext uri="{BB962C8B-B14F-4D97-AF65-F5344CB8AC3E}">
        <p14:creationId xmlns:p14="http://schemas.microsoft.com/office/powerpoint/2010/main" val="7045309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A5DCA6-34FD-4DA3-1DDA-DB1BBFAAB1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353C38-F83E-0D75-F7E3-C98CF92F2EB1}"/>
              </a:ext>
            </a:extLst>
          </p:cNvPr>
          <p:cNvSpPr>
            <a:spLocks noGrp="1"/>
          </p:cNvSpPr>
          <p:nvPr>
            <p:ph type="title"/>
          </p:nvPr>
        </p:nvSpPr>
        <p:spPr>
          <a:xfrm>
            <a:off x="916516" y="0"/>
            <a:ext cx="10358967" cy="1143000"/>
          </a:xfrm>
        </p:spPr>
        <p:txBody>
          <a:bodyPr/>
          <a:lstStyle/>
          <a:p>
            <a:pPr algn="l"/>
            <a:r>
              <a:rPr lang="en-US" dirty="0"/>
              <a:t>Phase III IMpower133: OS by PD-L1 Expression with Atezolizumab/Carboplatin/Etoposide</a:t>
            </a:r>
          </a:p>
        </p:txBody>
      </p:sp>
      <p:sp>
        <p:nvSpPr>
          <p:cNvPr id="5" name="TextBox 4">
            <a:extLst>
              <a:ext uri="{FF2B5EF4-FFF2-40B4-BE49-F238E27FC236}">
                <a16:creationId xmlns:a16="http://schemas.microsoft.com/office/drawing/2014/main" id="{C9312821-7D7F-E931-879A-1804C4271484}"/>
              </a:ext>
            </a:extLst>
          </p:cNvPr>
          <p:cNvSpPr txBox="1"/>
          <p:nvPr/>
        </p:nvSpPr>
        <p:spPr>
          <a:xfrm>
            <a:off x="0" y="6519446"/>
            <a:ext cx="3338606"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Liu SV et al. </a:t>
            </a:r>
            <a:r>
              <a:rPr kumimoji="0" lang="en-US" sz="1500" b="0" i="1" u="none" strike="noStrike" kern="1200" cap="none" spc="0" normalizeH="0" baseline="0" noProof="0" dirty="0">
                <a:ln>
                  <a:noFill/>
                </a:ln>
                <a:solidFill>
                  <a:srgbClr val="000000"/>
                </a:solidFill>
                <a:effectLst/>
                <a:uLnTx/>
                <a:uFillTx/>
                <a:latin typeface="Calibri"/>
                <a:ea typeface="MS PGothic" charset="0"/>
                <a:cs typeface="+mn-cs"/>
              </a:rPr>
              <a:t>J Clin Oncol </a:t>
            </a: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2021;39:619-30.</a:t>
            </a:r>
          </a:p>
        </p:txBody>
      </p:sp>
      <p:pic>
        <p:nvPicPr>
          <p:cNvPr id="4" name="Picture 3">
            <a:extLst>
              <a:ext uri="{FF2B5EF4-FFF2-40B4-BE49-F238E27FC236}">
                <a16:creationId xmlns:a16="http://schemas.microsoft.com/office/drawing/2014/main" id="{C46C2F01-C209-F8F6-FC4C-5CC1686B75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3552" y="1032570"/>
            <a:ext cx="7772400" cy="5486876"/>
          </a:xfrm>
          <a:prstGeom prst="rect">
            <a:avLst/>
          </a:prstGeom>
        </p:spPr>
      </p:pic>
    </p:spTree>
    <p:extLst>
      <p:ext uri="{BB962C8B-B14F-4D97-AF65-F5344CB8AC3E}">
        <p14:creationId xmlns:p14="http://schemas.microsoft.com/office/powerpoint/2010/main" val="6779626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Dr Moore </a:t>
            </a:r>
            <a:r>
              <a:rPr lang="en-US" sz="3200" dirty="0">
                <a:solidFill>
                  <a:srgbClr val="0432FF"/>
                </a:solidFill>
              </a:rPr>
              <a:t>— Disclosures</a:t>
            </a:r>
          </a:p>
        </p:txBody>
      </p:sp>
      <p:graphicFrame>
        <p:nvGraphicFramePr>
          <p:cNvPr id="3" name="Content Placeholder 3">
            <a:extLst>
              <a:ext uri="{FF2B5EF4-FFF2-40B4-BE49-F238E27FC236}">
                <a16:creationId xmlns:a16="http://schemas.microsoft.com/office/drawing/2014/main" id="{D79BE8EF-A597-304A-BB26-509894B2D335}"/>
              </a:ext>
            </a:extLst>
          </p:cNvPr>
          <p:cNvGraphicFramePr>
            <a:graphicFrameLocks/>
          </p:cNvGraphicFramePr>
          <p:nvPr>
            <p:extLst>
              <p:ext uri="{D42A27DB-BD31-4B8C-83A1-F6EECF244321}">
                <p14:modId xmlns:p14="http://schemas.microsoft.com/office/powerpoint/2010/main" val="154084938"/>
              </p:ext>
            </p:extLst>
          </p:nvPr>
        </p:nvGraphicFramePr>
        <p:xfrm>
          <a:off x="836242" y="1433359"/>
          <a:ext cx="10519515" cy="4457700"/>
        </p:xfrm>
        <a:graphic>
          <a:graphicData uri="http://schemas.openxmlformats.org/drawingml/2006/table">
            <a:tbl>
              <a:tblPr firstRow="1" bandRow="1">
                <a:tableStyleId>{F2DE63D5-997A-4646-A377-4702673A728D}</a:tableStyleId>
              </a:tblPr>
              <a:tblGrid>
                <a:gridCol w="2595462">
                  <a:extLst>
                    <a:ext uri="{9D8B030D-6E8A-4147-A177-3AD203B41FA5}">
                      <a16:colId xmlns:a16="http://schemas.microsoft.com/office/drawing/2014/main" val="20000"/>
                    </a:ext>
                  </a:extLst>
                </a:gridCol>
                <a:gridCol w="7924053">
                  <a:extLst>
                    <a:ext uri="{9D8B030D-6E8A-4147-A177-3AD203B41FA5}">
                      <a16:colId xmlns:a16="http://schemas.microsoft.com/office/drawing/2014/main" val="3833924404"/>
                    </a:ext>
                  </a:extLst>
                </a:gridCol>
              </a:tblGrid>
              <a:tr h="475726">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1" dirty="0">
                          <a:solidFill>
                            <a:schemeClr val="tx1"/>
                          </a:solidFill>
                        </a:rPr>
                        <a:t>Advisory Committees</a:t>
                      </a:r>
                      <a:endParaRPr lang="en-US" sz="1800" b="1"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0" dirty="0">
                          <a:solidFill>
                            <a:schemeClr val="tx1"/>
                          </a:solidFill>
                        </a:rPr>
                        <a:t>AstraZeneca Pharmaceuticals LP, </a:t>
                      </a:r>
                      <a:r>
                        <a:rPr lang="en-US" b="0" dirty="0" err="1">
                          <a:solidFill>
                            <a:schemeClr val="tx1"/>
                          </a:solidFill>
                        </a:rPr>
                        <a:t>Corcept</a:t>
                      </a:r>
                      <a:r>
                        <a:rPr lang="en-US" b="0" dirty="0">
                          <a:solidFill>
                            <a:schemeClr val="tx1"/>
                          </a:solidFill>
                        </a:rPr>
                        <a:t> Therapeutics Inc, GSK, Mersana Therapeutics Inc</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110028">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mn-lt"/>
                          <a:ea typeface="+mn-ea"/>
                          <a:cs typeface="+mn-cs"/>
                        </a:rPr>
                        <a:t>Aadi Bioscience, AbbVie Inc, AstraZeneca Pharmaceuticals LP, BioNTech SE, Caris Life Sciences, </a:t>
                      </a:r>
                      <a:r>
                        <a:rPr lang="en-US" sz="1800" b="0" kern="1200" dirty="0" err="1">
                          <a:solidFill>
                            <a:schemeClr val="tx1"/>
                          </a:solidFill>
                          <a:effectLst/>
                          <a:latin typeface="+mn-lt"/>
                          <a:ea typeface="+mn-ea"/>
                          <a:cs typeface="+mn-cs"/>
                        </a:rPr>
                        <a:t>Corcept</a:t>
                      </a:r>
                      <a:r>
                        <a:rPr lang="en-US" sz="1800" b="0" kern="1200" dirty="0">
                          <a:solidFill>
                            <a:schemeClr val="tx1"/>
                          </a:solidFill>
                          <a:effectLst/>
                          <a:latin typeface="+mn-lt"/>
                          <a:ea typeface="+mn-ea"/>
                          <a:cs typeface="+mn-cs"/>
                        </a:rPr>
                        <a:t> Therapeutics Inc, Daiichi Sankyo Inc, Duality Biologics, GSK, </a:t>
                      </a:r>
                      <a:r>
                        <a:rPr lang="en-US" sz="1800" b="0" kern="1200" dirty="0" err="1">
                          <a:solidFill>
                            <a:schemeClr val="tx1"/>
                          </a:solidFill>
                          <a:effectLst/>
                          <a:latin typeface="+mn-lt"/>
                          <a:ea typeface="+mn-ea"/>
                          <a:cs typeface="+mn-cs"/>
                        </a:rPr>
                        <a:t>ImmunoGen</a:t>
                      </a:r>
                      <a:r>
                        <a:rPr lang="en-US" sz="1800" b="0" kern="1200" dirty="0">
                          <a:solidFill>
                            <a:schemeClr val="tx1"/>
                          </a:solidFill>
                          <a:effectLst/>
                          <a:latin typeface="+mn-lt"/>
                          <a:ea typeface="+mn-ea"/>
                          <a:cs typeface="+mn-cs"/>
                        </a:rPr>
                        <a:t> Inc, Janssen Biotech Inc, Merck, Regeneron Pharmaceuticals Inc, Schrödinger, Takeda Pharmaceuticals USA Inc, </a:t>
                      </a:r>
                      <a:r>
                        <a:rPr lang="en-US" sz="1800" b="0" kern="1200" dirty="0" err="1">
                          <a:solidFill>
                            <a:schemeClr val="tx1"/>
                          </a:solidFill>
                          <a:effectLst/>
                          <a:latin typeface="+mn-lt"/>
                          <a:ea typeface="+mn-ea"/>
                          <a:cs typeface="+mn-cs"/>
                        </a:rPr>
                        <a:t>Verastem</a:t>
                      </a:r>
                      <a:r>
                        <a:rPr lang="en-US" sz="1800" b="0" kern="1200" dirty="0">
                          <a:solidFill>
                            <a:schemeClr val="tx1"/>
                          </a:solidFill>
                          <a:effectLst/>
                          <a:latin typeface="+mn-lt"/>
                          <a:ea typeface="+mn-ea"/>
                          <a:cs typeface="+mn-cs"/>
                        </a:rPr>
                        <a:t> Inc, Whitehawk Therapeutics, </a:t>
                      </a:r>
                      <a:r>
                        <a:rPr lang="en-US" sz="1800" b="0" kern="1200" dirty="0" err="1">
                          <a:solidFill>
                            <a:schemeClr val="tx1"/>
                          </a:solidFill>
                          <a:effectLst/>
                          <a:latin typeface="+mn-lt"/>
                          <a:ea typeface="+mn-ea"/>
                          <a:cs typeface="+mn-cs"/>
                        </a:rPr>
                        <a:t>Zentalis</a:t>
                      </a:r>
                      <a:r>
                        <a:rPr lang="en-US" sz="1800" b="0" kern="1200" dirty="0">
                          <a:solidFill>
                            <a:schemeClr val="tx1"/>
                          </a:solidFill>
                          <a:effectLst/>
                          <a:latin typeface="+mn-lt"/>
                          <a:ea typeface="+mn-ea"/>
                          <a:cs typeface="+mn-cs"/>
                        </a:rPr>
                        <a:t> Pharmaceuticals, </a:t>
                      </a:r>
                      <a:r>
                        <a:rPr lang="en-US" sz="1800" b="0" kern="1200" dirty="0" err="1">
                          <a:solidFill>
                            <a:schemeClr val="tx1"/>
                          </a:solidFill>
                          <a:effectLst/>
                          <a:latin typeface="+mn-lt"/>
                          <a:ea typeface="+mn-ea"/>
                          <a:cs typeface="+mn-cs"/>
                        </a:rPr>
                        <a:t>Zymeworks</a:t>
                      </a:r>
                      <a:r>
                        <a:rPr lang="en-US" sz="1800" b="0" kern="1200" dirty="0">
                          <a:solidFill>
                            <a:schemeClr val="tx1"/>
                          </a:solidFill>
                          <a:effectLst/>
                          <a:latin typeface="+mn-lt"/>
                          <a:ea typeface="+mn-ea"/>
                          <a:cs typeface="+mn-cs"/>
                        </a:rPr>
                        <a:t>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75983703"/>
                  </a:ext>
                </a:extLst>
              </a:tr>
              <a:tr h="687160">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mn-lt"/>
                          <a:ea typeface="+mn-ea"/>
                          <a:cs typeface="+mn-cs"/>
                        </a:rPr>
                        <a:t>Accent Therapeutics, </a:t>
                      </a:r>
                      <a:r>
                        <a:rPr lang="en-US" sz="1800" b="0" kern="1200" dirty="0" err="1">
                          <a:solidFill>
                            <a:schemeClr val="tx1"/>
                          </a:solidFill>
                          <a:effectLst/>
                          <a:latin typeface="+mn-lt"/>
                          <a:ea typeface="+mn-ea"/>
                          <a:cs typeface="+mn-cs"/>
                        </a:rPr>
                        <a:t>Advaxis</a:t>
                      </a:r>
                      <a:r>
                        <a:rPr lang="en-US" sz="1800" b="0" kern="1200" dirty="0">
                          <a:solidFill>
                            <a:schemeClr val="tx1"/>
                          </a:solidFill>
                          <a:effectLst/>
                          <a:latin typeface="+mn-lt"/>
                          <a:ea typeface="+mn-ea"/>
                          <a:cs typeface="+mn-cs"/>
                        </a:rPr>
                        <a:t> Inc, </a:t>
                      </a:r>
                      <a:r>
                        <a:rPr lang="en-US" sz="1800" b="0" kern="1200" dirty="0" err="1">
                          <a:solidFill>
                            <a:schemeClr val="tx1"/>
                          </a:solidFill>
                          <a:effectLst/>
                          <a:latin typeface="+mn-lt"/>
                          <a:ea typeface="+mn-ea"/>
                          <a:cs typeface="+mn-cs"/>
                        </a:rPr>
                        <a:t>Allarity</a:t>
                      </a:r>
                      <a:r>
                        <a:rPr lang="en-US" sz="1800" b="0" kern="1200" dirty="0">
                          <a:solidFill>
                            <a:schemeClr val="tx1"/>
                          </a:solidFill>
                          <a:effectLst/>
                          <a:latin typeface="+mn-lt"/>
                          <a:ea typeface="+mn-ea"/>
                          <a:cs typeface="+mn-cs"/>
                        </a:rPr>
                        <a:t> Therapeutics, AstraZeneca Pharmaceuticals LP, Daiichi Sankyo Inc, GSK, Immunocore, </a:t>
                      </a:r>
                      <a:r>
                        <a:rPr lang="en-US" sz="1800" b="0" kern="1200" dirty="0" err="1">
                          <a:solidFill>
                            <a:schemeClr val="tx1"/>
                          </a:solidFill>
                          <a:effectLst/>
                          <a:latin typeface="+mn-lt"/>
                          <a:ea typeface="+mn-ea"/>
                          <a:cs typeface="+mn-cs"/>
                        </a:rPr>
                        <a:t>Iovance</a:t>
                      </a:r>
                      <a:r>
                        <a:rPr lang="en-US" sz="1800" b="0" kern="1200" dirty="0">
                          <a:solidFill>
                            <a:schemeClr val="tx1"/>
                          </a:solidFill>
                          <a:effectLst/>
                          <a:latin typeface="+mn-lt"/>
                          <a:ea typeface="+mn-ea"/>
                          <a:cs typeface="+mn-cs"/>
                        </a:rPr>
                        <a:t> Biotherapeutics, Regeneron Pharmaceuticals Inc, Schrödinger, </a:t>
                      </a:r>
                      <a:r>
                        <a:rPr lang="en-US" sz="1800" b="0" kern="1200" dirty="0" err="1">
                          <a:solidFill>
                            <a:schemeClr val="tx1"/>
                          </a:solidFill>
                          <a:effectLst/>
                          <a:latin typeface="+mn-lt"/>
                          <a:ea typeface="+mn-ea"/>
                          <a:cs typeface="+mn-cs"/>
                        </a:rPr>
                        <a:t>Verastem</a:t>
                      </a:r>
                      <a:r>
                        <a:rPr lang="en-US" sz="1800" b="0" kern="1200" dirty="0">
                          <a:solidFill>
                            <a:schemeClr val="tx1"/>
                          </a:solidFill>
                          <a:effectLst/>
                          <a:latin typeface="+mn-lt"/>
                          <a:ea typeface="+mn-ea"/>
                          <a:cs typeface="+mn-cs"/>
                        </a:rPr>
                        <a:t>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56176290"/>
                  </a:ext>
                </a:extLst>
              </a:tr>
              <a:tr h="687160">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Data and Safety Monitoring Boards/Committees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mn-lt"/>
                          <a:ea typeface="+mn-ea"/>
                          <a:cs typeface="+mn-cs"/>
                        </a:rPr>
                        <a:t>Bicycle Therapeutics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03223576"/>
                  </a:ext>
                </a:extLst>
              </a:tr>
              <a:tr h="475726">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Nonrelevant Financial Relationships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mn-lt"/>
                          <a:ea typeface="+mn-ea"/>
                          <a:cs typeface="+mn-cs"/>
                        </a:rPr>
                        <a:t>ASCO, GOG Partners, NRG Oncology</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95572872"/>
                  </a:ext>
                </a:extLst>
              </a:tr>
            </a:tbl>
          </a:graphicData>
        </a:graphic>
      </p:graphicFrame>
    </p:spTree>
    <p:custDataLst>
      <p:tags r:id="rId1"/>
    </p:custDataLst>
    <p:extLst>
      <p:ext uri="{BB962C8B-B14F-4D97-AF65-F5344CB8AC3E}">
        <p14:creationId xmlns:p14="http://schemas.microsoft.com/office/powerpoint/2010/main" val="40760923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ctrTitle" idx="4294967295"/>
          </p:nvPr>
        </p:nvSpPr>
        <p:spPr>
          <a:xfrm>
            <a:off x="286188" y="214605"/>
            <a:ext cx="11233150" cy="1247350"/>
          </a:xfrm>
          <a:prstGeom prst="rect">
            <a:avLst/>
          </a:prstGeom>
        </p:spPr>
        <p:txBody>
          <a:bodyPr vert="horz" wrap="square" lIns="0" tIns="16087" rIns="0" bIns="0" rtlCol="0" anchor="t">
            <a:spAutoFit/>
          </a:bodyPr>
          <a:lstStyle/>
          <a:p>
            <a:pPr marL="16933">
              <a:lnSpc>
                <a:spcPct val="100000"/>
              </a:lnSpc>
              <a:spcBef>
                <a:spcPts val="127"/>
              </a:spcBef>
            </a:pPr>
            <a:r>
              <a:rPr lang="en-US" dirty="0"/>
              <a:t>T-cell Engagers</a:t>
            </a:r>
            <a:br>
              <a:rPr lang="en-US" dirty="0"/>
            </a:br>
            <a:r>
              <a:rPr lang="en-US" dirty="0"/>
              <a:t>Ubamatamab (REGN4018) in Advanced Ovarian Cancer</a:t>
            </a:r>
          </a:p>
        </p:txBody>
      </p:sp>
      <p:sp>
        <p:nvSpPr>
          <p:cNvPr id="5" name="object 5"/>
          <p:cNvSpPr/>
          <p:nvPr/>
        </p:nvSpPr>
        <p:spPr>
          <a:xfrm>
            <a:off x="6025561" y="1701800"/>
            <a:ext cx="5493777" cy="3822699"/>
          </a:xfrm>
          <a:custGeom>
            <a:avLst/>
            <a:gdLst/>
            <a:ahLst/>
            <a:cxnLst/>
            <a:rect l="l" t="t" r="r" b="b"/>
            <a:pathLst>
              <a:path w="4130040" h="2656840">
                <a:moveTo>
                  <a:pt x="3687318" y="0"/>
                </a:moveTo>
                <a:lnTo>
                  <a:pt x="442722" y="0"/>
                </a:lnTo>
                <a:lnTo>
                  <a:pt x="394488" y="2598"/>
                </a:lnTo>
                <a:lnTo>
                  <a:pt x="347757" y="10212"/>
                </a:lnTo>
                <a:lnTo>
                  <a:pt x="302800" y="22573"/>
                </a:lnTo>
                <a:lnTo>
                  <a:pt x="259886" y="39409"/>
                </a:lnTo>
                <a:lnTo>
                  <a:pt x="219286" y="60452"/>
                </a:lnTo>
                <a:lnTo>
                  <a:pt x="181270" y="85429"/>
                </a:lnTo>
                <a:lnTo>
                  <a:pt x="146108" y="114071"/>
                </a:lnTo>
                <a:lnTo>
                  <a:pt x="114071" y="146108"/>
                </a:lnTo>
                <a:lnTo>
                  <a:pt x="85429" y="181270"/>
                </a:lnTo>
                <a:lnTo>
                  <a:pt x="60452" y="219286"/>
                </a:lnTo>
                <a:lnTo>
                  <a:pt x="39409" y="259886"/>
                </a:lnTo>
                <a:lnTo>
                  <a:pt x="22573" y="302800"/>
                </a:lnTo>
                <a:lnTo>
                  <a:pt x="10212" y="347757"/>
                </a:lnTo>
                <a:lnTo>
                  <a:pt x="2598" y="394488"/>
                </a:lnTo>
                <a:lnTo>
                  <a:pt x="0" y="442722"/>
                </a:lnTo>
                <a:lnTo>
                  <a:pt x="0" y="2213610"/>
                </a:lnTo>
                <a:lnTo>
                  <a:pt x="2598" y="2261848"/>
                </a:lnTo>
                <a:lnTo>
                  <a:pt x="10212" y="2308581"/>
                </a:lnTo>
                <a:lnTo>
                  <a:pt x="22573" y="2353541"/>
                </a:lnTo>
                <a:lnTo>
                  <a:pt x="39409" y="2396456"/>
                </a:lnTo>
                <a:lnTo>
                  <a:pt x="60452" y="2437056"/>
                </a:lnTo>
                <a:lnTo>
                  <a:pt x="85429" y="2475072"/>
                </a:lnTo>
                <a:lnTo>
                  <a:pt x="114071" y="2510233"/>
                </a:lnTo>
                <a:lnTo>
                  <a:pt x="146108" y="2542269"/>
                </a:lnTo>
                <a:lnTo>
                  <a:pt x="181270" y="2570909"/>
                </a:lnTo>
                <a:lnTo>
                  <a:pt x="219286" y="2595885"/>
                </a:lnTo>
                <a:lnTo>
                  <a:pt x="259886" y="2616926"/>
                </a:lnTo>
                <a:lnTo>
                  <a:pt x="302800" y="2633760"/>
                </a:lnTo>
                <a:lnTo>
                  <a:pt x="347757" y="2646120"/>
                </a:lnTo>
                <a:lnTo>
                  <a:pt x="394488" y="2653734"/>
                </a:lnTo>
                <a:lnTo>
                  <a:pt x="442722" y="2656332"/>
                </a:lnTo>
                <a:lnTo>
                  <a:pt x="3687318" y="2656332"/>
                </a:lnTo>
                <a:lnTo>
                  <a:pt x="3735551" y="2653734"/>
                </a:lnTo>
                <a:lnTo>
                  <a:pt x="3782282" y="2646120"/>
                </a:lnTo>
                <a:lnTo>
                  <a:pt x="3827239" y="2633760"/>
                </a:lnTo>
                <a:lnTo>
                  <a:pt x="3870153" y="2616926"/>
                </a:lnTo>
                <a:lnTo>
                  <a:pt x="3910753" y="2595885"/>
                </a:lnTo>
                <a:lnTo>
                  <a:pt x="3948769" y="2570909"/>
                </a:lnTo>
                <a:lnTo>
                  <a:pt x="3983931" y="2542269"/>
                </a:lnTo>
                <a:lnTo>
                  <a:pt x="4015968" y="2510233"/>
                </a:lnTo>
                <a:lnTo>
                  <a:pt x="4044610" y="2475072"/>
                </a:lnTo>
                <a:lnTo>
                  <a:pt x="4069588" y="2437056"/>
                </a:lnTo>
                <a:lnTo>
                  <a:pt x="4090630" y="2396456"/>
                </a:lnTo>
                <a:lnTo>
                  <a:pt x="4107466" y="2353541"/>
                </a:lnTo>
                <a:lnTo>
                  <a:pt x="4119827" y="2308581"/>
                </a:lnTo>
                <a:lnTo>
                  <a:pt x="4127441" y="2261848"/>
                </a:lnTo>
                <a:lnTo>
                  <a:pt x="4130040" y="2213610"/>
                </a:lnTo>
                <a:lnTo>
                  <a:pt x="4130040" y="442722"/>
                </a:lnTo>
                <a:lnTo>
                  <a:pt x="4127441" y="394488"/>
                </a:lnTo>
                <a:lnTo>
                  <a:pt x="4119827" y="347757"/>
                </a:lnTo>
                <a:lnTo>
                  <a:pt x="4107466" y="302800"/>
                </a:lnTo>
                <a:lnTo>
                  <a:pt x="4090630" y="259886"/>
                </a:lnTo>
                <a:lnTo>
                  <a:pt x="4069588" y="219286"/>
                </a:lnTo>
                <a:lnTo>
                  <a:pt x="4044610" y="181270"/>
                </a:lnTo>
                <a:lnTo>
                  <a:pt x="4015968" y="146108"/>
                </a:lnTo>
                <a:lnTo>
                  <a:pt x="3983931" y="114071"/>
                </a:lnTo>
                <a:lnTo>
                  <a:pt x="3948769" y="85429"/>
                </a:lnTo>
                <a:lnTo>
                  <a:pt x="3910753" y="60452"/>
                </a:lnTo>
                <a:lnTo>
                  <a:pt x="3870153" y="39409"/>
                </a:lnTo>
                <a:lnTo>
                  <a:pt x="3827239" y="22573"/>
                </a:lnTo>
                <a:lnTo>
                  <a:pt x="3782282" y="10212"/>
                </a:lnTo>
                <a:lnTo>
                  <a:pt x="3735551" y="2598"/>
                </a:lnTo>
                <a:lnTo>
                  <a:pt x="3687318" y="0"/>
                </a:lnTo>
                <a:close/>
              </a:path>
            </a:pathLst>
          </a:custGeom>
          <a:solidFill>
            <a:srgbClr val="D9D9D9"/>
          </a:solidFill>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6" name="object 6"/>
          <p:cNvSpPr txBox="1"/>
          <p:nvPr/>
        </p:nvSpPr>
        <p:spPr>
          <a:xfrm>
            <a:off x="6314018" y="1869267"/>
            <a:ext cx="4875473" cy="3464965"/>
          </a:xfrm>
          <a:prstGeom prst="rect">
            <a:avLst/>
          </a:prstGeom>
        </p:spPr>
        <p:txBody>
          <a:bodyPr vert="horz" wrap="square" lIns="0" tIns="16933" rIns="0" bIns="0" rtlCol="0">
            <a:spAutoFit/>
          </a:bodyPr>
          <a:lstStyle/>
          <a:p>
            <a:pPr marL="226901" marR="501214" lvl="0" indent="-176949" algn="l" defTabSz="1219170" rtl="0" eaLnBrk="1" fontAlgn="auto" latinLnBrk="0" hangingPunct="1">
              <a:lnSpc>
                <a:spcPct val="100000"/>
              </a:lnSpc>
              <a:spcBef>
                <a:spcPts val="133"/>
              </a:spcBef>
              <a:spcAft>
                <a:spcPts val="0"/>
              </a:spcAft>
              <a:buClrTx/>
              <a:buSzPct val="106666"/>
              <a:buFontTx/>
              <a:buChar char="•"/>
              <a:tabLst>
                <a:tab pos="227748" algn="l"/>
              </a:tabLst>
              <a:defRPr/>
            </a:pPr>
            <a:r>
              <a:rPr kumimoji="0" lang="en-US" sz="1867" b="0" i="0" u="none" strike="noStrike" kern="1200" cap="none" spc="0" normalizeH="0" baseline="0" noProof="0" dirty="0">
                <a:ln>
                  <a:noFill/>
                </a:ln>
                <a:solidFill>
                  <a:srgbClr val="04416B"/>
                </a:solidFill>
                <a:effectLst/>
                <a:uLnTx/>
                <a:uFillTx/>
                <a:latin typeface="Arial MT"/>
                <a:ea typeface="MS PGothic" panose="020B0600070205080204" pitchFamily="34" charset="-128"/>
                <a:cs typeface="Arial MT"/>
              </a:rPr>
              <a:t>Ubamatamab is a human bispecific antibody,  developed using VelocImmune technology</a:t>
            </a:r>
            <a:endParaRPr kumimoji="0" lang="en-US" sz="1867" b="0" i="0" u="none" strike="noStrike" kern="1200" cap="none" spc="0" normalizeH="0" baseline="0" noProof="0" dirty="0">
              <a:ln>
                <a:noFill/>
              </a:ln>
              <a:solidFill>
                <a:prstClr val="black"/>
              </a:solidFill>
              <a:effectLst/>
              <a:uLnTx/>
              <a:uFillTx/>
              <a:latin typeface="Arial MT"/>
              <a:ea typeface="MS PGothic" panose="020B0600070205080204" pitchFamily="34" charset="-128"/>
              <a:cs typeface="Arial MT"/>
            </a:endParaRPr>
          </a:p>
          <a:p>
            <a:pPr marL="226901" marR="358978" lvl="0" indent="-176949" algn="l" defTabSz="1219170" rtl="0" eaLnBrk="1" fontAlgn="auto" latinLnBrk="0" hangingPunct="1">
              <a:lnSpc>
                <a:spcPct val="100000"/>
              </a:lnSpc>
              <a:spcBef>
                <a:spcPts val="0"/>
              </a:spcBef>
              <a:spcAft>
                <a:spcPts val="0"/>
              </a:spcAft>
              <a:buClrTx/>
              <a:buSzPct val="106666"/>
              <a:buFontTx/>
              <a:buChar char="•"/>
              <a:tabLst>
                <a:tab pos="227748" algn="l"/>
              </a:tabLst>
              <a:defRPr/>
            </a:pPr>
            <a:r>
              <a:rPr kumimoji="0" lang="en-US" sz="1867" b="0" i="0" u="none" strike="noStrike" kern="1200" cap="none" spc="0" normalizeH="0" baseline="0" noProof="0" dirty="0">
                <a:ln>
                  <a:noFill/>
                </a:ln>
                <a:solidFill>
                  <a:srgbClr val="04416B"/>
                </a:solidFill>
                <a:effectLst/>
                <a:uLnTx/>
                <a:uFillTx/>
                <a:latin typeface="Arial MT"/>
                <a:ea typeface="MS PGothic" panose="020B0600070205080204" pitchFamily="34" charset="-128"/>
                <a:cs typeface="Arial MT"/>
              </a:rPr>
              <a:t>Ubamatamab is designed to bridge MUC16 on  cancer cells with CD3-expressing T cells to  facilitate T-cell activation and cytotoxicity</a:t>
            </a:r>
            <a:r>
              <a:rPr kumimoji="0" lang="en-US" sz="1867" b="0" i="0" u="none" strike="noStrike" kern="1200" cap="none" spc="0" normalizeH="0" baseline="25000" noProof="0" dirty="0">
                <a:ln>
                  <a:noFill/>
                </a:ln>
                <a:solidFill>
                  <a:srgbClr val="04416B"/>
                </a:solidFill>
                <a:effectLst/>
                <a:uLnTx/>
                <a:uFillTx/>
                <a:latin typeface="Arial MT"/>
                <a:ea typeface="MS PGothic" panose="020B0600070205080204" pitchFamily="34" charset="-128"/>
                <a:cs typeface="Arial MT"/>
              </a:rPr>
              <a:t>4</a:t>
            </a:r>
            <a:endParaRPr kumimoji="0" lang="en-US" sz="1867" b="0" i="0" u="none" strike="noStrike" kern="1200" cap="none" spc="0" normalizeH="0" baseline="25000" noProof="0" dirty="0">
              <a:ln>
                <a:noFill/>
              </a:ln>
              <a:solidFill>
                <a:prstClr val="black"/>
              </a:solidFill>
              <a:effectLst/>
              <a:uLnTx/>
              <a:uFillTx/>
              <a:latin typeface="Arial MT"/>
              <a:ea typeface="MS PGothic" panose="020B0600070205080204" pitchFamily="34" charset="-128"/>
              <a:cs typeface="Arial MT"/>
            </a:endParaRPr>
          </a:p>
          <a:p>
            <a:pPr marL="226901" marR="40639" lvl="0" indent="-176949" algn="l" defTabSz="1219170" rtl="0" eaLnBrk="1" fontAlgn="auto" latinLnBrk="0" hangingPunct="1">
              <a:lnSpc>
                <a:spcPct val="100000"/>
              </a:lnSpc>
              <a:spcBef>
                <a:spcPts val="0"/>
              </a:spcBef>
              <a:spcAft>
                <a:spcPts val="0"/>
              </a:spcAft>
              <a:buClrTx/>
              <a:buSzPct val="106666"/>
              <a:buFontTx/>
              <a:buChar char="•"/>
              <a:tabLst>
                <a:tab pos="227748" algn="l"/>
              </a:tabLst>
              <a:defRPr/>
            </a:pPr>
            <a:r>
              <a:rPr kumimoji="0" lang="en-US" sz="1867" b="0" i="0" u="none" strike="noStrike" kern="1200" cap="none" spc="0" normalizeH="0" baseline="0" noProof="0" dirty="0">
                <a:ln>
                  <a:noFill/>
                </a:ln>
                <a:solidFill>
                  <a:srgbClr val="04416B"/>
                </a:solidFill>
                <a:effectLst/>
                <a:uLnTx/>
                <a:uFillTx/>
                <a:latin typeface="Arial MT"/>
                <a:ea typeface="MS PGothic" panose="020B0600070205080204" pitchFamily="34" charset="-128"/>
                <a:cs typeface="Arial MT"/>
              </a:rPr>
              <a:t>In immune-deficient mice, ubamatamab combined  with human immune cells led to dose-dependent  antitumor activity against intraperitoneal MUC16-  expressing ovarian tumour cells and malignant  ascites</a:t>
            </a:r>
            <a:r>
              <a:rPr kumimoji="0" lang="en-US" sz="1867" b="0" i="0" u="none" strike="noStrike" kern="1200" cap="none" spc="0" normalizeH="0" baseline="25000" noProof="0" dirty="0">
                <a:ln>
                  <a:noFill/>
                </a:ln>
                <a:solidFill>
                  <a:srgbClr val="04416B"/>
                </a:solidFill>
                <a:effectLst/>
                <a:uLnTx/>
                <a:uFillTx/>
                <a:latin typeface="Arial MT"/>
                <a:ea typeface="MS PGothic" panose="020B0600070205080204" pitchFamily="34" charset="-128"/>
                <a:cs typeface="Arial MT"/>
              </a:rPr>
              <a:t>5,6</a:t>
            </a:r>
            <a:endParaRPr kumimoji="0" lang="en-US" sz="1867" b="0" i="0" u="none" strike="noStrike" kern="1200" cap="none" spc="0" normalizeH="0" baseline="25000" noProof="0" dirty="0">
              <a:ln>
                <a:noFill/>
              </a:ln>
              <a:solidFill>
                <a:prstClr val="black"/>
              </a:solidFill>
              <a:effectLst/>
              <a:uLnTx/>
              <a:uFillTx/>
              <a:latin typeface="Arial MT"/>
              <a:ea typeface="MS PGothic" panose="020B0600070205080204" pitchFamily="34" charset="-128"/>
              <a:cs typeface="Arial MT"/>
            </a:endParaRPr>
          </a:p>
        </p:txBody>
      </p:sp>
      <p:grpSp>
        <p:nvGrpSpPr>
          <p:cNvPr id="7" name="object 7"/>
          <p:cNvGrpSpPr/>
          <p:nvPr/>
        </p:nvGrpSpPr>
        <p:grpSpPr>
          <a:xfrm>
            <a:off x="504910" y="2347524"/>
            <a:ext cx="5453233" cy="2464647"/>
            <a:chOff x="431512" y="1973579"/>
            <a:chExt cx="4099560" cy="1848485"/>
          </a:xfrm>
        </p:grpSpPr>
        <p:pic>
          <p:nvPicPr>
            <p:cNvPr id="8" name="object 8"/>
            <p:cNvPicPr/>
            <p:nvPr/>
          </p:nvPicPr>
          <p:blipFill>
            <a:blip r:embed="rId3" cstate="print"/>
            <a:stretch>
              <a:fillRect/>
            </a:stretch>
          </p:blipFill>
          <p:spPr>
            <a:xfrm>
              <a:off x="431512" y="1981463"/>
              <a:ext cx="4099339" cy="1839984"/>
            </a:xfrm>
            <a:prstGeom prst="rect">
              <a:avLst/>
            </a:prstGeom>
          </p:spPr>
        </p:pic>
        <p:sp>
          <p:nvSpPr>
            <p:cNvPr id="9" name="object 9"/>
            <p:cNvSpPr/>
            <p:nvPr/>
          </p:nvSpPr>
          <p:spPr>
            <a:xfrm>
              <a:off x="1781556" y="1973579"/>
              <a:ext cx="1117600" cy="234950"/>
            </a:xfrm>
            <a:custGeom>
              <a:avLst/>
              <a:gdLst/>
              <a:ahLst/>
              <a:cxnLst/>
              <a:rect l="l" t="t" r="r" b="b"/>
              <a:pathLst>
                <a:path w="1117600" h="234950">
                  <a:moveTo>
                    <a:pt x="1117092" y="0"/>
                  </a:moveTo>
                  <a:lnTo>
                    <a:pt x="0" y="0"/>
                  </a:lnTo>
                  <a:lnTo>
                    <a:pt x="0" y="234695"/>
                  </a:lnTo>
                  <a:lnTo>
                    <a:pt x="1117092" y="234695"/>
                  </a:lnTo>
                  <a:lnTo>
                    <a:pt x="1117092" y="0"/>
                  </a:lnTo>
                  <a:close/>
                </a:path>
              </a:pathLst>
            </a:custGeom>
            <a:solidFill>
              <a:srgbClr val="FFFFFF"/>
            </a:solidFill>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grpSp>
      <p:sp>
        <p:nvSpPr>
          <p:cNvPr id="10" name="object 10"/>
          <p:cNvSpPr txBox="1"/>
          <p:nvPr/>
        </p:nvSpPr>
        <p:spPr>
          <a:xfrm>
            <a:off x="2312420" y="2300112"/>
            <a:ext cx="1472272" cy="517235"/>
          </a:xfrm>
          <a:prstGeom prst="rect">
            <a:avLst/>
          </a:prstGeom>
        </p:spPr>
        <p:txBody>
          <a:bodyPr vert="horz" wrap="square" lIns="0" tIns="16933" rIns="0" bIns="0" rtlCol="0">
            <a:spAutoFit/>
          </a:bodyPr>
          <a:lstStyle/>
          <a:p>
            <a:pPr marL="0" marR="0" lvl="0" indent="0" algn="ctr" defTabSz="1219170" rtl="0" eaLnBrk="1" fontAlgn="auto" latinLnBrk="0" hangingPunct="1">
              <a:lnSpc>
                <a:spcPts val="1325"/>
              </a:lnSpc>
              <a:spcBef>
                <a:spcPts val="133"/>
              </a:spcBef>
              <a:spcAft>
                <a:spcPts val="0"/>
              </a:spcAft>
              <a:buClrTx/>
              <a:buSzTx/>
              <a:buFontTx/>
              <a:buNone/>
              <a:tabLst/>
              <a:defRPr/>
            </a:pPr>
            <a:r>
              <a:rPr kumimoji="0" lang="en-US" sz="1200" b="1" i="0" u="none" strike="noStrike" kern="1200" cap="none" spc="0" normalizeH="0" baseline="0" noProof="0" dirty="0">
                <a:ln>
                  <a:noFill/>
                </a:ln>
                <a:solidFill>
                  <a:srgbClr val="2B304E"/>
                </a:solidFill>
                <a:effectLst/>
                <a:uLnTx/>
                <a:uFillTx/>
                <a:latin typeface="Arial"/>
                <a:ea typeface="MS PGothic" panose="020B0600070205080204" pitchFamily="34" charset="-128"/>
                <a:cs typeface="Arial"/>
              </a:rPr>
              <a:t>Ubamatamab</a:t>
            </a:r>
            <a:endParaRPr kumimoji="0" lang="en-US" sz="1200" b="0" i="0" u="none" strike="noStrike" kern="1200" cap="none" spc="0" normalizeH="0" baseline="0" noProof="0" dirty="0">
              <a:ln>
                <a:noFill/>
              </a:ln>
              <a:solidFill>
                <a:prstClr val="black"/>
              </a:solidFill>
              <a:effectLst/>
              <a:uLnTx/>
              <a:uFillTx/>
              <a:latin typeface="Arial"/>
              <a:ea typeface="MS PGothic" panose="020B0600070205080204" pitchFamily="34" charset="-128"/>
              <a:cs typeface="Arial"/>
            </a:endParaRPr>
          </a:p>
          <a:p>
            <a:pPr marL="0" marR="0" lvl="0" indent="0" algn="ctr" defTabSz="1219170" rtl="0" eaLnBrk="1" fontAlgn="auto" latinLnBrk="0" hangingPunct="1">
              <a:lnSpc>
                <a:spcPts val="1325"/>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B304E"/>
                </a:solidFill>
                <a:effectLst/>
                <a:uLnTx/>
                <a:uFillTx/>
                <a:latin typeface="Arial"/>
                <a:ea typeface="MS PGothic" panose="020B0600070205080204" pitchFamily="34" charset="-128"/>
                <a:cs typeface="Arial"/>
              </a:rPr>
              <a:t>(MUC16xCD3 bispeciﬁc)</a:t>
            </a:r>
            <a:endParaRPr kumimoji="0" lang="en-US" sz="1200" b="0" i="0" u="none" strike="noStrike" kern="1200" cap="none" spc="0" normalizeH="0" baseline="0" noProof="0" dirty="0">
              <a:ln>
                <a:noFill/>
              </a:ln>
              <a:solidFill>
                <a:prstClr val="black"/>
              </a:solidFill>
              <a:effectLst/>
              <a:uLnTx/>
              <a:uFillTx/>
              <a:latin typeface="Arial"/>
              <a:ea typeface="MS PGothic" panose="020B0600070205080204" pitchFamily="34" charset="-128"/>
              <a:cs typeface="Arial"/>
            </a:endParaRPr>
          </a:p>
        </p:txBody>
      </p:sp>
      <p:sp>
        <p:nvSpPr>
          <p:cNvPr id="11" name="object 11"/>
          <p:cNvSpPr txBox="1"/>
          <p:nvPr/>
        </p:nvSpPr>
        <p:spPr>
          <a:xfrm>
            <a:off x="557386" y="5702815"/>
            <a:ext cx="10800927" cy="509734"/>
          </a:xfrm>
          <a:prstGeom prst="rect">
            <a:avLst/>
          </a:prstGeom>
        </p:spPr>
        <p:txBody>
          <a:bodyPr vert="horz" wrap="square" lIns="0" tIns="16933" rIns="0" bIns="0" rtlCol="0">
            <a:spAutoFit/>
          </a:bodyPr>
          <a:lstStyle/>
          <a:p>
            <a:pPr marL="16933" marR="6773" lvl="0" indent="0" algn="l" defTabSz="1219170" rtl="0" eaLnBrk="1" fontAlgn="auto" latinLnBrk="0" hangingPunct="1">
              <a:lnSpc>
                <a:spcPct val="100000"/>
              </a:lnSpc>
              <a:spcBef>
                <a:spcPts val="133"/>
              </a:spcBef>
              <a:spcAft>
                <a:spcPts val="0"/>
              </a:spcAft>
              <a:buClrTx/>
              <a:buSzTx/>
              <a:buFontTx/>
              <a:buNone/>
              <a:tabLst/>
              <a:defRPr/>
            </a:pPr>
            <a:r>
              <a:rPr kumimoji="0" lang="en-US" sz="1067" b="0" i="0" u="none" strike="noStrike" kern="1200" cap="none" spc="0" normalizeH="0" baseline="0" noProof="0" dirty="0">
                <a:ln>
                  <a:noFill/>
                </a:ln>
                <a:solidFill>
                  <a:srgbClr val="404976"/>
                </a:solidFill>
                <a:effectLst/>
                <a:uLnTx/>
                <a:uFillTx/>
                <a:latin typeface="Arial MT"/>
                <a:ea typeface="MS PGothic" panose="020B0600070205080204" pitchFamily="34" charset="-128"/>
                <a:cs typeface="Arial MT"/>
              </a:rPr>
              <a:t>1. National Cancer Institute. Available at: https://seer.cancer.gov/statfacts/html/ovary.html. Accessed January 20, 2022; 2. Siddiqui MK et al. Gynecol Oncol. 2017;146:44–51; 3. Pujade-Lauraine et al. J Clin Oncol. 2014;  13:1302-8; 4. Crawford A et al. Sci Transl Med. 2019;11:1–13; 5. Crawford A et al. Abstract presented at AACR 2018, Chicago, USA; 6. Crawford A et al. Oral presentation at PEGS Boston Summit 2020, Virtual.</a:t>
            </a:r>
            <a:endParaRPr kumimoji="0" lang="en-US" sz="1067" b="0" i="0" u="none" strike="noStrike" kern="1200" cap="none" spc="0" normalizeH="0" baseline="0" noProof="0" dirty="0">
              <a:ln>
                <a:noFill/>
              </a:ln>
              <a:solidFill>
                <a:prstClr val="black"/>
              </a:solidFill>
              <a:effectLst/>
              <a:uLnTx/>
              <a:uFillTx/>
              <a:latin typeface="Arial MT"/>
              <a:ea typeface="MS PGothic" panose="020B0600070205080204" pitchFamily="34" charset="-128"/>
              <a:cs typeface="Arial MT"/>
            </a:endParaRPr>
          </a:p>
        </p:txBody>
      </p:sp>
      <p:sp>
        <p:nvSpPr>
          <p:cNvPr id="2" name="TextBox 1">
            <a:extLst>
              <a:ext uri="{FF2B5EF4-FFF2-40B4-BE49-F238E27FC236}">
                <a16:creationId xmlns:a16="http://schemas.microsoft.com/office/drawing/2014/main" id="{18E12BC9-6283-4F2D-C8C6-B6C2F9E361A6}"/>
              </a:ext>
            </a:extLst>
          </p:cNvPr>
          <p:cNvSpPr txBox="1"/>
          <p:nvPr/>
        </p:nvSpPr>
        <p:spPr>
          <a:xfrm>
            <a:off x="9059604" y="6494872"/>
            <a:ext cx="3132396"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Courtesy of Nicoletta Colombo, MD</a:t>
            </a:r>
          </a:p>
        </p:txBody>
      </p:sp>
    </p:spTree>
    <p:extLst>
      <p:ext uri="{BB962C8B-B14F-4D97-AF65-F5344CB8AC3E}">
        <p14:creationId xmlns:p14="http://schemas.microsoft.com/office/powerpoint/2010/main" val="6620883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656ADB71-0243-43B6-B2CE-B39C3761AB3E}"/>
              </a:ext>
            </a:extLst>
          </p:cNvPr>
          <p:cNvSpPr>
            <a:spLocks noGrp="1"/>
          </p:cNvSpPr>
          <p:nvPr>
            <p:ph type="title"/>
          </p:nvPr>
        </p:nvSpPr>
        <p:spPr/>
        <p:txBody>
          <a:bodyPr/>
          <a:lstStyle/>
          <a:p>
            <a:r>
              <a:rPr lang="en-US" sz="3600" dirty="0" err="1"/>
              <a:t>Randomised</a:t>
            </a:r>
            <a:r>
              <a:rPr lang="en-US" sz="3600" dirty="0"/>
              <a:t> Phase 2 study of ubamatamab ± cemiplimab in patients (pts) with platinum-resistant ovarian cancer (OC)</a:t>
            </a:r>
            <a:br>
              <a:rPr lang="en-US" sz="3600" dirty="0"/>
            </a:br>
            <a:endParaRPr lang="en-US" sz="3600" dirty="0"/>
          </a:p>
        </p:txBody>
      </p:sp>
      <p:sp>
        <p:nvSpPr>
          <p:cNvPr id="6" name="CasellaDiTesto 5">
            <a:extLst>
              <a:ext uri="{FF2B5EF4-FFF2-40B4-BE49-F238E27FC236}">
                <a16:creationId xmlns:a16="http://schemas.microsoft.com/office/drawing/2014/main" id="{55AB89E6-ADB6-4D44-B314-C52A92753458}"/>
              </a:ext>
            </a:extLst>
          </p:cNvPr>
          <p:cNvSpPr txBox="1"/>
          <p:nvPr/>
        </p:nvSpPr>
        <p:spPr>
          <a:xfrm>
            <a:off x="6457834" y="5822846"/>
            <a:ext cx="2698994" cy="369332"/>
          </a:xfrm>
          <a:prstGeom prst="rect">
            <a:avLst/>
          </a:prstGeom>
          <a:noFill/>
        </p:spPr>
        <p:txBody>
          <a:bodyPr wrap="square">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Jung-Yun Lee, ESMO 2025</a:t>
            </a:r>
          </a:p>
        </p:txBody>
      </p:sp>
      <p:pic>
        <p:nvPicPr>
          <p:cNvPr id="7" name="Immagine 6">
            <a:extLst>
              <a:ext uri="{FF2B5EF4-FFF2-40B4-BE49-F238E27FC236}">
                <a16:creationId xmlns:a16="http://schemas.microsoft.com/office/drawing/2014/main" id="{98AA3696-66B6-47AC-8E02-1A286A7E7B47}"/>
              </a:ext>
            </a:extLst>
          </p:cNvPr>
          <p:cNvPicPr>
            <a:picLocks noChangeAspect="1"/>
          </p:cNvPicPr>
          <p:nvPr/>
        </p:nvPicPr>
        <p:blipFill>
          <a:blip r:embed="rId3"/>
          <a:stretch>
            <a:fillRect/>
          </a:stretch>
        </p:blipFill>
        <p:spPr>
          <a:xfrm>
            <a:off x="637491" y="1793631"/>
            <a:ext cx="4963306" cy="5064369"/>
          </a:xfrm>
          <a:prstGeom prst="rect">
            <a:avLst/>
          </a:prstGeom>
        </p:spPr>
      </p:pic>
      <p:pic>
        <p:nvPicPr>
          <p:cNvPr id="8" name="Immagine 7">
            <a:extLst>
              <a:ext uri="{FF2B5EF4-FFF2-40B4-BE49-F238E27FC236}">
                <a16:creationId xmlns:a16="http://schemas.microsoft.com/office/drawing/2014/main" id="{7DF99A7F-E15D-49E8-8E84-5F91F9586B1E}"/>
              </a:ext>
            </a:extLst>
          </p:cNvPr>
          <p:cNvPicPr>
            <a:picLocks noChangeAspect="1"/>
          </p:cNvPicPr>
          <p:nvPr/>
        </p:nvPicPr>
        <p:blipFill>
          <a:blip r:embed="rId4"/>
          <a:stretch>
            <a:fillRect/>
          </a:stretch>
        </p:blipFill>
        <p:spPr>
          <a:xfrm>
            <a:off x="7183321" y="1207308"/>
            <a:ext cx="4145635" cy="420660"/>
          </a:xfrm>
          <a:prstGeom prst="rect">
            <a:avLst/>
          </a:prstGeom>
        </p:spPr>
      </p:pic>
      <p:pic>
        <p:nvPicPr>
          <p:cNvPr id="9" name="Immagine 8">
            <a:extLst>
              <a:ext uri="{FF2B5EF4-FFF2-40B4-BE49-F238E27FC236}">
                <a16:creationId xmlns:a16="http://schemas.microsoft.com/office/drawing/2014/main" id="{046EC1EE-6DF9-41DF-A11B-6E96C656F017}"/>
              </a:ext>
            </a:extLst>
          </p:cNvPr>
          <p:cNvPicPr>
            <a:picLocks noChangeAspect="1"/>
          </p:cNvPicPr>
          <p:nvPr/>
        </p:nvPicPr>
        <p:blipFill>
          <a:blip r:embed="rId5"/>
          <a:stretch>
            <a:fillRect/>
          </a:stretch>
        </p:blipFill>
        <p:spPr>
          <a:xfrm>
            <a:off x="928281" y="1207308"/>
            <a:ext cx="4381726" cy="465495"/>
          </a:xfrm>
          <a:prstGeom prst="rect">
            <a:avLst/>
          </a:prstGeom>
        </p:spPr>
      </p:pic>
      <p:pic>
        <p:nvPicPr>
          <p:cNvPr id="10" name="Immagine 9">
            <a:extLst>
              <a:ext uri="{FF2B5EF4-FFF2-40B4-BE49-F238E27FC236}">
                <a16:creationId xmlns:a16="http://schemas.microsoft.com/office/drawing/2014/main" id="{7EDA8D77-CC76-4C76-9D19-79FC9D7D9945}"/>
              </a:ext>
            </a:extLst>
          </p:cNvPr>
          <p:cNvPicPr>
            <a:picLocks noChangeAspect="1"/>
          </p:cNvPicPr>
          <p:nvPr/>
        </p:nvPicPr>
        <p:blipFill>
          <a:blip r:embed="rId6"/>
          <a:stretch>
            <a:fillRect/>
          </a:stretch>
        </p:blipFill>
        <p:spPr>
          <a:xfrm>
            <a:off x="6457834" y="2174110"/>
            <a:ext cx="4970185" cy="3471926"/>
          </a:xfrm>
          <a:prstGeom prst="rect">
            <a:avLst/>
          </a:prstGeom>
        </p:spPr>
      </p:pic>
      <p:sp>
        <p:nvSpPr>
          <p:cNvPr id="2" name="TextBox 1">
            <a:extLst>
              <a:ext uri="{FF2B5EF4-FFF2-40B4-BE49-F238E27FC236}">
                <a16:creationId xmlns:a16="http://schemas.microsoft.com/office/drawing/2014/main" id="{0976A1AB-9262-19E1-C25F-D6273D1F67EE}"/>
              </a:ext>
            </a:extLst>
          </p:cNvPr>
          <p:cNvSpPr txBox="1"/>
          <p:nvPr/>
        </p:nvSpPr>
        <p:spPr>
          <a:xfrm>
            <a:off x="9059604" y="6494872"/>
            <a:ext cx="3132396"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Courtesy of Nicoletta Colombo, MD</a:t>
            </a:r>
          </a:p>
        </p:txBody>
      </p:sp>
    </p:spTree>
    <p:extLst>
      <p:ext uri="{BB962C8B-B14F-4D97-AF65-F5344CB8AC3E}">
        <p14:creationId xmlns:p14="http://schemas.microsoft.com/office/powerpoint/2010/main" val="14521446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9566F5-FF12-4F6E-931B-2FD6A76503CE}"/>
              </a:ext>
            </a:extLst>
          </p:cNvPr>
          <p:cNvSpPr>
            <a:spLocks noGrp="1"/>
          </p:cNvSpPr>
          <p:nvPr>
            <p:ph type="ctrTitle"/>
          </p:nvPr>
        </p:nvSpPr>
        <p:spPr/>
        <p:txBody>
          <a:bodyPr/>
          <a:lstStyle/>
          <a:p>
            <a:r>
              <a:rPr lang="en-US" sz="4000" cap="none" dirty="0">
                <a:latin typeface="Calibri" panose="020F0502020204030204" pitchFamily="34" charset="0"/>
                <a:ea typeface="Calibri" panose="020F0502020204030204" pitchFamily="34" charset="0"/>
                <a:cs typeface="Calibri" panose="020F0502020204030204" pitchFamily="34" charset="0"/>
              </a:rPr>
              <a:t>Platinum Ineligible Ovarian Cancer</a:t>
            </a:r>
          </a:p>
        </p:txBody>
      </p:sp>
      <p:sp>
        <p:nvSpPr>
          <p:cNvPr id="3" name="CasellaDiTesto 2">
            <a:extLst>
              <a:ext uri="{FF2B5EF4-FFF2-40B4-BE49-F238E27FC236}">
                <a16:creationId xmlns:a16="http://schemas.microsoft.com/office/drawing/2014/main" id="{5624B96A-2655-E0DE-873A-74D16EFF253F}"/>
              </a:ext>
            </a:extLst>
          </p:cNvPr>
          <p:cNvSpPr txBox="1"/>
          <p:nvPr/>
        </p:nvSpPr>
        <p:spPr>
          <a:xfrm>
            <a:off x="127001" y="5700745"/>
            <a:ext cx="11912599" cy="420756"/>
          </a:xfrm>
          <a:prstGeom prst="rect">
            <a:avLst/>
          </a:prstGeom>
          <a:noFill/>
        </p:spPr>
        <p:txBody>
          <a:bodyPr wrap="square" rtlCol="0" anchor="b">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3000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1</a:t>
            </a:r>
            <a:r>
              <a:rPr kumimoji="0" lang="en-US" sz="1067" b="0" i="0" u="none" strike="noStrike" kern="1200" cap="none" spc="0" normalizeH="0" baseline="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[NCT04296890 – Soraya] [NCT04209855 – Mirasol]; </a:t>
            </a:r>
            <a:r>
              <a:rPr kumimoji="0" lang="en-US" sz="1067" b="0" i="0" u="none" strike="noStrike" kern="1200" cap="none" spc="0" normalizeH="0" baseline="3000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2</a:t>
            </a:r>
            <a:r>
              <a:rPr kumimoji="0" lang="en-US" sz="1067" b="0" i="0" u="none" strike="noStrike" kern="1200" cap="none" spc="0" normalizeH="0" baseline="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[NCT04482309];  </a:t>
            </a:r>
            <a:r>
              <a:rPr kumimoji="0" lang="en-US" sz="1067" b="0" i="0" u="none" strike="noStrike" kern="1200" cap="none" spc="0" normalizeH="0" baseline="3000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3</a:t>
            </a:r>
            <a:r>
              <a:rPr kumimoji="0" lang="en-US" sz="1067" b="0" i="0" u="none" strike="noStrike" kern="1200" cap="none" spc="0" normalizeH="0" baseline="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[NCT04707248]; </a:t>
            </a:r>
            <a:r>
              <a:rPr kumimoji="0" lang="en-US" sz="1067" b="0" i="0" u="none" strike="noStrike" kern="1200" cap="none" spc="0" normalizeH="0" baseline="3000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4</a:t>
            </a:r>
            <a:r>
              <a:rPr kumimoji="0" lang="en-US" sz="1067" b="0" i="0" u="none" strike="noStrike" kern="1200" cap="none" spc="0" normalizeH="0" baseline="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[NCT06619236]; </a:t>
            </a:r>
            <a:r>
              <a:rPr kumimoji="0" lang="en-US" sz="1067" b="0" i="0" u="none" strike="noStrike" kern="1200" cap="none" spc="0" normalizeH="0" baseline="3000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5 </a:t>
            </a:r>
            <a:r>
              <a:rPr kumimoji="0" lang="en-US" sz="1067" b="0" i="0" u="none" strike="noStrike" kern="1200" cap="none" spc="0" normalizeH="0" baseline="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[NCT05797168] ;</a:t>
            </a:r>
            <a:r>
              <a:rPr kumimoji="0" lang="en-US" sz="1067" b="0" i="0" u="none" strike="noStrike" kern="1200" cap="none" spc="0" normalizeH="0" baseline="3000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6</a:t>
            </a:r>
            <a:r>
              <a:rPr kumimoji="0" lang="en-US" sz="1067" b="0" i="0" u="none" strike="noStrike" kern="1200" cap="none" spc="0" normalizeH="0" baseline="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[NCT06400472]; </a:t>
            </a:r>
            <a:r>
              <a:rPr kumimoji="0" lang="en-US" sz="1067" b="0" i="0" u="none" strike="noStrike" kern="1200" cap="none" spc="0" normalizeH="0" baseline="3000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7</a:t>
            </a:r>
            <a:r>
              <a:rPr kumimoji="0" lang="en-US" sz="1067" b="0" i="0" u="none" strike="noStrike" kern="1200" cap="none" spc="0" normalizeH="0" baseline="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[NCT06303505];  </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a:t>
            </a:r>
            <a:r>
              <a:rPr kumimoji="0" lang="en-US" sz="1067" b="0" i="0" u="none" strike="noStrike" kern="1200" cap="none" spc="0" normalizeH="0" baseline="3000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8</a:t>
            </a:r>
            <a:r>
              <a:rPr kumimoji="0" lang="en-US" sz="1067" b="0" i="0" u="none" strike="noStrike" kern="1200" cap="none" spc="0" normalizeH="0" baseline="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[NCT03579316]; </a:t>
            </a:r>
            <a:r>
              <a:rPr kumimoji="0" lang="en-US" sz="1067" b="0" i="0" u="none" strike="noStrike" kern="1200" cap="none" spc="0" normalizeH="0" baseline="3000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9</a:t>
            </a:r>
            <a:r>
              <a:rPr kumimoji="0" lang="en-US" sz="1067" b="0" i="0" u="none" strike="noStrike" kern="1200" cap="none" spc="0" normalizeH="0" baseline="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[NCT02595892]; </a:t>
            </a:r>
            <a:r>
              <a:rPr kumimoji="0" lang="en-US" sz="1067" b="0" i="0" u="none" strike="noStrike" kern="1200" cap="none" spc="0" normalizeH="0" baseline="3000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10 </a:t>
            </a:r>
            <a:r>
              <a:rPr kumimoji="0" lang="en-US" sz="1067" b="0" i="0" u="none" strike="noStrike" kern="1200" cap="none" spc="0" normalizeH="0" baseline="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[INCB123667]; </a:t>
            </a:r>
            <a:r>
              <a:rPr kumimoji="0" lang="en-US" sz="1067" b="0" i="0" u="none" strike="noStrike" kern="1200" cap="none" spc="0" normalizeH="0" baseline="3000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11</a:t>
            </a:r>
            <a:r>
              <a:rPr kumimoji="0" lang="en-US" sz="1067" b="0" i="0" u="none" strike="noStrike" kern="1200" cap="none" spc="0" normalizeH="0" baseline="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[NCT05116189];</a:t>
            </a:r>
            <a:r>
              <a:rPr kumimoji="0" lang="en-US" sz="1067" b="0" i="0" u="none" strike="noStrike" kern="1200" cap="none" spc="0" normalizeH="0" baseline="3000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12</a:t>
            </a:r>
            <a:r>
              <a:rPr kumimoji="0" lang="en-US" sz="1067" b="0" i="0" u="none" strike="noStrike" kern="1200" cap="none" spc="0" normalizeH="0" baseline="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[NCT03564340]</a:t>
            </a:r>
            <a:r>
              <a:rPr kumimoji="0" lang="en-US" sz="1067" b="0" i="0" u="none" strike="noStrike" kern="1200" cap="none" spc="0" normalizeH="0" baseline="3000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13</a:t>
            </a:r>
            <a:r>
              <a:rPr kumimoji="0" lang="en-US" sz="1067" b="0" i="0" u="none" strike="noStrike" kern="1200" cap="none" spc="0" normalizeH="0" baseline="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[NCT05257408 – Rosella]; [NCT03776812 – phase II]; </a:t>
            </a:r>
          </a:p>
        </p:txBody>
      </p:sp>
      <p:grpSp>
        <p:nvGrpSpPr>
          <p:cNvPr id="9" name="Gruppo 8">
            <a:extLst>
              <a:ext uri="{FF2B5EF4-FFF2-40B4-BE49-F238E27FC236}">
                <a16:creationId xmlns:a16="http://schemas.microsoft.com/office/drawing/2014/main" id="{87773295-CA9B-53DF-4E7E-8F615B5BF61C}"/>
              </a:ext>
            </a:extLst>
          </p:cNvPr>
          <p:cNvGrpSpPr/>
          <p:nvPr/>
        </p:nvGrpSpPr>
        <p:grpSpPr>
          <a:xfrm>
            <a:off x="7900365" y="1189820"/>
            <a:ext cx="2250885" cy="4155111"/>
            <a:chOff x="319545" y="1895231"/>
            <a:chExt cx="2250885" cy="4299073"/>
          </a:xfrm>
          <a:effectLst>
            <a:outerShdw blurRad="50800" dist="38100" dir="2700000" algn="tl" rotWithShape="0">
              <a:prstClr val="black">
                <a:alpha val="40000"/>
              </a:prstClr>
            </a:outerShdw>
          </a:effectLst>
        </p:grpSpPr>
        <p:sp>
          <p:nvSpPr>
            <p:cNvPr id="10" name="Rettangolo 9">
              <a:extLst>
                <a:ext uri="{FF2B5EF4-FFF2-40B4-BE49-F238E27FC236}">
                  <a16:creationId xmlns:a16="http://schemas.microsoft.com/office/drawing/2014/main" id="{57C580DA-E213-8AAD-98EF-4AC1AD969E1F}"/>
                </a:ext>
              </a:extLst>
            </p:cNvPr>
            <p:cNvSpPr/>
            <p:nvPr/>
          </p:nvSpPr>
          <p:spPr bwMode="gray">
            <a:xfrm>
              <a:off x="319545" y="2808165"/>
              <a:ext cx="2250885" cy="3386139"/>
            </a:xfrm>
            <a:prstGeom prst="rect">
              <a:avLst/>
            </a:prstGeom>
            <a:solidFill>
              <a:sysClr val="window" lastClr="FFFFFF"/>
            </a:solidFill>
            <a:ln w="12700" cap="flat" cmpd="sng" algn="ctr">
              <a:solidFill>
                <a:srgbClr val="0E2841"/>
              </a:solidFill>
              <a:prstDash val="solid"/>
              <a:miter lim="800000"/>
            </a:ln>
            <a:effectLst/>
          </p:spPr>
          <p:txBody>
            <a:bodyPr lIns="72000" tIns="72000" rIns="72000" bIns="72000" rtlCol="0" anchor="t"/>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600"/>
                </a:spcAft>
                <a:buClrTx/>
                <a:buSzTx/>
                <a:buFontTx/>
                <a:buNone/>
                <a:tabLst/>
                <a:defRPr/>
              </a:pPr>
              <a:endParaRPr kumimoji="0" lang="en-US" sz="1400" b="0" i="0" u="none" strike="noStrike" kern="1200" cap="none" spc="0" normalizeH="0" baseline="0" noProof="0" dirty="0">
                <a:ln>
                  <a:noFill/>
                </a:ln>
                <a:solidFill>
                  <a:srgbClr val="DEDDE1">
                    <a:lumMod val="25000"/>
                  </a:srgbClr>
                </a:solidFill>
                <a:effectLst/>
                <a:uLnTx/>
                <a:uFillTx/>
                <a:latin typeface="Montserrat "/>
                <a:ea typeface="+mn-ea"/>
                <a:cs typeface="+mn-cs"/>
              </a:endParaRPr>
            </a:p>
            <a:p>
              <a:pPr marL="0" marR="0" lvl="0" indent="0" algn="ctr" defTabSz="914377" rtl="0" eaLnBrk="1" fontAlgn="auto" latinLnBrk="0" hangingPunct="1">
                <a:lnSpc>
                  <a:spcPct val="100000"/>
                </a:lnSpc>
                <a:spcBef>
                  <a:spcPts val="0"/>
                </a:spcBef>
                <a:spcAft>
                  <a:spcPts val="600"/>
                </a:spcAft>
                <a:buClrTx/>
                <a:buSzTx/>
                <a:buFontTx/>
                <a:buNone/>
                <a:tabLst/>
                <a:defRPr/>
              </a:pPr>
              <a:endParaRPr kumimoji="0" lang="en-US" sz="1400" b="0" i="0" u="none" strike="noStrike" kern="1200" cap="none" spc="0" normalizeH="0" baseline="0" noProof="0" dirty="0">
                <a:ln>
                  <a:noFill/>
                </a:ln>
                <a:solidFill>
                  <a:srgbClr val="DEDDE1">
                    <a:lumMod val="25000"/>
                  </a:srgbClr>
                </a:solidFill>
                <a:effectLst/>
                <a:uLnTx/>
                <a:uFillTx/>
                <a:latin typeface="Montserrat "/>
                <a:ea typeface="+mn-ea"/>
                <a:cs typeface="+mn-cs"/>
              </a:endParaRPr>
            </a:p>
            <a:p>
              <a:pPr marL="0" marR="0" lvl="0" indent="0" algn="ctr" defTabSz="914377"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DEDDE1">
                      <a:lumMod val="25000"/>
                    </a:srgbClr>
                  </a:solidFill>
                  <a:effectLst/>
                  <a:uLnTx/>
                  <a:uFillTx/>
                  <a:latin typeface="Montserrat "/>
                  <a:ea typeface="+mn-ea"/>
                  <a:cs typeface="+mn-cs"/>
                </a:rPr>
                <a:t>RELACORILANT </a:t>
              </a:r>
              <a:r>
                <a:rPr kumimoji="0" lang="en-US" sz="1400" b="0" i="0" u="none" strike="noStrike" kern="1200" cap="none" spc="0" normalizeH="0" baseline="30000" noProof="0" dirty="0">
                  <a:ln>
                    <a:noFill/>
                  </a:ln>
                  <a:solidFill>
                    <a:srgbClr val="DEDDE1">
                      <a:lumMod val="25000"/>
                    </a:srgbClr>
                  </a:solidFill>
                  <a:effectLst/>
                  <a:uLnTx/>
                  <a:uFillTx/>
                  <a:latin typeface="Montserrat "/>
                  <a:ea typeface="+mn-ea"/>
                  <a:cs typeface="+mn-cs"/>
                </a:rPr>
                <a:t>13</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Montserrat "/>
                <a:ea typeface="+mn-ea"/>
                <a:cs typeface="+mn-cs"/>
              </a:endParaRPr>
            </a:p>
          </p:txBody>
        </p:sp>
        <p:sp>
          <p:nvSpPr>
            <p:cNvPr id="12" name="Rettangolo 11">
              <a:extLst>
                <a:ext uri="{FF2B5EF4-FFF2-40B4-BE49-F238E27FC236}">
                  <a16:creationId xmlns:a16="http://schemas.microsoft.com/office/drawing/2014/main" id="{7C6E773D-80B5-62E3-CDE7-30DBE22E3E1A}"/>
                </a:ext>
              </a:extLst>
            </p:cNvPr>
            <p:cNvSpPr/>
            <p:nvPr/>
          </p:nvSpPr>
          <p:spPr bwMode="gray">
            <a:xfrm>
              <a:off x="319545" y="1895231"/>
              <a:ext cx="2250885" cy="914751"/>
            </a:xfrm>
            <a:prstGeom prst="rect">
              <a:avLst/>
            </a:prstGeom>
            <a:solidFill>
              <a:srgbClr val="0E2841"/>
            </a:solidFill>
            <a:ln w="12700" cap="flat" cmpd="sng" algn="ctr">
              <a:solidFill>
                <a:srgbClr val="0E2841"/>
              </a:solidFill>
              <a:prstDash val="solid"/>
              <a:miter lim="800000"/>
            </a:ln>
            <a:effectLst/>
          </p:spPr>
          <p:txBody>
            <a:bodyPr lIns="72000" tIns="72000" rIns="72000" bIns="72000"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HelveticaNeueLT Std" panose="020B0604020202020204" pitchFamily="34" charset="0"/>
                  <a:ea typeface="+mn-ea"/>
                  <a:cs typeface="+mn-cs"/>
                </a:rPr>
                <a:t>GLUCOCORTICOID RECEPTOR</a:t>
              </a:r>
            </a:p>
          </p:txBody>
        </p:sp>
      </p:grpSp>
      <p:grpSp>
        <p:nvGrpSpPr>
          <p:cNvPr id="13" name="Gruppo 12">
            <a:extLst>
              <a:ext uri="{FF2B5EF4-FFF2-40B4-BE49-F238E27FC236}">
                <a16:creationId xmlns:a16="http://schemas.microsoft.com/office/drawing/2014/main" id="{19DB3195-E4FA-4786-394F-C71EB3C42B24}"/>
              </a:ext>
            </a:extLst>
          </p:cNvPr>
          <p:cNvGrpSpPr/>
          <p:nvPr/>
        </p:nvGrpSpPr>
        <p:grpSpPr>
          <a:xfrm>
            <a:off x="408749" y="1189820"/>
            <a:ext cx="2495590" cy="4156864"/>
            <a:chOff x="2645041" y="1894869"/>
            <a:chExt cx="2250899" cy="4300503"/>
          </a:xfrm>
          <a:effectLst>
            <a:outerShdw blurRad="50800" dist="38100" dir="2700000" algn="tl" rotWithShape="0">
              <a:prstClr val="black">
                <a:alpha val="40000"/>
              </a:prstClr>
            </a:outerShdw>
          </a:effectLst>
        </p:grpSpPr>
        <p:sp>
          <p:nvSpPr>
            <p:cNvPr id="14" name="Rettangolo 13">
              <a:extLst>
                <a:ext uri="{FF2B5EF4-FFF2-40B4-BE49-F238E27FC236}">
                  <a16:creationId xmlns:a16="http://schemas.microsoft.com/office/drawing/2014/main" id="{46B8CF7C-F4FC-BCB6-C3C8-EA7EB989450D}"/>
                </a:ext>
              </a:extLst>
            </p:cNvPr>
            <p:cNvSpPr/>
            <p:nvPr/>
          </p:nvSpPr>
          <p:spPr bwMode="gray">
            <a:xfrm>
              <a:off x="2645041" y="2809982"/>
              <a:ext cx="2250899" cy="3385390"/>
            </a:xfrm>
            <a:prstGeom prst="rect">
              <a:avLst/>
            </a:prstGeom>
            <a:solidFill>
              <a:sysClr val="window" lastClr="FFFFFF"/>
            </a:solidFill>
            <a:ln w="12700" cap="flat" cmpd="sng" algn="ctr">
              <a:solidFill>
                <a:srgbClr val="0E2841"/>
              </a:solidFill>
              <a:prstDash val="solid"/>
              <a:miter lim="800000"/>
            </a:ln>
            <a:effectLst/>
          </p:spPr>
          <p:txBody>
            <a:bodyPr lIns="72000" tIns="72000" rIns="72000" bIns="72000" rtlCol="0" anchor="t"/>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dirty="0" err="1">
                  <a:ln>
                    <a:noFill/>
                  </a:ln>
                  <a:solidFill>
                    <a:srgbClr val="DEDDE1">
                      <a:lumMod val="25000"/>
                    </a:srgbClr>
                  </a:solidFill>
                  <a:effectLst/>
                  <a:uLnTx/>
                  <a:uFillTx/>
                  <a:latin typeface="Montserrat "/>
                  <a:ea typeface="+mn-ea"/>
                  <a:cs typeface="+mn-cs"/>
                </a:rPr>
                <a:t>Mirvetuximab-soravtansine</a:t>
              </a:r>
              <a:r>
                <a:rPr kumimoji="0" lang="en-US" sz="1100" b="0" i="0" u="none" strike="noStrike" kern="1200" cap="none" spc="0" normalizeH="0" baseline="0" noProof="0" dirty="0">
                  <a:ln>
                    <a:noFill/>
                  </a:ln>
                  <a:solidFill>
                    <a:srgbClr val="DEDDE1">
                      <a:lumMod val="25000"/>
                    </a:srgbClr>
                  </a:solidFill>
                  <a:effectLst/>
                  <a:uLnTx/>
                  <a:uFillTx/>
                  <a:latin typeface="Montserrat "/>
                  <a:ea typeface="+mn-ea"/>
                  <a:cs typeface="+mn-cs"/>
                </a:rPr>
                <a:t> </a:t>
              </a:r>
              <a:r>
                <a:rPr kumimoji="0" lang="en-US" sz="1100" b="0" i="0" u="none" strike="noStrike" kern="1200" cap="none" spc="0" normalizeH="0" baseline="30000" noProof="0" dirty="0">
                  <a:ln>
                    <a:noFill/>
                  </a:ln>
                  <a:solidFill>
                    <a:srgbClr val="DEDDE1">
                      <a:lumMod val="25000"/>
                    </a:srgbClr>
                  </a:solidFill>
                  <a:effectLst/>
                  <a:uLnTx/>
                  <a:uFillTx/>
                  <a:latin typeface="Montserrat "/>
                  <a:ea typeface="+mn-ea"/>
                  <a:cs typeface="+mn-cs"/>
                </a:rPr>
                <a:t>1</a:t>
              </a:r>
              <a:endParaRPr kumimoji="0" lang="en-US" sz="1050" b="0" i="0" u="none" strike="noStrike" kern="1200" cap="none" spc="0" normalizeH="0" baseline="0" noProof="0" dirty="0">
                <a:ln>
                  <a:noFill/>
                </a:ln>
                <a:solidFill>
                  <a:srgbClr val="DEDDE1">
                    <a:lumMod val="25000"/>
                  </a:srgbClr>
                </a:solidFill>
                <a:effectLst/>
                <a:uLnTx/>
                <a:uFillTx/>
                <a:latin typeface="Montserrat "/>
                <a:ea typeface="+mn-ea"/>
                <a:cs typeface="+mn-cs"/>
              </a:endParaRPr>
            </a:p>
            <a:p>
              <a:pPr marL="0" marR="0" lvl="0" indent="0" algn="ctr" defTabSz="914377"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dirty="0">
                  <a:ln>
                    <a:noFill/>
                  </a:ln>
                  <a:solidFill>
                    <a:srgbClr val="DEDDE1">
                      <a:lumMod val="25000"/>
                    </a:srgbClr>
                  </a:solidFill>
                  <a:effectLst/>
                  <a:uLnTx/>
                  <a:uFillTx/>
                  <a:latin typeface="Montserrat "/>
                  <a:ea typeface="+mn-ea"/>
                  <a:cs typeface="+mn-cs"/>
                </a:rPr>
                <a:t>Trastuzumab-</a:t>
              </a:r>
              <a:r>
                <a:rPr kumimoji="0" lang="en-US" sz="1100" b="0" i="0" u="none" strike="noStrike" kern="1200" cap="none" spc="0" normalizeH="0" baseline="0" noProof="0" dirty="0" err="1">
                  <a:ln>
                    <a:noFill/>
                  </a:ln>
                  <a:solidFill>
                    <a:srgbClr val="DEDDE1">
                      <a:lumMod val="25000"/>
                    </a:srgbClr>
                  </a:solidFill>
                  <a:effectLst/>
                  <a:uLnTx/>
                  <a:uFillTx/>
                  <a:latin typeface="Montserrat "/>
                  <a:ea typeface="+mn-ea"/>
                  <a:cs typeface="+mn-cs"/>
                </a:rPr>
                <a:t>deruxtecan</a:t>
              </a:r>
              <a:r>
                <a:rPr kumimoji="0" lang="en-US" sz="1100" b="0" i="0" u="none" strike="noStrike" kern="1200" cap="none" spc="0" normalizeH="0" baseline="0" noProof="0" dirty="0">
                  <a:ln>
                    <a:noFill/>
                  </a:ln>
                  <a:solidFill>
                    <a:srgbClr val="DEDDE1">
                      <a:lumMod val="25000"/>
                    </a:srgbClr>
                  </a:solidFill>
                  <a:effectLst/>
                  <a:uLnTx/>
                  <a:uFillTx/>
                  <a:latin typeface="Montserrat "/>
                  <a:ea typeface="+mn-ea"/>
                  <a:cs typeface="+mn-cs"/>
                </a:rPr>
                <a:t> </a:t>
              </a:r>
              <a:r>
                <a:rPr kumimoji="0" lang="en-US" sz="1100" b="0" i="0" u="none" strike="noStrike" kern="1200" cap="none" spc="0" normalizeH="0" baseline="30000" noProof="0" dirty="0">
                  <a:ln>
                    <a:noFill/>
                  </a:ln>
                  <a:solidFill>
                    <a:srgbClr val="DEDDE1">
                      <a:lumMod val="25000"/>
                    </a:srgbClr>
                  </a:solidFill>
                  <a:effectLst/>
                  <a:uLnTx/>
                  <a:uFillTx/>
                  <a:latin typeface="Montserrat "/>
                  <a:ea typeface="+mn-ea"/>
                  <a:cs typeface="+mn-cs"/>
                </a:rPr>
                <a:t>2</a:t>
              </a:r>
            </a:p>
            <a:p>
              <a:pPr marL="0" marR="0" lvl="0" indent="0" algn="ctr" defTabSz="914377"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dirty="0" err="1">
                  <a:ln>
                    <a:noFill/>
                  </a:ln>
                  <a:solidFill>
                    <a:srgbClr val="DEDDE1">
                      <a:lumMod val="25000"/>
                    </a:srgbClr>
                  </a:solidFill>
                  <a:effectLst/>
                  <a:uLnTx/>
                  <a:uFillTx/>
                  <a:latin typeface="Montserrat "/>
                  <a:ea typeface="+mn-ea"/>
                  <a:cs typeface="+mn-cs"/>
                </a:rPr>
                <a:t>Raludotatug</a:t>
              </a:r>
              <a:r>
                <a:rPr kumimoji="0" lang="en-US" sz="1100" b="0" i="0" u="none" strike="noStrike" kern="1200" cap="none" spc="0" normalizeH="0" baseline="0" noProof="0" dirty="0">
                  <a:ln>
                    <a:noFill/>
                  </a:ln>
                  <a:solidFill>
                    <a:srgbClr val="DEDDE1">
                      <a:lumMod val="25000"/>
                    </a:srgbClr>
                  </a:solidFill>
                  <a:effectLst/>
                  <a:uLnTx/>
                  <a:uFillTx/>
                  <a:latin typeface="Montserrat "/>
                  <a:ea typeface="+mn-ea"/>
                  <a:cs typeface="+mn-cs"/>
                </a:rPr>
                <a:t>- </a:t>
              </a:r>
              <a:r>
                <a:rPr kumimoji="0" lang="en-US" sz="1100" b="0" i="0" u="none" strike="noStrike" kern="1200" cap="none" spc="0" normalizeH="0" baseline="0" noProof="0" dirty="0" err="1">
                  <a:ln>
                    <a:noFill/>
                  </a:ln>
                  <a:solidFill>
                    <a:srgbClr val="DEDDE1">
                      <a:lumMod val="25000"/>
                    </a:srgbClr>
                  </a:solidFill>
                  <a:effectLst/>
                  <a:uLnTx/>
                  <a:uFillTx/>
                  <a:latin typeface="Montserrat "/>
                  <a:ea typeface="+mn-ea"/>
                  <a:cs typeface="+mn-cs"/>
                </a:rPr>
                <a:t>Deruxtecan</a:t>
              </a:r>
              <a:r>
                <a:rPr kumimoji="0" lang="en-US" sz="1100" b="0" i="0" u="none" strike="noStrike" kern="1200" cap="none" spc="0" normalizeH="0" baseline="0" noProof="0" dirty="0">
                  <a:ln>
                    <a:noFill/>
                  </a:ln>
                  <a:solidFill>
                    <a:srgbClr val="DEDDE1">
                      <a:lumMod val="25000"/>
                    </a:srgbClr>
                  </a:solidFill>
                  <a:effectLst/>
                  <a:uLnTx/>
                  <a:uFillTx/>
                  <a:latin typeface="Montserrat "/>
                  <a:ea typeface="+mn-ea"/>
                  <a:cs typeface="+mn-cs"/>
                </a:rPr>
                <a:t> </a:t>
              </a:r>
              <a:r>
                <a:rPr kumimoji="0" lang="en-US" sz="1100" b="0" i="0" u="none" strike="noStrike" kern="1200" cap="none" spc="0" normalizeH="0" baseline="30000" noProof="0" dirty="0">
                  <a:ln>
                    <a:noFill/>
                  </a:ln>
                  <a:solidFill>
                    <a:srgbClr val="DEDDE1">
                      <a:lumMod val="25000"/>
                    </a:srgbClr>
                  </a:solidFill>
                  <a:effectLst/>
                  <a:uLnTx/>
                  <a:uFillTx/>
                  <a:latin typeface="Montserrat "/>
                  <a:ea typeface="+mn-ea"/>
                  <a:cs typeface="+mn-cs"/>
                </a:rPr>
                <a:t>3</a:t>
              </a:r>
            </a:p>
            <a:p>
              <a:pPr marL="0" marR="0" lvl="0" indent="0" algn="ctr" defTabSz="914377"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dirty="0">
                  <a:ln>
                    <a:noFill/>
                  </a:ln>
                  <a:solidFill>
                    <a:srgbClr val="DEDDE1">
                      <a:lumMod val="25000"/>
                    </a:srgbClr>
                  </a:solidFill>
                  <a:effectLst/>
                  <a:uLnTx/>
                  <a:uFillTx/>
                  <a:latin typeface="Montserrat "/>
                  <a:ea typeface="+mn-ea"/>
                  <a:cs typeface="+mn-cs"/>
                </a:rPr>
                <a:t>Rinatabart Sesutecan (Rina-S)</a:t>
              </a:r>
              <a:r>
                <a:rPr kumimoji="0" lang="en-US" sz="1100" b="0" i="0" u="none" strike="noStrike" kern="1200" cap="none" spc="0" normalizeH="0" baseline="30000" noProof="0" dirty="0">
                  <a:ln>
                    <a:noFill/>
                  </a:ln>
                  <a:solidFill>
                    <a:srgbClr val="DEDDE1">
                      <a:lumMod val="25000"/>
                    </a:srgbClr>
                  </a:solidFill>
                  <a:effectLst/>
                  <a:uLnTx/>
                  <a:uFillTx/>
                  <a:latin typeface="Montserrat "/>
                  <a:ea typeface="+mn-ea"/>
                  <a:cs typeface="+mn-cs"/>
                </a:rPr>
                <a:t>4</a:t>
              </a:r>
            </a:p>
            <a:p>
              <a:pPr marL="0" marR="0" lvl="0" indent="0" algn="ctr" defTabSz="914377"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dirty="0">
                  <a:ln>
                    <a:noFill/>
                  </a:ln>
                  <a:solidFill>
                    <a:srgbClr val="DEDDE1">
                      <a:lumMod val="25000"/>
                    </a:srgbClr>
                  </a:solidFill>
                  <a:effectLst/>
                  <a:uLnTx/>
                  <a:uFillTx/>
                  <a:latin typeface="Montserrat "/>
                  <a:ea typeface="+mn-ea"/>
                  <a:cs typeface="+mn-cs"/>
                </a:rPr>
                <a:t>AZD5335 </a:t>
              </a:r>
              <a:r>
                <a:rPr kumimoji="0" lang="en-US" sz="1100" b="0" i="0" u="none" strike="noStrike" kern="1200" cap="none" spc="0" normalizeH="0" baseline="30000" noProof="0" dirty="0">
                  <a:ln>
                    <a:noFill/>
                  </a:ln>
                  <a:solidFill>
                    <a:srgbClr val="DEDDE1">
                      <a:lumMod val="25000"/>
                    </a:srgbClr>
                  </a:solidFill>
                  <a:effectLst/>
                  <a:uLnTx/>
                  <a:uFillTx/>
                  <a:latin typeface="Montserrat "/>
                  <a:ea typeface="+mn-ea"/>
                  <a:cs typeface="+mn-cs"/>
                </a:rPr>
                <a:t>5</a:t>
              </a:r>
              <a:endParaRPr kumimoji="0" lang="en-US" sz="1100" b="0" i="0" u="none" strike="noStrike" kern="1200" cap="none" spc="0" normalizeH="0" baseline="0" noProof="0" dirty="0">
                <a:ln>
                  <a:noFill/>
                </a:ln>
                <a:solidFill>
                  <a:srgbClr val="DEDDE1">
                    <a:lumMod val="25000"/>
                  </a:srgbClr>
                </a:solidFill>
                <a:effectLst/>
                <a:uLnTx/>
                <a:uFillTx/>
                <a:latin typeface="Montserrat "/>
                <a:ea typeface="+mn-ea"/>
                <a:cs typeface="+mn-cs"/>
              </a:endParaRPr>
            </a:p>
            <a:p>
              <a:pPr marL="0" marR="0" lvl="0" indent="0" algn="ctr" defTabSz="914377"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dirty="0">
                  <a:ln>
                    <a:noFill/>
                  </a:ln>
                  <a:solidFill>
                    <a:srgbClr val="DEDDE1">
                      <a:lumMod val="25000"/>
                    </a:srgbClr>
                  </a:solidFill>
                  <a:effectLst/>
                  <a:uLnTx/>
                  <a:uFillTx/>
                  <a:latin typeface="Montserrat "/>
                  <a:ea typeface="+mn-ea"/>
                  <a:cs typeface="+mn-cs"/>
                </a:rPr>
                <a:t>Ly4170156 </a:t>
              </a:r>
              <a:r>
                <a:rPr kumimoji="0" lang="en-US" sz="1100" b="0" i="0" u="none" strike="noStrike" kern="1200" cap="none" spc="0" normalizeH="0" baseline="30000" noProof="0" dirty="0">
                  <a:ln>
                    <a:noFill/>
                  </a:ln>
                  <a:solidFill>
                    <a:srgbClr val="DEDDE1">
                      <a:lumMod val="25000"/>
                    </a:srgbClr>
                  </a:solidFill>
                  <a:effectLst/>
                  <a:uLnTx/>
                  <a:uFillTx/>
                  <a:latin typeface="Montserrat "/>
                  <a:ea typeface="+mn-ea"/>
                  <a:cs typeface="+mn-cs"/>
                </a:rPr>
                <a:t>6</a:t>
              </a:r>
              <a:endParaRPr kumimoji="0" lang="en-US" sz="1100" b="0" i="0" u="none" strike="noStrike" kern="1200" cap="none" spc="0" normalizeH="0" baseline="0" noProof="0" dirty="0">
                <a:ln>
                  <a:noFill/>
                </a:ln>
                <a:solidFill>
                  <a:srgbClr val="DEDDE1">
                    <a:lumMod val="25000"/>
                  </a:srgbClr>
                </a:solidFill>
                <a:effectLst/>
                <a:uLnTx/>
                <a:uFillTx/>
                <a:latin typeface="Montserrat "/>
                <a:ea typeface="+mn-ea"/>
                <a:cs typeface="+mn-cs"/>
              </a:endParaRPr>
            </a:p>
            <a:p>
              <a:pPr marL="0" marR="0" lvl="0" indent="0" algn="ctr" defTabSz="914377"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dirty="0">
                  <a:ln>
                    <a:noFill/>
                  </a:ln>
                  <a:solidFill>
                    <a:srgbClr val="DEDDE1">
                      <a:lumMod val="25000"/>
                    </a:srgbClr>
                  </a:solidFill>
                  <a:effectLst/>
                  <a:uLnTx/>
                  <a:uFillTx/>
                  <a:latin typeface="Montserrat "/>
                  <a:ea typeface="+mn-ea"/>
                  <a:cs typeface="+mn-cs"/>
                </a:rPr>
                <a:t>NAPISTAR 1-01</a:t>
              </a:r>
              <a:r>
                <a:rPr kumimoji="0" lang="en-US" sz="1100" b="0" i="0" u="none" strike="noStrike" kern="1200" cap="none" spc="0" normalizeH="0" baseline="30000" noProof="0" dirty="0">
                  <a:ln>
                    <a:noFill/>
                  </a:ln>
                  <a:solidFill>
                    <a:srgbClr val="DEDDE1">
                      <a:lumMod val="25000"/>
                    </a:srgbClr>
                  </a:solidFill>
                  <a:effectLst/>
                  <a:uLnTx/>
                  <a:uFillTx/>
                  <a:latin typeface="Montserrat "/>
                  <a:ea typeface="+mn-ea"/>
                  <a:cs typeface="+mn-cs"/>
                </a:rPr>
                <a:t>7</a:t>
              </a:r>
              <a:endParaRPr kumimoji="0" lang="en-US" sz="1100" b="0" i="0" u="none" strike="noStrike" kern="1200" cap="none" spc="0" normalizeH="0" baseline="0" noProof="0" dirty="0">
                <a:ln>
                  <a:noFill/>
                </a:ln>
                <a:solidFill>
                  <a:srgbClr val="DEDDE1">
                    <a:lumMod val="25000"/>
                  </a:srgbClr>
                </a:solidFill>
                <a:effectLst/>
                <a:uLnTx/>
                <a:uFillTx/>
                <a:latin typeface="Montserrat "/>
                <a:ea typeface="+mn-ea"/>
                <a:cs typeface="+mn-cs"/>
              </a:endParaRPr>
            </a:p>
            <a:p>
              <a:pPr marL="0" marR="0" lvl="0" indent="0" algn="ctr" defTabSz="914377" rtl="0" eaLnBrk="1" fontAlgn="auto" latinLnBrk="0" hangingPunct="1">
                <a:lnSpc>
                  <a:spcPct val="100000"/>
                </a:lnSpc>
                <a:spcBef>
                  <a:spcPts val="0"/>
                </a:spcBef>
                <a:spcAft>
                  <a:spcPts val="600"/>
                </a:spcAft>
                <a:buClrTx/>
                <a:buSzTx/>
                <a:buFontTx/>
                <a:buNone/>
                <a:tabLst/>
                <a:defRPr/>
              </a:pPr>
              <a:endParaRPr kumimoji="0" lang="en-US" sz="1100" b="0" i="0" u="none" strike="noStrike" kern="1200" cap="none" spc="0" normalizeH="0" baseline="0" noProof="0" dirty="0">
                <a:ln>
                  <a:noFill/>
                </a:ln>
                <a:solidFill>
                  <a:srgbClr val="DEDDE1">
                    <a:lumMod val="25000"/>
                  </a:srgbClr>
                </a:solidFill>
                <a:effectLst/>
                <a:uLnTx/>
                <a:uFillTx/>
                <a:latin typeface="Montserrat "/>
                <a:ea typeface="+mn-ea"/>
                <a:cs typeface="+mn-cs"/>
              </a:endParaRPr>
            </a:p>
            <a:p>
              <a:pPr marL="0" marR="0" lvl="0" indent="0" algn="ctr" defTabSz="914377" rtl="0" eaLnBrk="1" fontAlgn="auto" latinLnBrk="0" hangingPunct="1">
                <a:lnSpc>
                  <a:spcPct val="100000"/>
                </a:lnSpc>
                <a:spcBef>
                  <a:spcPts val="0"/>
                </a:spcBef>
                <a:spcAft>
                  <a:spcPts val="600"/>
                </a:spcAft>
                <a:buClrTx/>
                <a:buSzTx/>
                <a:buFontTx/>
                <a:buNone/>
                <a:tabLst/>
                <a:defRPr/>
              </a:pPr>
              <a:endParaRPr kumimoji="0" lang="en-US" sz="1400" b="0" i="0" u="none" strike="noStrike" kern="1200" cap="none" spc="0" normalizeH="0" baseline="0" noProof="0" dirty="0">
                <a:ln>
                  <a:noFill/>
                </a:ln>
                <a:solidFill>
                  <a:srgbClr val="DEDDE1">
                    <a:lumMod val="25000"/>
                  </a:srgbClr>
                </a:solidFill>
                <a:effectLst/>
                <a:uLnTx/>
                <a:uFillTx/>
                <a:latin typeface="Montserrat "/>
                <a:ea typeface="+mn-ea"/>
                <a:cs typeface="+mn-cs"/>
              </a:endParaRPr>
            </a:p>
            <a:p>
              <a:pPr marL="0" marR="0" lvl="0" indent="0" algn="ctr" defTabSz="914377" rtl="0" eaLnBrk="1" fontAlgn="auto" latinLnBrk="0" hangingPunct="1">
                <a:lnSpc>
                  <a:spcPct val="100000"/>
                </a:lnSpc>
                <a:spcBef>
                  <a:spcPts val="0"/>
                </a:spcBef>
                <a:spcAft>
                  <a:spcPts val="600"/>
                </a:spcAft>
                <a:buClrTx/>
                <a:buSzTx/>
                <a:buFontTx/>
                <a:buNone/>
                <a:tabLst/>
                <a:defRPr/>
              </a:pPr>
              <a:endParaRPr kumimoji="0" lang="en-US" sz="1400" b="0" i="0" u="none" strike="noStrike" kern="1200" cap="none" spc="0" normalizeH="0" baseline="30000" noProof="0" dirty="0">
                <a:ln>
                  <a:noFill/>
                </a:ln>
                <a:solidFill>
                  <a:srgbClr val="DEDDE1">
                    <a:lumMod val="25000"/>
                  </a:srgbClr>
                </a:solidFill>
                <a:effectLst/>
                <a:uLnTx/>
                <a:uFillTx/>
                <a:latin typeface="Montserrat "/>
                <a:ea typeface="+mn-ea"/>
                <a:cs typeface="+mn-cs"/>
              </a:endParaRPr>
            </a:p>
          </p:txBody>
        </p:sp>
        <p:sp>
          <p:nvSpPr>
            <p:cNvPr id="15" name="Rettangolo 14">
              <a:extLst>
                <a:ext uri="{FF2B5EF4-FFF2-40B4-BE49-F238E27FC236}">
                  <a16:creationId xmlns:a16="http://schemas.microsoft.com/office/drawing/2014/main" id="{768FA221-F020-BC28-4796-A1DF5B25082A}"/>
                </a:ext>
              </a:extLst>
            </p:cNvPr>
            <p:cNvSpPr/>
            <p:nvPr/>
          </p:nvSpPr>
          <p:spPr bwMode="gray">
            <a:xfrm>
              <a:off x="2645041" y="1894869"/>
              <a:ext cx="2250899" cy="914751"/>
            </a:xfrm>
            <a:prstGeom prst="rect">
              <a:avLst/>
            </a:prstGeom>
            <a:solidFill>
              <a:srgbClr val="0E2841"/>
            </a:solidFill>
            <a:ln w="12700" cap="flat" cmpd="sng" algn="ctr">
              <a:solidFill>
                <a:srgbClr val="0E2841"/>
              </a:solidFill>
              <a:prstDash val="solid"/>
              <a:miter lim="800000"/>
            </a:ln>
            <a:effectLst/>
          </p:spPr>
          <p:txBody>
            <a:bodyPr lIns="72000" tIns="72000" rIns="72000" bIns="72000"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HelveticaNeueLT Std" panose="020B0604020202020204" pitchFamily="34" charset="0"/>
                  <a:ea typeface="+mn-ea"/>
                  <a:cs typeface="+mn-cs"/>
                </a:rPr>
                <a:t>ANTIBODY DRUG CONJUGATED (ADCS)</a:t>
              </a:r>
            </a:p>
          </p:txBody>
        </p:sp>
      </p:grpSp>
      <p:grpSp>
        <p:nvGrpSpPr>
          <p:cNvPr id="16" name="Gruppo 15">
            <a:extLst>
              <a:ext uri="{FF2B5EF4-FFF2-40B4-BE49-F238E27FC236}">
                <a16:creationId xmlns:a16="http://schemas.microsoft.com/office/drawing/2014/main" id="{CD4D544D-6591-3CD0-337E-56D32A9C080F}"/>
              </a:ext>
            </a:extLst>
          </p:cNvPr>
          <p:cNvGrpSpPr/>
          <p:nvPr/>
        </p:nvGrpSpPr>
        <p:grpSpPr>
          <a:xfrm>
            <a:off x="5550820" y="1188371"/>
            <a:ext cx="2250899" cy="4156560"/>
            <a:chOff x="9621549" y="1893414"/>
            <a:chExt cx="2250899" cy="4300189"/>
          </a:xfrm>
          <a:effectLst>
            <a:outerShdw blurRad="50800" dist="38100" dir="2700000" algn="tl" rotWithShape="0">
              <a:prstClr val="black">
                <a:alpha val="40000"/>
              </a:prstClr>
            </a:outerShdw>
          </a:effectLst>
        </p:grpSpPr>
        <p:sp>
          <p:nvSpPr>
            <p:cNvPr id="17" name="Rettangolo 16">
              <a:extLst>
                <a:ext uri="{FF2B5EF4-FFF2-40B4-BE49-F238E27FC236}">
                  <a16:creationId xmlns:a16="http://schemas.microsoft.com/office/drawing/2014/main" id="{78DDF6BC-F27C-89DD-71D4-F90BC9E056E7}"/>
                </a:ext>
              </a:extLst>
            </p:cNvPr>
            <p:cNvSpPr/>
            <p:nvPr/>
          </p:nvSpPr>
          <p:spPr bwMode="gray">
            <a:xfrm>
              <a:off x="9621549" y="2809982"/>
              <a:ext cx="2250899" cy="3383621"/>
            </a:xfrm>
            <a:prstGeom prst="rect">
              <a:avLst/>
            </a:prstGeom>
            <a:solidFill>
              <a:sysClr val="window" lastClr="FFFFFF"/>
            </a:solidFill>
            <a:ln w="12700" cap="flat" cmpd="sng" algn="ctr">
              <a:solidFill>
                <a:srgbClr val="0E2841"/>
              </a:solidFill>
              <a:prstDash val="solid"/>
              <a:miter lim="800000"/>
            </a:ln>
            <a:effectLst/>
          </p:spPr>
          <p:txBody>
            <a:bodyPr lIns="72000" tIns="72000" rIns="72000" bIns="72000" rtlCol="0" anchor="t"/>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600"/>
                </a:spcAft>
                <a:buClrTx/>
                <a:buSzTx/>
                <a:buFontTx/>
                <a:buNone/>
                <a:tabLst/>
                <a:defRPr/>
              </a:pPr>
              <a:endParaRPr kumimoji="0" lang="en-US" sz="1600" b="0" i="0" u="none" strike="noStrike" kern="1200" cap="none" spc="0" normalizeH="0" baseline="0" noProof="0" dirty="0">
                <a:ln>
                  <a:noFill/>
                </a:ln>
                <a:solidFill>
                  <a:srgbClr val="DEDDE1">
                    <a:lumMod val="25000"/>
                  </a:srgbClr>
                </a:solidFill>
                <a:effectLst/>
                <a:uLnTx/>
                <a:uFillTx/>
                <a:latin typeface="Montserrat "/>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DEDDE1">
                      <a:lumMod val="25000"/>
                    </a:srgbClr>
                  </a:solidFill>
                  <a:effectLst/>
                  <a:uLnTx/>
                  <a:uFillTx/>
                  <a:latin typeface="Montserrat "/>
                  <a:ea typeface="+mn-ea"/>
                  <a:cs typeface="+mn-cs"/>
                </a:rPr>
                <a:t>Paclitaxel/pembro </a:t>
              </a:r>
              <a:r>
                <a:rPr kumimoji="0" lang="en-US" sz="1400" b="0" i="0" u="none" strike="noStrike" kern="1200" cap="none" spc="0" normalizeH="0" baseline="30000" noProof="0" dirty="0">
                  <a:ln>
                    <a:noFill/>
                  </a:ln>
                  <a:solidFill>
                    <a:srgbClr val="DEDDE1">
                      <a:lumMod val="25000"/>
                    </a:srgbClr>
                  </a:solidFill>
                  <a:effectLst/>
                  <a:uLnTx/>
                  <a:uFillTx/>
                  <a:latin typeface="Montserrat "/>
                  <a:ea typeface="+mn-ea"/>
                  <a:cs typeface="+mn-cs"/>
                </a:rPr>
                <a:t>11</a:t>
              </a: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DEDDE1">
                    <a:lumMod val="25000"/>
                  </a:srgbClr>
                </a:solidFill>
                <a:effectLst/>
                <a:uLnTx/>
                <a:uFillTx/>
                <a:latin typeface="Montserrat "/>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DEDDE1">
                      <a:lumMod val="25000"/>
                    </a:srgbClr>
                  </a:solidFill>
                  <a:effectLst/>
                  <a:uLnTx/>
                  <a:uFillTx/>
                  <a:latin typeface="Montserrat "/>
                  <a:ea typeface="+mn-ea"/>
                  <a:cs typeface="+mn-cs"/>
                </a:rPr>
                <a:t>UBAMATAMAB </a:t>
              </a:r>
              <a:r>
                <a:rPr kumimoji="0" lang="en-US" sz="1400" b="0" i="0" u="none" strike="noStrike" kern="1200" cap="none" spc="0" normalizeH="0" baseline="30000" noProof="0" dirty="0">
                  <a:ln>
                    <a:noFill/>
                  </a:ln>
                  <a:solidFill>
                    <a:srgbClr val="DEDDE1">
                      <a:lumMod val="25000"/>
                    </a:srgbClr>
                  </a:solidFill>
                  <a:effectLst/>
                  <a:uLnTx/>
                  <a:uFillTx/>
                  <a:latin typeface="Montserrat "/>
                  <a:ea typeface="+mn-ea"/>
                  <a:cs typeface="+mn-cs"/>
                </a:rPr>
                <a:t>12</a:t>
              </a: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DEDDE1">
                    <a:lumMod val="25000"/>
                  </a:srgbClr>
                </a:solidFill>
                <a:effectLst/>
                <a:uLnTx/>
                <a:uFillTx/>
                <a:latin typeface="Montserrat "/>
                <a:ea typeface="+mn-ea"/>
                <a:cs typeface="+mn-cs"/>
              </a:endParaRPr>
            </a:p>
          </p:txBody>
        </p:sp>
        <p:sp>
          <p:nvSpPr>
            <p:cNvPr id="18" name="Rettangolo 17">
              <a:extLst>
                <a:ext uri="{FF2B5EF4-FFF2-40B4-BE49-F238E27FC236}">
                  <a16:creationId xmlns:a16="http://schemas.microsoft.com/office/drawing/2014/main" id="{F1326FA9-9F30-DACE-1DA3-A44081ED585C}"/>
                </a:ext>
              </a:extLst>
            </p:cNvPr>
            <p:cNvSpPr/>
            <p:nvPr/>
          </p:nvSpPr>
          <p:spPr bwMode="gray">
            <a:xfrm>
              <a:off x="9621549" y="1893414"/>
              <a:ext cx="2250899" cy="914751"/>
            </a:xfrm>
            <a:prstGeom prst="rect">
              <a:avLst/>
            </a:prstGeom>
            <a:solidFill>
              <a:srgbClr val="0E2841"/>
            </a:solidFill>
            <a:ln w="12700" cap="flat" cmpd="sng" algn="ctr">
              <a:solidFill>
                <a:srgbClr val="0E2841"/>
              </a:solidFill>
              <a:prstDash val="solid"/>
              <a:miter lim="800000"/>
            </a:ln>
            <a:effectLst/>
          </p:spPr>
          <p:txBody>
            <a:bodyPr lIns="72000" tIns="72000" rIns="72000" bIns="72000"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HelveticaNeueLT Std" panose="020B0604020202020204" pitchFamily="34" charset="0"/>
                  <a:ea typeface="+mn-ea"/>
                  <a:cs typeface="+mn-cs"/>
                </a:rPr>
                <a:t>IMMUNOTHERAPY</a:t>
              </a:r>
            </a:p>
          </p:txBody>
        </p:sp>
      </p:grpSp>
      <p:pic>
        <p:nvPicPr>
          <p:cNvPr id="22" name="Immagine 21">
            <a:extLst>
              <a:ext uri="{FF2B5EF4-FFF2-40B4-BE49-F238E27FC236}">
                <a16:creationId xmlns:a16="http://schemas.microsoft.com/office/drawing/2014/main" id="{DEF4190E-E205-7A28-C3AD-1CFBA05A5B9B}"/>
              </a:ext>
            </a:extLst>
          </p:cNvPr>
          <p:cNvPicPr>
            <a:picLocks noChangeAspect="1"/>
          </p:cNvPicPr>
          <p:nvPr/>
        </p:nvPicPr>
        <p:blipFill>
          <a:blip r:embed="rId3">
            <a:alphaModFix/>
          </a:blip>
          <a:stretch>
            <a:fillRect/>
          </a:stretch>
        </p:blipFill>
        <p:spPr>
          <a:xfrm>
            <a:off x="8050868" y="3861406"/>
            <a:ext cx="1949875" cy="1358003"/>
          </a:xfrm>
          <a:prstGeom prst="rect">
            <a:avLst/>
          </a:prstGeom>
        </p:spPr>
      </p:pic>
      <p:grpSp>
        <p:nvGrpSpPr>
          <p:cNvPr id="23" name="Gruppo 22">
            <a:extLst>
              <a:ext uri="{FF2B5EF4-FFF2-40B4-BE49-F238E27FC236}">
                <a16:creationId xmlns:a16="http://schemas.microsoft.com/office/drawing/2014/main" id="{DDB44E1B-0728-C0E3-B740-EAE0EAEE8229}"/>
              </a:ext>
            </a:extLst>
          </p:cNvPr>
          <p:cNvGrpSpPr/>
          <p:nvPr/>
        </p:nvGrpSpPr>
        <p:grpSpPr>
          <a:xfrm>
            <a:off x="3102130" y="1188371"/>
            <a:ext cx="2250899" cy="4155104"/>
            <a:chOff x="4982885" y="1867017"/>
            <a:chExt cx="2250899" cy="4298683"/>
          </a:xfrm>
          <a:effectLst>
            <a:outerShdw blurRad="50800" dist="38100" dir="2700000" algn="tl" rotWithShape="0">
              <a:prstClr val="black">
                <a:alpha val="40000"/>
              </a:prstClr>
            </a:outerShdw>
          </a:effectLst>
        </p:grpSpPr>
        <p:sp>
          <p:nvSpPr>
            <p:cNvPr id="24" name="Rettangolo 23">
              <a:extLst>
                <a:ext uri="{FF2B5EF4-FFF2-40B4-BE49-F238E27FC236}">
                  <a16:creationId xmlns:a16="http://schemas.microsoft.com/office/drawing/2014/main" id="{D7D7DA8F-4B53-CC34-3774-317B93F0CA7C}"/>
                </a:ext>
              </a:extLst>
            </p:cNvPr>
            <p:cNvSpPr/>
            <p:nvPr/>
          </p:nvSpPr>
          <p:spPr bwMode="gray">
            <a:xfrm>
              <a:off x="4982885" y="1867017"/>
              <a:ext cx="2250899" cy="914751"/>
            </a:xfrm>
            <a:prstGeom prst="rect">
              <a:avLst/>
            </a:prstGeom>
            <a:solidFill>
              <a:srgbClr val="0E2841"/>
            </a:solidFill>
            <a:ln w="12700" cap="flat" cmpd="sng" algn="ctr">
              <a:solidFill>
                <a:srgbClr val="0E2841"/>
              </a:solidFill>
              <a:prstDash val="solid"/>
              <a:miter lim="800000"/>
            </a:ln>
            <a:effectLst>
              <a:outerShdw blurRad="50800" dist="38100" dir="2700000" algn="tl" rotWithShape="0">
                <a:prstClr val="black">
                  <a:alpha val="40000"/>
                </a:prstClr>
              </a:outerShdw>
            </a:effectLst>
          </p:spPr>
          <p:txBody>
            <a:bodyPr lIns="72000" tIns="72000" rIns="72000" bIns="72000"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HelveticaNeueLT Std" panose="020B0604020202020204" pitchFamily="34" charset="0"/>
                  <a:ea typeface="+mn-ea"/>
                  <a:cs typeface="+mn-cs"/>
                </a:rPr>
                <a:t>CELL CYCLE REGULATION AND DNA REPAIR</a:t>
              </a:r>
            </a:p>
          </p:txBody>
        </p:sp>
        <p:sp>
          <p:nvSpPr>
            <p:cNvPr id="25" name="Rettangolo 24">
              <a:extLst>
                <a:ext uri="{FF2B5EF4-FFF2-40B4-BE49-F238E27FC236}">
                  <a16:creationId xmlns:a16="http://schemas.microsoft.com/office/drawing/2014/main" id="{D4E5C677-D116-1EF7-7906-F4FCF72ACC08}"/>
                </a:ext>
              </a:extLst>
            </p:cNvPr>
            <p:cNvSpPr/>
            <p:nvPr/>
          </p:nvSpPr>
          <p:spPr bwMode="gray">
            <a:xfrm>
              <a:off x="4982885" y="2780310"/>
              <a:ext cx="2250899" cy="3385390"/>
            </a:xfrm>
            <a:prstGeom prst="rect">
              <a:avLst/>
            </a:prstGeom>
            <a:solidFill>
              <a:sysClr val="window" lastClr="FFFFFF"/>
            </a:solidFill>
            <a:ln w="12700" cap="flat" cmpd="sng" algn="ctr">
              <a:solidFill>
                <a:srgbClr val="0E2841"/>
              </a:solidFill>
              <a:prstDash val="solid"/>
              <a:miter lim="800000"/>
            </a:ln>
            <a:effectLst/>
          </p:spPr>
          <p:txBody>
            <a:bodyPr lIns="72000" tIns="72000" rIns="72000" bIns="72000" rtlCol="0" anchor="t"/>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600"/>
                </a:spcAft>
                <a:buClrTx/>
                <a:buSzTx/>
                <a:buFontTx/>
                <a:buNone/>
                <a:tabLst/>
                <a:defRPr/>
              </a:pPr>
              <a:endParaRPr kumimoji="0" lang="en-US" sz="1400" b="0" i="0" u="none" strike="noStrike" kern="1200" cap="none" spc="0" normalizeH="0" baseline="0" noProof="0" dirty="0">
                <a:ln>
                  <a:noFill/>
                </a:ln>
                <a:solidFill>
                  <a:srgbClr val="DEDDE1">
                    <a:lumMod val="25000"/>
                  </a:srgbClr>
                </a:solidFill>
                <a:effectLst/>
                <a:uLnTx/>
                <a:uFillTx/>
                <a:latin typeface="Montserrat "/>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DEDDE1">
                      <a:lumMod val="25000"/>
                    </a:srgbClr>
                  </a:solidFill>
                  <a:effectLst/>
                  <a:uLnTx/>
                  <a:uFillTx/>
                  <a:latin typeface="Montserrat "/>
                  <a:ea typeface="+mn-ea"/>
                  <a:cs typeface="+mn-cs"/>
                </a:rPr>
                <a:t>ADAVOSERTIB </a:t>
              </a:r>
              <a:r>
                <a:rPr kumimoji="0" lang="en-US" sz="1400" b="0" i="0" u="none" strike="noStrike" kern="1200" cap="none" spc="0" normalizeH="0" baseline="30000" noProof="0" dirty="0">
                  <a:ln>
                    <a:noFill/>
                  </a:ln>
                  <a:solidFill>
                    <a:srgbClr val="DEDDE1">
                      <a:lumMod val="25000"/>
                    </a:srgbClr>
                  </a:solidFill>
                  <a:effectLst/>
                  <a:uLnTx/>
                  <a:uFillTx/>
                  <a:latin typeface="Montserrat "/>
                  <a:ea typeface="+mn-ea"/>
                  <a:cs typeface="+mn-cs"/>
                </a:rPr>
                <a:t>8</a:t>
              </a: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DEDDE1">
                    <a:lumMod val="25000"/>
                  </a:srgbClr>
                </a:solidFill>
                <a:effectLst/>
                <a:uLnTx/>
                <a:uFillTx/>
                <a:latin typeface="Montserrat "/>
                <a:ea typeface="+mn-ea"/>
                <a:cs typeface="+mn-cs"/>
              </a:endParaRPr>
            </a:p>
            <a:p>
              <a:pPr marL="0" marR="0" lvl="0" indent="0" algn="ctr" defTabSz="914377"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err="1">
                  <a:ln>
                    <a:noFill/>
                  </a:ln>
                  <a:solidFill>
                    <a:srgbClr val="DEDDE1">
                      <a:lumMod val="25000"/>
                    </a:srgbClr>
                  </a:solidFill>
                  <a:effectLst/>
                  <a:uLnTx/>
                  <a:uFillTx/>
                  <a:latin typeface="Montserrat "/>
                  <a:ea typeface="+mn-ea"/>
                  <a:cs typeface="+mn-cs"/>
                </a:rPr>
                <a:t>azenosertib</a:t>
              </a:r>
              <a:r>
                <a:rPr kumimoji="0" lang="en-US" sz="1400" b="0" i="0" u="none" strike="noStrike" kern="1200" cap="none" spc="0" normalizeH="0" baseline="30000" noProof="0" dirty="0">
                  <a:ln>
                    <a:noFill/>
                  </a:ln>
                  <a:solidFill>
                    <a:srgbClr val="DEDDE1">
                      <a:lumMod val="25000"/>
                    </a:srgbClr>
                  </a:solidFill>
                  <a:effectLst/>
                  <a:uLnTx/>
                  <a:uFillTx/>
                  <a:latin typeface="Montserrat "/>
                  <a:ea typeface="+mn-ea"/>
                  <a:cs typeface="+mn-cs"/>
                </a:rPr>
                <a:t>9</a:t>
              </a:r>
              <a:r>
                <a:rPr kumimoji="0" lang="en-US" sz="1400" b="0" i="0" u="none" strike="noStrike" kern="1200" cap="none" spc="0" normalizeH="0" baseline="0" noProof="0" dirty="0">
                  <a:ln>
                    <a:noFill/>
                  </a:ln>
                  <a:solidFill>
                    <a:srgbClr val="DEDDE1">
                      <a:lumMod val="25000"/>
                    </a:srgbClr>
                  </a:solidFill>
                  <a:effectLst/>
                  <a:uLnTx/>
                  <a:uFillTx/>
                  <a:latin typeface="Montserrat "/>
                  <a:ea typeface="+mn-ea"/>
                  <a:cs typeface="+mn-cs"/>
                </a:rPr>
                <a:t> </a:t>
              </a:r>
            </a:p>
            <a:p>
              <a:pPr marL="0" marR="0" lvl="0" indent="0" algn="ctr" defTabSz="914377"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DEDDE1">
                      <a:lumMod val="25000"/>
                    </a:srgbClr>
                  </a:solidFill>
                  <a:effectLst/>
                  <a:uLnTx/>
                  <a:uFillTx/>
                  <a:latin typeface="Montserrat "/>
                  <a:ea typeface="+mn-ea"/>
                  <a:cs typeface="+mn-cs"/>
                </a:rPr>
                <a:t>CDK2i </a:t>
              </a:r>
              <a:r>
                <a:rPr kumimoji="0" lang="en-US" sz="1400" b="0" i="0" u="none" strike="noStrike" kern="1200" cap="none" spc="0" normalizeH="0" baseline="30000" noProof="0" dirty="0">
                  <a:ln>
                    <a:noFill/>
                  </a:ln>
                  <a:solidFill>
                    <a:srgbClr val="DEDDE1">
                      <a:lumMod val="25000"/>
                    </a:srgbClr>
                  </a:solidFill>
                  <a:effectLst/>
                  <a:uLnTx/>
                  <a:uFillTx/>
                  <a:latin typeface="Montserrat "/>
                  <a:ea typeface="+mn-ea"/>
                  <a:cs typeface="+mn-cs"/>
                </a:rPr>
                <a:t>10</a:t>
              </a:r>
            </a:p>
            <a:p>
              <a:pPr marL="0" marR="0" lvl="0" indent="0" algn="ctr" defTabSz="914377" rtl="0" eaLnBrk="1" fontAlgn="auto" latinLnBrk="0" hangingPunct="1">
                <a:lnSpc>
                  <a:spcPct val="100000"/>
                </a:lnSpc>
                <a:spcBef>
                  <a:spcPts val="0"/>
                </a:spcBef>
                <a:spcAft>
                  <a:spcPts val="600"/>
                </a:spcAft>
                <a:buClrTx/>
                <a:buSzTx/>
                <a:buFontTx/>
                <a:buNone/>
                <a:tabLst/>
                <a:defRPr/>
              </a:pPr>
              <a:endParaRPr kumimoji="0" lang="en-US" sz="1400" b="0" i="0" u="none" strike="noStrike" kern="1200" cap="none" spc="0" normalizeH="0" baseline="0" noProof="0" dirty="0">
                <a:ln>
                  <a:noFill/>
                </a:ln>
                <a:solidFill>
                  <a:srgbClr val="DEDDE1">
                    <a:lumMod val="25000"/>
                  </a:srgbClr>
                </a:solidFill>
                <a:effectLst/>
                <a:uLnTx/>
                <a:uFillTx/>
                <a:latin typeface="Montserrat "/>
                <a:ea typeface="+mn-ea"/>
                <a:cs typeface="+mn-cs"/>
              </a:endParaRPr>
            </a:p>
          </p:txBody>
        </p:sp>
      </p:grpSp>
      <p:pic>
        <p:nvPicPr>
          <p:cNvPr id="26" name="Immagine 25">
            <a:extLst>
              <a:ext uri="{FF2B5EF4-FFF2-40B4-BE49-F238E27FC236}">
                <a16:creationId xmlns:a16="http://schemas.microsoft.com/office/drawing/2014/main" id="{FB9A62EB-4B5D-65FC-C2FD-B376E5FDD2E9}"/>
              </a:ext>
            </a:extLst>
          </p:cNvPr>
          <p:cNvPicPr>
            <a:picLocks noChangeAspect="1"/>
          </p:cNvPicPr>
          <p:nvPr/>
        </p:nvPicPr>
        <p:blipFill rotWithShape="1">
          <a:blip r:embed="rId4"/>
          <a:srcRect l="1476" t="8154" r="65225" b="28786"/>
          <a:stretch/>
        </p:blipFill>
        <p:spPr>
          <a:xfrm>
            <a:off x="748969" y="4162745"/>
            <a:ext cx="1570459" cy="1183635"/>
          </a:xfrm>
          <a:prstGeom prst="rect">
            <a:avLst/>
          </a:prstGeom>
        </p:spPr>
      </p:pic>
      <p:pic>
        <p:nvPicPr>
          <p:cNvPr id="28" name="object 8">
            <a:extLst>
              <a:ext uri="{FF2B5EF4-FFF2-40B4-BE49-F238E27FC236}">
                <a16:creationId xmlns:a16="http://schemas.microsoft.com/office/drawing/2014/main" id="{69F3AD31-077A-733E-20EB-E37E19FF9F2E}"/>
              </a:ext>
            </a:extLst>
          </p:cNvPr>
          <p:cNvPicPr/>
          <p:nvPr/>
        </p:nvPicPr>
        <p:blipFill>
          <a:blip r:embed="rId5" cstate="print"/>
          <a:stretch>
            <a:fillRect/>
          </a:stretch>
        </p:blipFill>
        <p:spPr>
          <a:xfrm>
            <a:off x="5658008" y="4118505"/>
            <a:ext cx="2057539" cy="877729"/>
          </a:xfrm>
          <a:prstGeom prst="rect">
            <a:avLst/>
          </a:prstGeom>
        </p:spPr>
      </p:pic>
      <p:pic>
        <p:nvPicPr>
          <p:cNvPr id="29" name="Immagine 28" descr="Immagine che contiene testo, cerchio, schermata, Carattere&#10;&#10;Descrizione generata automaticamente">
            <a:extLst>
              <a:ext uri="{FF2B5EF4-FFF2-40B4-BE49-F238E27FC236}">
                <a16:creationId xmlns:a16="http://schemas.microsoft.com/office/drawing/2014/main" id="{3F889ABB-DCE6-B439-19F5-EE7A780B66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57114" y="3700916"/>
            <a:ext cx="2140931" cy="1568903"/>
          </a:xfrm>
          <a:prstGeom prst="rect">
            <a:avLst/>
          </a:prstGeom>
        </p:spPr>
      </p:pic>
      <p:sp>
        <p:nvSpPr>
          <p:cNvPr id="20" name="Rettangolo 19">
            <a:extLst>
              <a:ext uri="{FF2B5EF4-FFF2-40B4-BE49-F238E27FC236}">
                <a16:creationId xmlns:a16="http://schemas.microsoft.com/office/drawing/2014/main" id="{B219B2A5-F39F-44EC-AF47-C0ECD30E1A5B}"/>
              </a:ext>
            </a:extLst>
          </p:cNvPr>
          <p:cNvSpPr/>
          <p:nvPr/>
        </p:nvSpPr>
        <p:spPr>
          <a:xfrm>
            <a:off x="7801720" y="1028055"/>
            <a:ext cx="2495590" cy="4536831"/>
          </a:xfrm>
          <a:prstGeom prst="rect">
            <a:avLst/>
          </a:prstGeom>
          <a:ln w="57150">
            <a:solidFill>
              <a:srgbClr val="81104F"/>
            </a:solidFill>
          </a:ln>
        </p:spPr>
        <p:txBody>
          <a:bodyPr wrap="square" rtlCol="0" anchor="ctr">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endParaRPr>
          </a:p>
        </p:txBody>
      </p:sp>
      <p:sp>
        <p:nvSpPr>
          <p:cNvPr id="2" name="TextBox 1">
            <a:extLst>
              <a:ext uri="{FF2B5EF4-FFF2-40B4-BE49-F238E27FC236}">
                <a16:creationId xmlns:a16="http://schemas.microsoft.com/office/drawing/2014/main" id="{411E31F3-9551-49C3-EB95-F23AA3BD4076}"/>
              </a:ext>
            </a:extLst>
          </p:cNvPr>
          <p:cNvSpPr txBox="1"/>
          <p:nvPr/>
        </p:nvSpPr>
        <p:spPr>
          <a:xfrm>
            <a:off x="9059604" y="6494872"/>
            <a:ext cx="3132396"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Courtesy of Nicoletta Colombo, MD</a:t>
            </a:r>
          </a:p>
        </p:txBody>
      </p:sp>
    </p:spTree>
    <p:extLst>
      <p:ext uri="{BB962C8B-B14F-4D97-AF65-F5344CB8AC3E}">
        <p14:creationId xmlns:p14="http://schemas.microsoft.com/office/powerpoint/2010/main" val="2963052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E8683F-58A5-9DCE-5D29-84DDDBA531A8}"/>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2AE704DE-2D29-9241-A700-DFAB200849DF}"/>
              </a:ext>
            </a:extLst>
          </p:cNvPr>
          <p:cNvSpPr>
            <a:spLocks noGrp="1"/>
          </p:cNvSpPr>
          <p:nvPr>
            <p:ph type="title"/>
          </p:nvPr>
        </p:nvSpPr>
        <p:spPr>
          <a:xfrm>
            <a:off x="300457" y="182406"/>
            <a:ext cx="10515599" cy="523140"/>
          </a:xfrm>
        </p:spPr>
        <p:txBody>
          <a:bodyPr/>
          <a:lstStyle/>
          <a:p>
            <a:r>
              <a:rPr lang="en-US" dirty="0">
                <a:solidFill>
                  <a:srgbClr val="156168"/>
                </a:solidFill>
                <a:latin typeface="+mn-lt"/>
              </a:rPr>
              <a:t>ROSELLA </a:t>
            </a:r>
          </a:p>
        </p:txBody>
      </p:sp>
      <p:sp>
        <p:nvSpPr>
          <p:cNvPr id="2" name="Text Placeholder 3">
            <a:extLst>
              <a:ext uri="{FF2B5EF4-FFF2-40B4-BE49-F238E27FC236}">
                <a16:creationId xmlns:a16="http://schemas.microsoft.com/office/drawing/2014/main" id="{ADA6FD20-F20E-DB45-5A0A-CCB1D4081F51}"/>
              </a:ext>
            </a:extLst>
          </p:cNvPr>
          <p:cNvSpPr txBox="1">
            <a:spLocks/>
          </p:cNvSpPr>
          <p:nvPr/>
        </p:nvSpPr>
        <p:spPr>
          <a:xfrm>
            <a:off x="379141" y="844152"/>
            <a:ext cx="7159083" cy="5255567"/>
          </a:xfrm>
          <a:prstGeom prst="rect">
            <a:avLst/>
          </a:prstGeom>
        </p:spPr>
        <p:txBody>
          <a:bodyPr anchor="t"/>
          <a:lstStyle>
            <a:defPPr marR="0" lvl="0" algn="l" rtl="0">
              <a:lnSpc>
                <a:spcPct val="100000"/>
              </a:lnSpc>
              <a:spcBef>
                <a:spcPts val="0"/>
              </a:spcBef>
              <a:spcAft>
                <a:spcPts val="0"/>
              </a:spcAft>
            </a:defPPr>
            <a:lvl1pPr marL="288925" marR="0" lvl="0" indent="-288925" algn="l" rtl="0" eaLnBrk="1" hangingPunct="1">
              <a:lnSpc>
                <a:spcPct val="100000"/>
              </a:lnSpc>
              <a:spcBef>
                <a:spcPts val="0"/>
              </a:spcBef>
              <a:spcAft>
                <a:spcPts val="0"/>
              </a:spcAft>
              <a:buClrTx/>
              <a:buSzPct val="120000"/>
              <a:buFontTx/>
              <a:buBlip>
                <a:blip r:embed="rId3">
                  <a:extLst>
                    <a:ext uri="{96DAC541-7B7A-43D3-8B79-37D633B846F1}">
                      <asvg:svgBlip xmlns:asvg="http://schemas.microsoft.com/office/drawing/2016/SVG/main" r:embed="rId4"/>
                    </a:ext>
                  </a:extLst>
                </a:blip>
              </a:buBlip>
              <a:defRPr sz="1400" b="0" i="0" u="none" strike="noStrike" cap="none">
                <a:solidFill>
                  <a:srgbClr val="000000"/>
                </a:solidFill>
                <a:latin typeface="+mn-lt"/>
                <a:ea typeface="Arial"/>
                <a:cs typeface="Arial"/>
                <a:sym typeface="Arial"/>
              </a:defRPr>
            </a:lvl1pPr>
            <a:lvl2pPr marL="569913" marR="0" lvl="1" indent="-342900" algn="l" rtl="0" eaLnBrk="1" hangingPunct="1">
              <a:lnSpc>
                <a:spcPct val="100000"/>
              </a:lnSpc>
              <a:spcBef>
                <a:spcPts val="0"/>
              </a:spcBef>
              <a:spcAft>
                <a:spcPts val="0"/>
              </a:spcAft>
              <a:buClrTx/>
              <a:buSzPct val="100000"/>
              <a:buFontTx/>
              <a:buChar char="+"/>
              <a:defRPr sz="1400" b="0" i="0" u="none" strike="noStrike" cap="none">
                <a:solidFill>
                  <a:srgbClr val="000000"/>
                </a:solidFill>
                <a:latin typeface="+mn-lt"/>
                <a:ea typeface="Arial"/>
                <a:cs typeface="Arial"/>
                <a:sym typeface="Arial"/>
              </a:defRPr>
            </a:lvl2pPr>
            <a:lvl3pPr marL="796925" marR="0" lvl="2" indent="-334963" algn="l" rtl="0" eaLnBrk="1" hangingPunct="1">
              <a:lnSpc>
                <a:spcPct val="100000"/>
              </a:lnSpc>
              <a:spcBef>
                <a:spcPts val="0"/>
              </a:spcBef>
              <a:spcAft>
                <a:spcPts val="0"/>
              </a:spcAft>
              <a:buClrTx/>
              <a:buFontTx/>
              <a:buChar char="+"/>
              <a:defRPr sz="1400" b="0" i="0" u="none" strike="noStrike" cap="none">
                <a:solidFill>
                  <a:srgbClr val="000000"/>
                </a:solidFill>
                <a:latin typeface="+mn-lt"/>
                <a:ea typeface="Arial"/>
                <a:cs typeface="Arial"/>
                <a:sym typeface="Arial"/>
              </a:defRPr>
            </a:lvl3pPr>
            <a:lvl4pPr marL="796925" marR="0" lvl="3" indent="-334963" algn="l" rtl="0" eaLnBrk="1" hangingPunct="1">
              <a:lnSpc>
                <a:spcPct val="100000"/>
              </a:lnSpc>
              <a:spcBef>
                <a:spcPts val="0"/>
              </a:spcBef>
              <a:spcAft>
                <a:spcPts val="0"/>
              </a:spcAft>
              <a:buClrTx/>
              <a:buFont typeface="Wingdings" panose="05000000000000000000" pitchFamily="2" charset="2"/>
              <a:buChar char="§"/>
              <a:defRPr sz="1400" b="0" i="0" u="none" strike="noStrike" cap="none">
                <a:solidFill>
                  <a:srgbClr val="000000"/>
                </a:solidFill>
                <a:latin typeface="+mn-lt"/>
                <a:ea typeface="Arial"/>
                <a:cs typeface="Arial"/>
                <a:sym typeface="Arial"/>
              </a:defRPr>
            </a:lvl4pPr>
            <a:lvl5pPr marL="796925" marR="0" lvl="4" indent="-334963" algn="l" rtl="0" eaLnBrk="1" hangingPunct="1">
              <a:lnSpc>
                <a:spcPct val="100000"/>
              </a:lnSpc>
              <a:spcBef>
                <a:spcPts val="0"/>
              </a:spcBef>
              <a:spcAft>
                <a:spcPts val="0"/>
              </a:spcAft>
              <a:buClrTx/>
              <a:buFont typeface="Wingdings" panose="05000000000000000000" pitchFamily="2" charset="2"/>
              <a:buChar char="§"/>
              <a:defRPr sz="1400" b="0" i="0" u="none" strike="noStrike" cap="none">
                <a:solidFill>
                  <a:srgbClr val="000000"/>
                </a:solidFill>
                <a:latin typeface="+mn-lt"/>
                <a:ea typeface="Arial"/>
                <a:cs typeface="Arial"/>
                <a:sym typeface="Arial"/>
              </a:defRPr>
            </a:lvl5pPr>
            <a:lvl6pPr marL="342900" marR="0" lvl="5" indent="-342900" algn="l" rtl="0" eaLnBrk="1" hangingPunct="1">
              <a:lnSpc>
                <a:spcPct val="100000"/>
              </a:lnSpc>
              <a:spcBef>
                <a:spcPts val="0"/>
              </a:spcBef>
              <a:spcAft>
                <a:spcPts val="0"/>
              </a:spcAft>
              <a:buClr>
                <a:schemeClr val="tx1">
                  <a:lumMod val="50000"/>
                  <a:lumOff val="50000"/>
                </a:schemeClr>
              </a:buClr>
              <a:buFont typeface="Arial" panose="020B0604020202020204" pitchFamily="34" charset="0"/>
              <a:buChar char="•"/>
              <a:defRPr sz="1400" b="0" i="0" u="none" strike="noStrike" cap="none">
                <a:solidFill>
                  <a:srgbClr val="000000"/>
                </a:solidFill>
                <a:latin typeface="+mn-lt"/>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39725" marR="0" lvl="0" indent="-339725" algn="l" defTabSz="914400" rtl="0" eaLnBrk="1" fontAlgn="auto" latinLnBrk="0" hangingPunct="1">
              <a:lnSpc>
                <a:spcPct val="100000"/>
              </a:lnSpc>
              <a:spcBef>
                <a:spcPts val="0"/>
              </a:spcBef>
              <a:spcAft>
                <a:spcPts val="1800"/>
              </a:spcAft>
              <a:buClrTx/>
              <a:buSzPct val="100000"/>
              <a:buFontTx/>
              <a:buBlip>
                <a:blip r:embed="rId3">
                  <a:extLst>
                    <a:ext uri="{96DAC541-7B7A-43D3-8B79-37D633B846F1}">
                      <asvg:svgBlip xmlns:asvg="http://schemas.microsoft.com/office/drawing/2016/SVG/main" r:embed="rId4"/>
                    </a:ext>
                  </a:extLst>
                </a:blip>
              </a:buBlip>
              <a:tabLst/>
              <a:defRPr/>
            </a:pPr>
            <a:r>
              <a:rPr kumimoji="0" lang="en-US" sz="1700" b="0" i="0" u="none" strike="noStrike" kern="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a:rPr>
              <a:t>Relacorilant is a novel, selective GR antagonist (SGRA) that restores the sensitivity of cancers to cytotoxic chemotherapy</a:t>
            </a:r>
            <a:r>
              <a:rPr kumimoji="0" lang="en-US" sz="1700" b="0" i="0" u="none" strike="noStrike" kern="0" cap="none" spc="0" normalizeH="0" baseline="3000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a:rPr>
              <a:t>3,5,6</a:t>
            </a:r>
          </a:p>
        </p:txBody>
      </p:sp>
      <p:sp>
        <p:nvSpPr>
          <p:cNvPr id="5" name="Text Placeholder 4">
            <a:extLst>
              <a:ext uri="{FF2B5EF4-FFF2-40B4-BE49-F238E27FC236}">
                <a16:creationId xmlns:a16="http://schemas.microsoft.com/office/drawing/2014/main" id="{C1F19462-8085-696C-B8A3-3BA361AAB25C}"/>
              </a:ext>
            </a:extLst>
          </p:cNvPr>
          <p:cNvSpPr txBox="1">
            <a:spLocks/>
          </p:cNvSpPr>
          <p:nvPr/>
        </p:nvSpPr>
        <p:spPr>
          <a:xfrm>
            <a:off x="21544" y="6416741"/>
            <a:ext cx="7340600" cy="431800"/>
          </a:xfrm>
          <a:prstGeom prst="rect">
            <a:avLst/>
          </a:prstGeom>
        </p:spPr>
        <p:txBody>
          <a:bodyPr vert="horz" lIns="91440" tIns="45720" rIns="91440" bIns="45720" rtlCol="0" anchor="b">
            <a:noAutofit/>
          </a:bodyPr>
          <a:lstStyle>
            <a:defPPr marR="0" lvl="0" algn="l" rtl="0">
              <a:lnSpc>
                <a:spcPct val="100000"/>
              </a:lnSpc>
              <a:spcBef>
                <a:spcPts val="0"/>
              </a:spcBef>
              <a:spcAft>
                <a:spcPts val="0"/>
              </a:spcAft>
            </a:defPPr>
            <a:lvl1pPr marL="0" marR="0" lvl="0" indent="0" algn="l" rtl="0" eaLnBrk="1" hangingPunct="1">
              <a:lnSpc>
                <a:spcPct val="100000"/>
              </a:lnSpc>
              <a:spcBef>
                <a:spcPts val="0"/>
              </a:spcBef>
              <a:spcAft>
                <a:spcPts val="0"/>
              </a:spcAft>
              <a:buClrTx/>
              <a:buSzPct val="120000"/>
              <a:buFont typeface="Arial" panose="020B0604020202020204" pitchFamily="34" charset="0"/>
              <a:buNone/>
              <a:defRPr lang="en-US" sz="700" b="0" i="0" u="none" strike="noStrike" cap="none" dirty="0" smtClean="0">
                <a:solidFill>
                  <a:srgbClr val="888888"/>
                </a:solidFill>
                <a:latin typeface="Lato"/>
                <a:ea typeface="Lato"/>
                <a:cs typeface="Lato"/>
                <a:sym typeface="Lato"/>
              </a:defRPr>
            </a:lvl1pPr>
            <a:lvl2pPr marL="227013" marR="0" lvl="1" indent="0" algn="l" rtl="0" eaLnBrk="1" hangingPunct="1">
              <a:lnSpc>
                <a:spcPct val="100000"/>
              </a:lnSpc>
              <a:spcBef>
                <a:spcPts val="0"/>
              </a:spcBef>
              <a:spcAft>
                <a:spcPts val="0"/>
              </a:spcAft>
              <a:buClrTx/>
              <a:buSzPct val="100000"/>
              <a:buFontTx/>
              <a:buNone/>
              <a:defRPr sz="800" b="0" i="0" u="none" strike="noStrike" cap="none">
                <a:solidFill>
                  <a:srgbClr val="000000"/>
                </a:solidFill>
                <a:latin typeface="+mn-lt"/>
                <a:ea typeface="Arial"/>
                <a:cs typeface="Arial"/>
                <a:sym typeface="Arial"/>
              </a:defRPr>
            </a:lvl2pPr>
            <a:lvl3pPr marL="461962" marR="0" lvl="2" indent="0" algn="l" rtl="0" eaLnBrk="1" hangingPunct="1">
              <a:lnSpc>
                <a:spcPct val="100000"/>
              </a:lnSpc>
              <a:spcBef>
                <a:spcPts val="0"/>
              </a:spcBef>
              <a:spcAft>
                <a:spcPts val="0"/>
              </a:spcAft>
              <a:buClrTx/>
              <a:buFontTx/>
              <a:buNone/>
              <a:defRPr sz="800" b="0" i="0" u="none" strike="noStrike" cap="none">
                <a:solidFill>
                  <a:srgbClr val="000000"/>
                </a:solidFill>
                <a:latin typeface="+mn-lt"/>
                <a:ea typeface="Arial"/>
                <a:cs typeface="Arial"/>
                <a:sym typeface="Arial"/>
              </a:defRPr>
            </a:lvl3pPr>
            <a:lvl4pPr marL="461962" marR="0" lvl="3" indent="0" algn="l" rtl="0" eaLnBrk="1" hangingPunct="1">
              <a:lnSpc>
                <a:spcPct val="100000"/>
              </a:lnSpc>
              <a:spcBef>
                <a:spcPts val="0"/>
              </a:spcBef>
              <a:spcAft>
                <a:spcPts val="0"/>
              </a:spcAft>
              <a:buClrTx/>
              <a:buFont typeface="Wingdings" panose="05000000000000000000" pitchFamily="2" charset="2"/>
              <a:buNone/>
              <a:defRPr sz="800" b="0" i="0" u="none" strike="noStrike" cap="none">
                <a:solidFill>
                  <a:srgbClr val="000000"/>
                </a:solidFill>
                <a:latin typeface="+mn-lt"/>
                <a:ea typeface="Arial"/>
                <a:cs typeface="Arial"/>
                <a:sym typeface="Arial"/>
              </a:defRPr>
            </a:lvl4pPr>
            <a:lvl5pPr marL="461962" marR="0" lvl="4" indent="0" algn="l" rtl="0" eaLnBrk="1" hangingPunct="1">
              <a:lnSpc>
                <a:spcPct val="100000"/>
              </a:lnSpc>
              <a:spcBef>
                <a:spcPts val="0"/>
              </a:spcBef>
              <a:spcAft>
                <a:spcPts val="0"/>
              </a:spcAft>
              <a:buClrTx/>
              <a:buFont typeface="Wingdings" panose="05000000000000000000" pitchFamily="2" charset="2"/>
              <a:buNone/>
              <a:defRPr sz="800" b="0" i="0" u="none" strike="noStrike" cap="none">
                <a:solidFill>
                  <a:srgbClr val="000000"/>
                </a:solidFill>
                <a:latin typeface="+mn-lt"/>
                <a:ea typeface="Arial"/>
                <a:cs typeface="Arial"/>
                <a:sym typeface="Arial"/>
              </a:defRPr>
            </a:lvl5pPr>
            <a:lvl6pPr marL="342900" marR="0" lvl="5" indent="-342900" algn="l" rtl="0" eaLnBrk="1" hangingPunct="1">
              <a:lnSpc>
                <a:spcPct val="100000"/>
              </a:lnSpc>
              <a:spcBef>
                <a:spcPts val="0"/>
              </a:spcBef>
              <a:spcAft>
                <a:spcPts val="0"/>
              </a:spcAft>
              <a:buClr>
                <a:schemeClr val="tx1">
                  <a:lumMod val="50000"/>
                  <a:lumOff val="50000"/>
                </a:schemeClr>
              </a:buClr>
              <a:buFont typeface="Arial" panose="020B0604020202020204" pitchFamily="34" charset="0"/>
              <a:buChar char="•"/>
              <a:defRPr sz="1400" b="0" i="0" u="none" strike="noStrike" cap="none">
                <a:solidFill>
                  <a:srgbClr val="000000"/>
                </a:solidFill>
                <a:latin typeface="+mn-lt"/>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300"/>
              </a:spcAft>
              <a:buClrTx/>
              <a:buSzPct val="120000"/>
              <a:buFont typeface="Arial" panose="020B0604020202020204" pitchFamily="34" charset="0"/>
              <a:buNone/>
              <a:tabLst/>
              <a:defRPr/>
            </a:pPr>
            <a:r>
              <a:rPr kumimoji="0" lang="en-US" sz="600" b="0" i="0" u="none" strike="noStrike" kern="0" cap="none" spc="0" normalizeH="0" baseline="0" noProof="0" dirty="0">
                <a:ln>
                  <a:noFill/>
                </a:ln>
                <a:solidFill>
                  <a:srgbClr val="000000"/>
                </a:solidFill>
                <a:effectLst/>
                <a:uLnTx/>
                <a:uFillTx/>
                <a:latin typeface="Lato"/>
                <a:ea typeface="Lato"/>
                <a:cs typeface="Lato"/>
                <a:sym typeface="Lato"/>
              </a:rPr>
              <a:t>1. Martorana, et al. </a:t>
            </a:r>
            <a:r>
              <a:rPr kumimoji="0" lang="en-US" sz="600" b="0" i="1" u="none" strike="noStrike" kern="0" cap="none" spc="0" normalizeH="0" baseline="0" noProof="0" dirty="0">
                <a:ln>
                  <a:noFill/>
                </a:ln>
                <a:solidFill>
                  <a:srgbClr val="000000"/>
                </a:solidFill>
                <a:effectLst/>
                <a:uLnTx/>
                <a:uFillTx/>
                <a:latin typeface="Lato"/>
                <a:ea typeface="Lato"/>
                <a:cs typeface="Lato"/>
                <a:sym typeface="Lato"/>
              </a:rPr>
              <a:t>Int J </a:t>
            </a:r>
            <a:r>
              <a:rPr kumimoji="0" lang="en-US" sz="600" b="0" i="1" u="none" strike="noStrike" kern="0" cap="none" spc="0" normalizeH="0" baseline="0" noProof="0" dirty="0" err="1">
                <a:ln>
                  <a:noFill/>
                </a:ln>
                <a:solidFill>
                  <a:srgbClr val="000000"/>
                </a:solidFill>
                <a:effectLst/>
                <a:uLnTx/>
                <a:uFillTx/>
                <a:latin typeface="Lato"/>
                <a:ea typeface="Lato"/>
                <a:cs typeface="Lato"/>
                <a:sym typeface="Lato"/>
              </a:rPr>
              <a:t>Gynecol</a:t>
            </a:r>
            <a:r>
              <a:rPr kumimoji="0" lang="en-US" sz="600" b="0" i="1" u="none" strike="noStrike" kern="0" cap="none" spc="0" normalizeH="0" baseline="0" noProof="0" dirty="0">
                <a:ln>
                  <a:noFill/>
                </a:ln>
                <a:solidFill>
                  <a:srgbClr val="000000"/>
                </a:solidFill>
                <a:effectLst/>
                <a:uLnTx/>
                <a:uFillTx/>
                <a:latin typeface="Lato"/>
                <a:ea typeface="Lato"/>
                <a:cs typeface="Lato"/>
                <a:sym typeface="Lato"/>
              </a:rPr>
              <a:t> Cancer</a:t>
            </a:r>
            <a:r>
              <a:rPr kumimoji="0" lang="en-US" sz="600" b="0" i="0" u="none" strike="noStrike" kern="0" cap="none" spc="0" normalizeH="0" baseline="0" noProof="0" dirty="0">
                <a:ln>
                  <a:noFill/>
                </a:ln>
                <a:solidFill>
                  <a:srgbClr val="000000"/>
                </a:solidFill>
                <a:effectLst/>
                <a:uLnTx/>
                <a:uFillTx/>
                <a:latin typeface="Lato"/>
                <a:ea typeface="Lato"/>
                <a:cs typeface="Lato"/>
                <a:sym typeface="Lato"/>
              </a:rPr>
              <a:t>. 2025;35(1):100009. 2. Veneris, et al. </a:t>
            </a:r>
            <a:r>
              <a:rPr kumimoji="0" lang="en-US" sz="600" b="0" i="1" u="none" strike="noStrike" kern="0" cap="none" spc="0" normalizeH="0" baseline="0" noProof="0" dirty="0" err="1">
                <a:ln>
                  <a:noFill/>
                </a:ln>
                <a:solidFill>
                  <a:srgbClr val="000000"/>
                </a:solidFill>
                <a:effectLst/>
                <a:uLnTx/>
                <a:uFillTx/>
                <a:latin typeface="Lato"/>
                <a:ea typeface="Lato"/>
                <a:cs typeface="Lato"/>
                <a:sym typeface="Lato"/>
              </a:rPr>
              <a:t>Gynecol</a:t>
            </a:r>
            <a:r>
              <a:rPr kumimoji="0" lang="en-US" sz="600" b="0" i="1" u="none" strike="noStrike" kern="0" cap="none" spc="0" normalizeH="0" baseline="0" noProof="0" dirty="0">
                <a:ln>
                  <a:noFill/>
                </a:ln>
                <a:solidFill>
                  <a:srgbClr val="000000"/>
                </a:solidFill>
                <a:effectLst/>
                <a:uLnTx/>
                <a:uFillTx/>
                <a:latin typeface="Lato"/>
                <a:ea typeface="Lato"/>
                <a:cs typeface="Lato"/>
                <a:sym typeface="Lato"/>
              </a:rPr>
              <a:t> Oncol</a:t>
            </a:r>
            <a:r>
              <a:rPr kumimoji="0" lang="en-US" sz="600" b="0" i="0" u="none" strike="noStrike" kern="0" cap="none" spc="0" normalizeH="0" baseline="0" noProof="0" dirty="0">
                <a:ln>
                  <a:noFill/>
                </a:ln>
                <a:solidFill>
                  <a:srgbClr val="000000"/>
                </a:solidFill>
                <a:effectLst/>
                <a:uLnTx/>
                <a:uFillTx/>
                <a:latin typeface="Lato"/>
                <a:ea typeface="Lato"/>
                <a:cs typeface="Lato"/>
                <a:sym typeface="Lato"/>
              </a:rPr>
              <a:t>. 2017;146(1):153-60. 3. Greenstein, et al. </a:t>
            </a:r>
            <a:r>
              <a:rPr kumimoji="0" lang="en-US" sz="600" b="0" i="1" u="none" strike="noStrike" kern="0" cap="none" spc="0" normalizeH="0" baseline="0" noProof="0" dirty="0" err="1">
                <a:ln>
                  <a:noFill/>
                </a:ln>
                <a:solidFill>
                  <a:srgbClr val="000000"/>
                </a:solidFill>
                <a:effectLst/>
                <a:uLnTx/>
                <a:uFillTx/>
                <a:latin typeface="Lato"/>
                <a:ea typeface="Lato"/>
                <a:cs typeface="Lato"/>
                <a:sym typeface="Lato"/>
              </a:rPr>
              <a:t>Oncotarget</a:t>
            </a:r>
            <a:r>
              <a:rPr kumimoji="0" lang="en-US" sz="600" b="0" i="0" u="none" strike="noStrike" kern="0" cap="none" spc="0" normalizeH="0" baseline="0" noProof="0" dirty="0">
                <a:ln>
                  <a:noFill/>
                </a:ln>
                <a:solidFill>
                  <a:srgbClr val="000000"/>
                </a:solidFill>
                <a:effectLst/>
                <a:uLnTx/>
                <a:uFillTx/>
                <a:latin typeface="Lato"/>
                <a:ea typeface="Lato"/>
                <a:cs typeface="Lato"/>
                <a:sym typeface="Lato"/>
              </a:rPr>
              <a:t>. 2021;12(13):1243-55. 4. </a:t>
            </a:r>
            <a:r>
              <a:rPr kumimoji="0" lang="en-US" sz="600" b="0" i="0" u="none" strike="noStrike" kern="0" cap="none" spc="0" normalizeH="0" baseline="0" noProof="0" dirty="0" err="1">
                <a:ln>
                  <a:noFill/>
                </a:ln>
                <a:solidFill>
                  <a:srgbClr val="000000"/>
                </a:solidFill>
                <a:effectLst/>
                <a:uLnTx/>
                <a:uFillTx/>
                <a:latin typeface="Lato"/>
                <a:ea typeface="Lato"/>
                <a:cs typeface="Lato"/>
                <a:sym typeface="Lato"/>
              </a:rPr>
              <a:t>Melhelm</a:t>
            </a:r>
            <a:r>
              <a:rPr kumimoji="0" lang="en-US" sz="600" b="0" i="0" u="none" strike="noStrike" kern="0" cap="none" spc="0" normalizeH="0" baseline="0" noProof="0" dirty="0">
                <a:ln>
                  <a:noFill/>
                </a:ln>
                <a:solidFill>
                  <a:srgbClr val="000000"/>
                </a:solidFill>
                <a:effectLst/>
                <a:uLnTx/>
                <a:uFillTx/>
                <a:latin typeface="Lato"/>
                <a:ea typeface="Lato"/>
                <a:cs typeface="Lato"/>
                <a:sym typeface="Lato"/>
              </a:rPr>
              <a:t>, et al. </a:t>
            </a:r>
            <a:r>
              <a:rPr kumimoji="0" lang="en-US" sz="600" b="0" i="1" u="none" strike="noStrike" kern="0" cap="none" spc="0" normalizeH="0" baseline="0" noProof="0" dirty="0">
                <a:ln>
                  <a:noFill/>
                </a:ln>
                <a:solidFill>
                  <a:srgbClr val="000000"/>
                </a:solidFill>
                <a:effectLst/>
                <a:uLnTx/>
                <a:uFillTx/>
                <a:latin typeface="Lato"/>
                <a:ea typeface="Lato"/>
                <a:cs typeface="Lato"/>
                <a:sym typeface="Lato"/>
              </a:rPr>
              <a:t>Clin Cancer Res</a:t>
            </a:r>
            <a:r>
              <a:rPr kumimoji="0" lang="en-US" sz="600" b="0" i="0" u="none" strike="noStrike" kern="0" cap="none" spc="0" normalizeH="0" baseline="0" noProof="0" dirty="0">
                <a:ln>
                  <a:noFill/>
                </a:ln>
                <a:solidFill>
                  <a:srgbClr val="000000"/>
                </a:solidFill>
                <a:effectLst/>
                <a:uLnTx/>
                <a:uFillTx/>
                <a:latin typeface="Lato"/>
                <a:ea typeface="Lato"/>
                <a:cs typeface="Lato"/>
                <a:sym typeface="Lato"/>
              </a:rPr>
              <a:t>. 2009;15(9):3196-3204. 5. Stringer-Reasor, et al. </a:t>
            </a:r>
            <a:r>
              <a:rPr kumimoji="0" lang="en-US" sz="600" b="0" i="1" u="none" strike="noStrike" kern="0" cap="none" spc="0" normalizeH="0" baseline="0" noProof="0" dirty="0" err="1">
                <a:ln>
                  <a:noFill/>
                </a:ln>
                <a:solidFill>
                  <a:srgbClr val="000000"/>
                </a:solidFill>
                <a:effectLst/>
                <a:uLnTx/>
                <a:uFillTx/>
                <a:latin typeface="Lato"/>
                <a:ea typeface="Lato"/>
                <a:cs typeface="Lato"/>
                <a:sym typeface="Lato"/>
              </a:rPr>
              <a:t>Gynecol</a:t>
            </a:r>
            <a:r>
              <a:rPr kumimoji="0" lang="en-US" sz="600" b="0" i="1" u="none" strike="noStrike" kern="0" cap="none" spc="0" normalizeH="0" baseline="0" noProof="0" dirty="0">
                <a:ln>
                  <a:noFill/>
                </a:ln>
                <a:solidFill>
                  <a:srgbClr val="000000"/>
                </a:solidFill>
                <a:effectLst/>
                <a:uLnTx/>
                <a:uFillTx/>
                <a:latin typeface="Lato"/>
                <a:ea typeface="Lato"/>
                <a:cs typeface="Lato"/>
                <a:sym typeface="Lato"/>
              </a:rPr>
              <a:t> Oncol</a:t>
            </a:r>
            <a:r>
              <a:rPr kumimoji="0" lang="en-US" sz="600" b="0" i="0" u="none" strike="noStrike" kern="0" cap="none" spc="0" normalizeH="0" baseline="0" noProof="0" dirty="0">
                <a:ln>
                  <a:noFill/>
                </a:ln>
                <a:solidFill>
                  <a:srgbClr val="000000"/>
                </a:solidFill>
                <a:effectLst/>
                <a:uLnTx/>
                <a:uFillTx/>
                <a:latin typeface="Lato"/>
                <a:ea typeface="Lato"/>
                <a:cs typeface="Lato"/>
                <a:sym typeface="Lato"/>
              </a:rPr>
              <a:t>. 2015;138(3):656-62. 6. Munster, et al. </a:t>
            </a:r>
            <a:r>
              <a:rPr kumimoji="0" lang="en-US" sz="600" b="0" i="1" u="none" strike="noStrike" kern="0" cap="none" spc="0" normalizeH="0" baseline="0" noProof="0" dirty="0">
                <a:ln>
                  <a:noFill/>
                </a:ln>
                <a:solidFill>
                  <a:srgbClr val="000000"/>
                </a:solidFill>
                <a:effectLst/>
                <a:uLnTx/>
                <a:uFillTx/>
                <a:latin typeface="Lato"/>
                <a:ea typeface="Lato"/>
                <a:cs typeface="Lato"/>
                <a:sym typeface="Lato"/>
              </a:rPr>
              <a:t>Clin Cancer Res</a:t>
            </a:r>
            <a:r>
              <a:rPr kumimoji="0" lang="en-US" sz="600" b="0" i="0" u="none" strike="noStrike" kern="0" cap="none" spc="0" normalizeH="0" baseline="0" noProof="0" dirty="0">
                <a:ln>
                  <a:noFill/>
                </a:ln>
                <a:solidFill>
                  <a:srgbClr val="000000"/>
                </a:solidFill>
                <a:effectLst/>
                <a:uLnTx/>
                <a:uFillTx/>
                <a:latin typeface="Lato"/>
                <a:ea typeface="Lato"/>
                <a:cs typeface="Lato"/>
                <a:sym typeface="Lato"/>
              </a:rPr>
              <a:t>. 2022;28(15):3214-24. 7. Colombo, et al. </a:t>
            </a:r>
            <a:r>
              <a:rPr kumimoji="0" lang="en-US" sz="600" b="0" i="1" u="none" strike="noStrike" kern="0" cap="none" spc="0" normalizeH="0" baseline="0" noProof="0" dirty="0">
                <a:ln>
                  <a:noFill/>
                </a:ln>
                <a:solidFill>
                  <a:srgbClr val="000000"/>
                </a:solidFill>
                <a:effectLst/>
                <a:uLnTx/>
                <a:uFillTx/>
                <a:latin typeface="Lato"/>
                <a:ea typeface="Lato"/>
                <a:cs typeface="Lato"/>
                <a:sym typeface="Lato"/>
              </a:rPr>
              <a:t>J Clin Oncol</a:t>
            </a:r>
            <a:r>
              <a:rPr kumimoji="0" lang="en-US" sz="600" b="0" i="0" u="none" strike="noStrike" kern="0" cap="none" spc="0" normalizeH="0" baseline="0" noProof="0" dirty="0">
                <a:ln>
                  <a:noFill/>
                </a:ln>
                <a:solidFill>
                  <a:srgbClr val="000000"/>
                </a:solidFill>
                <a:effectLst/>
                <a:uLnTx/>
                <a:uFillTx/>
                <a:latin typeface="Lato"/>
                <a:ea typeface="Lato"/>
                <a:cs typeface="Lato"/>
                <a:sym typeface="Lato"/>
              </a:rPr>
              <a:t>. 2023;41(30):4779-89.</a:t>
            </a:r>
          </a:p>
        </p:txBody>
      </p:sp>
      <p:sp>
        <p:nvSpPr>
          <p:cNvPr id="10" name="Rectangle 9">
            <a:hlinkClick r:id="" action="ppaction://noaction"/>
            <a:extLst>
              <a:ext uri="{FF2B5EF4-FFF2-40B4-BE49-F238E27FC236}">
                <a16:creationId xmlns:a16="http://schemas.microsoft.com/office/drawing/2014/main" id="{9F3B3427-E164-912B-8004-FE8D3EA60C64}"/>
              </a:ext>
            </a:extLst>
          </p:cNvPr>
          <p:cNvSpPr/>
          <p:nvPr/>
        </p:nvSpPr>
        <p:spPr>
          <a:xfrm>
            <a:off x="7791667" y="933224"/>
            <a:ext cx="3562097" cy="27040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sym typeface="Arial"/>
            </a:endParaRPr>
          </a:p>
        </p:txBody>
      </p:sp>
      <p:sp>
        <p:nvSpPr>
          <p:cNvPr id="11" name="Title 5">
            <a:extLst>
              <a:ext uri="{FF2B5EF4-FFF2-40B4-BE49-F238E27FC236}">
                <a16:creationId xmlns:a16="http://schemas.microsoft.com/office/drawing/2014/main" id="{B8C0CD73-F985-CE5A-17C5-15D852D24A4A}"/>
              </a:ext>
            </a:extLst>
          </p:cNvPr>
          <p:cNvSpPr txBox="1">
            <a:spLocks/>
          </p:cNvSpPr>
          <p:nvPr/>
        </p:nvSpPr>
        <p:spPr>
          <a:xfrm>
            <a:off x="7915586" y="823071"/>
            <a:ext cx="27432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800" b="1" kern="1200">
                <a:solidFill>
                  <a:srgbClr val="7030A0"/>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800" b="1" i="0" u="none" strike="noStrike" kern="1200" cap="none" spc="0" normalizeH="0" baseline="0" noProof="0" dirty="0" err="1">
                <a:ln>
                  <a:noFill/>
                </a:ln>
                <a:solidFill>
                  <a:srgbClr val="7030A0"/>
                </a:solidFill>
                <a:effectLst/>
                <a:uLnTx/>
                <a:uFillTx/>
                <a:latin typeface="Calibri" panose="020F0502020204030204" pitchFamily="34" charset="0"/>
                <a:ea typeface="+mj-ea"/>
                <a:cs typeface="Calibri" panose="020F0502020204030204" pitchFamily="34" charset="0"/>
                <a:sym typeface="Arial"/>
              </a:rPr>
              <a:t>Relacorilant</a:t>
            </a:r>
            <a:r>
              <a:rPr kumimoji="0" lang="en-US" sz="800" b="1" i="0" u="none" strike="noStrike" kern="1200" cap="none" spc="0" normalizeH="0" baseline="0" noProof="0" dirty="0">
                <a:ln>
                  <a:noFill/>
                </a:ln>
                <a:solidFill>
                  <a:srgbClr val="7030A0"/>
                </a:solidFill>
                <a:effectLst/>
                <a:uLnTx/>
                <a:uFillTx/>
                <a:latin typeface="Calibri" panose="020F0502020204030204" pitchFamily="34" charset="0"/>
                <a:ea typeface="+mj-ea"/>
                <a:cs typeface="Calibri" panose="020F0502020204030204" pitchFamily="34" charset="0"/>
                <a:sym typeface="Arial"/>
              </a:rPr>
              <a:t> MOA</a:t>
            </a:r>
          </a:p>
        </p:txBody>
      </p:sp>
      <p:pic>
        <p:nvPicPr>
          <p:cNvPr id="12" name="Picture 11">
            <a:extLst>
              <a:ext uri="{FF2B5EF4-FFF2-40B4-BE49-F238E27FC236}">
                <a16:creationId xmlns:a16="http://schemas.microsoft.com/office/drawing/2014/main" id="{2D8A84A0-2FB0-5B34-79FA-F82419237E8F}"/>
              </a:ext>
            </a:extLst>
          </p:cNvPr>
          <p:cNvPicPr>
            <a:picLocks/>
          </p:cNvPicPr>
          <p:nvPr/>
        </p:nvPicPr>
        <p:blipFill>
          <a:blip r:embed="rId5" cstate="email">
            <a:duotone>
              <a:schemeClr val="accent4">
                <a:shade val="45000"/>
                <a:satMod val="135000"/>
              </a:schemeClr>
              <a:prstClr val="white"/>
            </a:duotone>
            <a:extLst>
              <a:ext uri="{28A0092B-C50C-407E-A947-70E740481C1C}">
                <a14:useLocalDpi xmlns:a14="http://schemas.microsoft.com/office/drawing/2010/main"/>
              </a:ext>
            </a:extLst>
          </a:blip>
          <a:srcRect t="14160" b="10145"/>
          <a:stretch/>
        </p:blipFill>
        <p:spPr>
          <a:xfrm flipH="1">
            <a:off x="7790123" y="899284"/>
            <a:ext cx="3741196" cy="3574618"/>
          </a:xfrm>
          <a:prstGeom prst="roundRect">
            <a:avLst>
              <a:gd name="adj" fmla="val 7339"/>
            </a:avLst>
          </a:prstGeom>
          <a:ln w="0">
            <a:noFill/>
          </a:ln>
          <a:effectLst>
            <a:outerShdw blurRad="63500" sx="102000" sy="102000" algn="ctr" rotWithShape="0">
              <a:prstClr val="black">
                <a:alpha val="40000"/>
              </a:prstClr>
            </a:outerShdw>
          </a:effectLst>
        </p:spPr>
      </p:pic>
      <p:sp>
        <p:nvSpPr>
          <p:cNvPr id="30" name="Arc 29">
            <a:extLst>
              <a:ext uri="{FF2B5EF4-FFF2-40B4-BE49-F238E27FC236}">
                <a16:creationId xmlns:a16="http://schemas.microsoft.com/office/drawing/2014/main" id="{D21AB9F0-EAE0-0BBB-FD5A-7FF6345F4C2F}"/>
              </a:ext>
            </a:extLst>
          </p:cNvPr>
          <p:cNvSpPr/>
          <p:nvPr/>
        </p:nvSpPr>
        <p:spPr>
          <a:xfrm rot="16676633" flipV="1">
            <a:off x="8742422" y="1733739"/>
            <a:ext cx="2562990" cy="2657062"/>
          </a:xfrm>
          <a:prstGeom prst="arc">
            <a:avLst>
              <a:gd name="adj1" fmla="val 6305806"/>
              <a:gd name="adj2" fmla="val 7082335"/>
            </a:avLst>
          </a:prstGeom>
          <a:noFill/>
          <a:ln w="25400" cap="rnd" cmpd="sng" algn="ctr">
            <a:solidFill>
              <a:schemeClr val="tx1"/>
            </a:solidFill>
            <a:prstDash val="solid"/>
            <a:headEnd type="none"/>
            <a:tailEnd type="arrow"/>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endParaRPr kumimoji="0" lang="en-US" sz="900" b="0" i="0" u="none" strike="noStrike" kern="0" cap="none" spc="0" normalizeH="0" baseline="0" noProof="0" dirty="0">
              <a:ln>
                <a:noFill/>
              </a:ln>
              <a:solidFill>
                <a:srgbClr val="000000"/>
              </a:solidFill>
              <a:effectLst/>
              <a:uLnTx/>
              <a:uFillTx/>
              <a:latin typeface="Calibri" panose="020F0502020204030204" pitchFamily="34" charset="0"/>
              <a:ea typeface="Lato Light" panose="020F0502020204030203" pitchFamily="34" charset="0"/>
              <a:cs typeface="Calibri" panose="020F0502020204030204" pitchFamily="34" charset="0"/>
              <a:sym typeface="Arial"/>
            </a:endParaRPr>
          </a:p>
        </p:txBody>
      </p:sp>
      <p:sp>
        <p:nvSpPr>
          <p:cNvPr id="31" name="Arc 30">
            <a:extLst>
              <a:ext uri="{FF2B5EF4-FFF2-40B4-BE49-F238E27FC236}">
                <a16:creationId xmlns:a16="http://schemas.microsoft.com/office/drawing/2014/main" id="{11B40C38-7828-A642-895C-AB983C51076E}"/>
              </a:ext>
            </a:extLst>
          </p:cNvPr>
          <p:cNvSpPr/>
          <p:nvPr/>
        </p:nvSpPr>
        <p:spPr>
          <a:xfrm rot="13575629" flipV="1">
            <a:off x="8677100" y="2290033"/>
            <a:ext cx="2009525" cy="1754645"/>
          </a:xfrm>
          <a:prstGeom prst="arc">
            <a:avLst>
              <a:gd name="adj1" fmla="val 18256045"/>
              <a:gd name="adj2" fmla="val 1171108"/>
            </a:avLst>
          </a:prstGeom>
          <a:noFill/>
          <a:ln w="25400" cap="rnd" cmpd="sng" algn="ctr">
            <a:solidFill>
              <a:schemeClr val="tx1"/>
            </a:solidFill>
            <a:prstDash val="solid"/>
            <a:headEnd type="none"/>
            <a:tailEnd type="arrow"/>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endParaRPr kumimoji="0" lang="en-US" sz="900" b="0" i="0" u="none" strike="noStrike" kern="0" cap="none" spc="0" normalizeH="0" baseline="0" noProof="0" dirty="0">
              <a:ln>
                <a:noFill/>
              </a:ln>
              <a:solidFill>
                <a:srgbClr val="000000"/>
              </a:solidFill>
              <a:effectLst/>
              <a:uLnTx/>
              <a:uFillTx/>
              <a:latin typeface="Calibri" panose="020F0502020204030204" pitchFamily="34" charset="0"/>
              <a:ea typeface="Lato Light" panose="020F0502020204030203" pitchFamily="34" charset="0"/>
              <a:cs typeface="Calibri" panose="020F0502020204030204" pitchFamily="34" charset="0"/>
              <a:sym typeface="Arial"/>
            </a:endParaRPr>
          </a:p>
        </p:txBody>
      </p:sp>
      <p:sp>
        <p:nvSpPr>
          <p:cNvPr id="32" name="Arc 31">
            <a:extLst>
              <a:ext uri="{FF2B5EF4-FFF2-40B4-BE49-F238E27FC236}">
                <a16:creationId xmlns:a16="http://schemas.microsoft.com/office/drawing/2014/main" id="{686F399B-9814-E273-0C2C-76046056407C}"/>
              </a:ext>
            </a:extLst>
          </p:cNvPr>
          <p:cNvSpPr/>
          <p:nvPr/>
        </p:nvSpPr>
        <p:spPr>
          <a:xfrm rot="6450162" flipH="1" flipV="1">
            <a:off x="8001866" y="828516"/>
            <a:ext cx="1569646" cy="1590248"/>
          </a:xfrm>
          <a:prstGeom prst="arc">
            <a:avLst>
              <a:gd name="adj1" fmla="val 7828712"/>
              <a:gd name="adj2" fmla="val 11096916"/>
            </a:avLst>
          </a:prstGeom>
          <a:noFill/>
          <a:ln w="25400" cap="rnd" cmpd="sng" algn="ctr">
            <a:solidFill>
              <a:schemeClr val="tx1"/>
            </a:solidFill>
            <a:prstDash val="solid"/>
            <a:headEnd type="none"/>
            <a:tailEnd type="arrow"/>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endParaRPr kumimoji="0" lang="en-US" sz="900" b="0" i="0" u="none" strike="noStrike" kern="0" cap="none" spc="0" normalizeH="0" baseline="0" noProof="0" dirty="0">
              <a:ln>
                <a:noFill/>
              </a:ln>
              <a:solidFill>
                <a:srgbClr val="000000"/>
              </a:solidFill>
              <a:effectLst/>
              <a:uLnTx/>
              <a:uFillTx/>
              <a:latin typeface="Calibri" panose="020F0502020204030204" pitchFamily="34" charset="0"/>
              <a:ea typeface="Lato Light" panose="020F0502020204030203" pitchFamily="34" charset="0"/>
              <a:cs typeface="Calibri" panose="020F0502020204030204" pitchFamily="34" charset="0"/>
              <a:sym typeface="Arial"/>
            </a:endParaRPr>
          </a:p>
        </p:txBody>
      </p:sp>
      <p:pic>
        <p:nvPicPr>
          <p:cNvPr id="33" name="Picture 32">
            <a:extLst>
              <a:ext uri="{FF2B5EF4-FFF2-40B4-BE49-F238E27FC236}">
                <a16:creationId xmlns:a16="http://schemas.microsoft.com/office/drawing/2014/main" id="{089B2D55-A576-5A5F-6B8A-9D23E3544AB4}"/>
              </a:ext>
            </a:extLst>
          </p:cNvPr>
          <p:cNvPicPr>
            <a:picLocks noChangeAspect="1"/>
          </p:cNvPicPr>
          <p:nvPr/>
        </p:nvPicPr>
        <p:blipFill>
          <a:blip r:embed="rId6" cstate="email">
            <a:extLst>
              <a:ext uri="{BEBA8EAE-BF5A-486C-A8C5-ECC9F3942E4B}">
                <a14:imgProps xmlns:a14="http://schemas.microsoft.com/office/drawing/2010/main">
                  <a14:imgLayer r:embed="rId7">
                    <a14:imgEffect>
                      <a14:saturation sat="110000"/>
                    </a14:imgEffect>
                    <a14:imgEffect>
                      <a14:brightnessContrast bright="10000"/>
                    </a14:imgEffect>
                  </a14:imgLayer>
                </a14:imgProps>
              </a:ext>
              <a:ext uri="{28A0092B-C50C-407E-A947-70E740481C1C}">
                <a14:useLocalDpi xmlns:a14="http://schemas.microsoft.com/office/drawing/2010/main"/>
              </a:ext>
            </a:extLst>
          </a:blip>
          <a:srcRect/>
          <a:stretch/>
        </p:blipFill>
        <p:spPr>
          <a:xfrm>
            <a:off x="9767240" y="2515965"/>
            <a:ext cx="195207" cy="195207"/>
          </a:xfrm>
          <a:prstGeom prst="rect">
            <a:avLst/>
          </a:prstGeom>
        </p:spPr>
      </p:pic>
      <p:pic>
        <p:nvPicPr>
          <p:cNvPr id="34" name="Picture 33">
            <a:extLst>
              <a:ext uri="{FF2B5EF4-FFF2-40B4-BE49-F238E27FC236}">
                <a16:creationId xmlns:a16="http://schemas.microsoft.com/office/drawing/2014/main" id="{66620A68-AEAE-5542-2697-6CA4072C0670}"/>
              </a:ext>
            </a:extLst>
          </p:cNvPr>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9867854" y="2252573"/>
            <a:ext cx="425278" cy="410614"/>
          </a:xfrm>
          <a:prstGeom prst="rect">
            <a:avLst/>
          </a:prstGeom>
        </p:spPr>
      </p:pic>
      <p:pic>
        <p:nvPicPr>
          <p:cNvPr id="35" name="Picture 34">
            <a:extLst>
              <a:ext uri="{FF2B5EF4-FFF2-40B4-BE49-F238E27FC236}">
                <a16:creationId xmlns:a16="http://schemas.microsoft.com/office/drawing/2014/main" id="{26C204B6-7F07-5EBF-907E-C7FA9B1022AD}"/>
              </a:ext>
            </a:extLst>
          </p:cNvPr>
          <p:cNvPicPr>
            <a:picLocks noChangeAspect="1"/>
          </p:cNvPicPr>
          <p:nvPr/>
        </p:nvPicPr>
        <p:blipFill>
          <a:blip r:embed="rId6" cstate="email">
            <a:extLst>
              <a:ext uri="{BEBA8EAE-BF5A-486C-A8C5-ECC9F3942E4B}">
                <a14:imgProps xmlns:a14="http://schemas.microsoft.com/office/drawing/2010/main">
                  <a14:imgLayer r:embed="rId7">
                    <a14:imgEffect>
                      <a14:saturation sat="110000"/>
                    </a14:imgEffect>
                    <a14:imgEffect>
                      <a14:brightnessContrast bright="10000"/>
                    </a14:imgEffect>
                  </a14:imgLayer>
                </a14:imgProps>
              </a:ext>
              <a:ext uri="{28A0092B-C50C-407E-A947-70E740481C1C}">
                <a14:useLocalDpi xmlns:a14="http://schemas.microsoft.com/office/drawing/2010/main"/>
              </a:ext>
            </a:extLst>
          </a:blip>
          <a:srcRect/>
          <a:stretch/>
        </p:blipFill>
        <p:spPr>
          <a:xfrm>
            <a:off x="8243369" y="2229719"/>
            <a:ext cx="195207" cy="195207"/>
          </a:xfrm>
          <a:prstGeom prst="rect">
            <a:avLst/>
          </a:prstGeom>
        </p:spPr>
      </p:pic>
      <p:pic>
        <p:nvPicPr>
          <p:cNvPr id="36" name="Picture 35">
            <a:extLst>
              <a:ext uri="{FF2B5EF4-FFF2-40B4-BE49-F238E27FC236}">
                <a16:creationId xmlns:a16="http://schemas.microsoft.com/office/drawing/2014/main" id="{809E904B-3130-CDDF-3429-A7872F7B453A}"/>
              </a:ext>
            </a:extLst>
          </p:cNvPr>
          <p:cNvPicPr>
            <a:picLocks noChangeAspect="1"/>
          </p:cNvPicPr>
          <p:nvPr/>
        </p:nvPicPr>
        <p:blipFill>
          <a:blip r:embed="rId9" cstate="email">
            <a:extLst>
              <a:ext uri="{28A0092B-C50C-407E-A947-70E740481C1C}">
                <a14:useLocalDpi xmlns:a14="http://schemas.microsoft.com/office/drawing/2010/main"/>
              </a:ext>
            </a:extLst>
          </a:blip>
          <a:srcRect/>
          <a:stretch/>
        </p:blipFill>
        <p:spPr>
          <a:xfrm>
            <a:off x="8491922" y="2772745"/>
            <a:ext cx="445390" cy="347253"/>
          </a:xfrm>
          <a:prstGeom prst="rect">
            <a:avLst/>
          </a:prstGeom>
        </p:spPr>
      </p:pic>
      <p:sp>
        <p:nvSpPr>
          <p:cNvPr id="37" name="正方形/長方形 2">
            <a:hlinkClick r:id="" action="ppaction://noaction"/>
            <a:extLst>
              <a:ext uri="{FF2B5EF4-FFF2-40B4-BE49-F238E27FC236}">
                <a16:creationId xmlns:a16="http://schemas.microsoft.com/office/drawing/2014/main" id="{BF080F09-8DCF-E1E5-AD19-E56A87BD0D2C}"/>
              </a:ext>
            </a:extLst>
          </p:cNvPr>
          <p:cNvSpPr/>
          <p:nvPr/>
        </p:nvSpPr>
        <p:spPr>
          <a:xfrm flipH="1">
            <a:off x="7788482" y="899906"/>
            <a:ext cx="3742837" cy="445262"/>
          </a:xfrm>
          <a:prstGeom prst="round2SameRect">
            <a:avLst>
              <a:gd name="adj1" fmla="val 50000"/>
              <a:gd name="adj2" fmla="val 0"/>
            </a:avLst>
          </a:prstGeom>
          <a:solidFill>
            <a:srgbClr val="156168"/>
          </a:solidFill>
          <a:ln w="19050" cap="flat" cmpd="sng" algn="ctr">
            <a:solidFill>
              <a:srgbClr val="156168"/>
            </a:solidFill>
            <a:prstDash val="solid"/>
          </a:ln>
          <a:effectLst/>
        </p:spPr>
        <p:txBody>
          <a:bodyPr wrap="none" t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20" normalizeH="0" baseline="0" noProof="0" dirty="0">
                <a:ln>
                  <a:noFill/>
                </a:ln>
                <a:solidFill>
                  <a:prstClr val="white"/>
                </a:solidFill>
                <a:effectLst/>
                <a:uLnTx/>
                <a:uFillTx/>
                <a:latin typeface="Calibri" panose="020F0502020204030204" pitchFamily="34" charset="0"/>
                <a:ea typeface="Lato Light" panose="020F0502020204030203" pitchFamily="34" charset="0"/>
                <a:cs typeface="Calibri" panose="020F0502020204030204" pitchFamily="34" charset="0"/>
                <a:sym typeface="Arial"/>
              </a:rPr>
              <a:t>Relacorilant Mechanism of Action</a:t>
            </a:r>
          </a:p>
        </p:txBody>
      </p:sp>
      <p:sp>
        <p:nvSpPr>
          <p:cNvPr id="38" name="テキスト ボックス 154">
            <a:extLst>
              <a:ext uri="{FF2B5EF4-FFF2-40B4-BE49-F238E27FC236}">
                <a16:creationId xmlns:a16="http://schemas.microsoft.com/office/drawing/2014/main" id="{0CB98816-6F19-8C1F-CBBC-8CDC84C2B3C6}"/>
              </a:ext>
            </a:extLst>
          </p:cNvPr>
          <p:cNvSpPr txBox="1"/>
          <p:nvPr/>
        </p:nvSpPr>
        <p:spPr>
          <a:xfrm flipH="1">
            <a:off x="10298833" y="1456373"/>
            <a:ext cx="804831"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sz="1200" b="1" i="0" u="none" strike="noStrike" kern="1200" cap="none" spc="0" normalizeH="0" baseline="0" noProof="0" dirty="0">
                <a:ln>
                  <a:noFill/>
                </a:ln>
                <a:solidFill>
                  <a:srgbClr val="DCBB16"/>
                </a:solidFill>
                <a:effectLst/>
                <a:uLnTx/>
                <a:uFillTx/>
                <a:latin typeface="Calibri" panose="020F0502020204030204" pitchFamily="34" charset="0"/>
                <a:ea typeface="Lato Light" panose="020F0502020204030203" pitchFamily="34" charset="0"/>
                <a:cs typeface="Calibri" panose="020F0502020204030204" pitchFamily="34" charset="0"/>
                <a:sym typeface="Arial"/>
              </a:rPr>
              <a:t>Cortisol</a:t>
            </a:r>
            <a:endParaRPr kumimoji="1" lang="en-US" sz="900" b="1" i="0" u="none" strike="noStrike" kern="1200" cap="none" spc="0" normalizeH="0" baseline="0" noProof="0" dirty="0">
              <a:ln>
                <a:noFill/>
              </a:ln>
              <a:solidFill>
                <a:srgbClr val="DCBB16"/>
              </a:solidFill>
              <a:effectLst/>
              <a:uLnTx/>
              <a:uFillTx/>
              <a:latin typeface="Calibri" panose="020F0502020204030204" pitchFamily="34" charset="0"/>
              <a:ea typeface="Lato Light" panose="020F0502020204030203" pitchFamily="34" charset="0"/>
              <a:cs typeface="Calibri" panose="020F0502020204030204" pitchFamily="34" charset="0"/>
              <a:sym typeface="Arial"/>
            </a:endParaRPr>
          </a:p>
        </p:txBody>
      </p:sp>
      <p:sp>
        <p:nvSpPr>
          <p:cNvPr id="39" name="テキスト ボックス 154">
            <a:extLst>
              <a:ext uri="{FF2B5EF4-FFF2-40B4-BE49-F238E27FC236}">
                <a16:creationId xmlns:a16="http://schemas.microsoft.com/office/drawing/2014/main" id="{EAC91022-BA29-0568-8F9E-95082A31726C}"/>
              </a:ext>
            </a:extLst>
          </p:cNvPr>
          <p:cNvSpPr txBox="1"/>
          <p:nvPr/>
        </p:nvSpPr>
        <p:spPr>
          <a:xfrm flipH="1">
            <a:off x="10589009" y="4031488"/>
            <a:ext cx="869542"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sz="9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Lato Light" panose="020F0502020204030203" pitchFamily="34" charset="0"/>
                <a:cs typeface="Calibri" panose="020F0502020204030204" pitchFamily="34" charset="0"/>
                <a:sym typeface="Arial"/>
              </a:rPr>
              <a:t>Tumor</a:t>
            </a:r>
            <a:br>
              <a:rPr kumimoji="1" lang="en-US" sz="9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Lato Light" panose="020F0502020204030203" pitchFamily="34" charset="0"/>
                <a:cs typeface="Calibri" panose="020F0502020204030204" pitchFamily="34" charset="0"/>
                <a:sym typeface="Arial"/>
              </a:rPr>
            </a:br>
            <a:r>
              <a:rPr kumimoji="1" lang="en-US" sz="9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Lato Light" panose="020F0502020204030203" pitchFamily="34" charset="0"/>
                <a:cs typeface="Calibri" panose="020F0502020204030204" pitchFamily="34" charset="0"/>
                <a:sym typeface="Arial"/>
              </a:rPr>
              <a:t>Cell</a:t>
            </a:r>
          </a:p>
        </p:txBody>
      </p:sp>
      <p:grpSp>
        <p:nvGrpSpPr>
          <p:cNvPr id="40" name="Group 39">
            <a:extLst>
              <a:ext uri="{FF2B5EF4-FFF2-40B4-BE49-F238E27FC236}">
                <a16:creationId xmlns:a16="http://schemas.microsoft.com/office/drawing/2014/main" id="{C73123D6-B076-68D4-2A32-2045B0EBA4EA}"/>
              </a:ext>
            </a:extLst>
          </p:cNvPr>
          <p:cNvGrpSpPr/>
          <p:nvPr/>
        </p:nvGrpSpPr>
        <p:grpSpPr>
          <a:xfrm>
            <a:off x="8506204" y="3553974"/>
            <a:ext cx="1371744" cy="818300"/>
            <a:chOff x="932408" y="4554742"/>
            <a:chExt cx="1267670" cy="756215"/>
          </a:xfrm>
        </p:grpSpPr>
        <p:pic>
          <p:nvPicPr>
            <p:cNvPr id="47" name="Picture 46">
              <a:extLst>
                <a:ext uri="{FF2B5EF4-FFF2-40B4-BE49-F238E27FC236}">
                  <a16:creationId xmlns:a16="http://schemas.microsoft.com/office/drawing/2014/main" id="{93B7082C-B510-B6EA-536F-0640D045DE6E}"/>
                </a:ext>
              </a:extLst>
            </p:cNvPr>
            <p:cNvPicPr>
              <a:picLocks noChangeAspect="1"/>
            </p:cNvPicPr>
            <p:nvPr/>
          </p:nvPicPr>
          <p:blipFill>
            <a:blip r:embed="rId10" cstate="email">
              <a:extLst>
                <a:ext uri="{28A0092B-C50C-407E-A947-70E740481C1C}">
                  <a14:useLocalDpi xmlns:a14="http://schemas.microsoft.com/office/drawing/2010/main"/>
                </a:ext>
              </a:extLst>
            </a:blip>
            <a:srcRect/>
            <a:stretch/>
          </p:blipFill>
          <p:spPr>
            <a:xfrm>
              <a:off x="1121968" y="4565941"/>
              <a:ext cx="659963" cy="290625"/>
            </a:xfrm>
            <a:prstGeom prst="rect">
              <a:avLst/>
            </a:prstGeom>
          </p:spPr>
        </p:pic>
        <p:grpSp>
          <p:nvGrpSpPr>
            <p:cNvPr id="48" name="Group 47">
              <a:extLst>
                <a:ext uri="{FF2B5EF4-FFF2-40B4-BE49-F238E27FC236}">
                  <a16:creationId xmlns:a16="http://schemas.microsoft.com/office/drawing/2014/main" id="{475BAD32-B047-FD06-E58B-2B601CAEE645}"/>
                </a:ext>
              </a:extLst>
            </p:cNvPr>
            <p:cNvGrpSpPr/>
            <p:nvPr/>
          </p:nvGrpSpPr>
          <p:grpSpPr>
            <a:xfrm>
              <a:off x="932408" y="4715688"/>
              <a:ext cx="1267670" cy="595269"/>
              <a:chOff x="934604" y="3709393"/>
              <a:chExt cx="1267670" cy="595270"/>
            </a:xfrm>
          </p:grpSpPr>
          <p:pic>
            <p:nvPicPr>
              <p:cNvPr id="50" name="Picture 49">
                <a:extLst>
                  <a:ext uri="{FF2B5EF4-FFF2-40B4-BE49-F238E27FC236}">
                    <a16:creationId xmlns:a16="http://schemas.microsoft.com/office/drawing/2014/main" id="{4619859F-28FB-DE66-DC19-3320D53ADA06}"/>
                  </a:ext>
                </a:extLst>
              </p:cNvPr>
              <p:cNvPicPr>
                <a:picLocks noChangeAspect="1"/>
              </p:cNvPicPr>
              <p:nvPr/>
            </p:nvPicPr>
            <p:blipFill>
              <a:blip r:embed="rId11" cstate="email">
                <a:extLst>
                  <a:ext uri="{BEBA8EAE-BF5A-486C-A8C5-ECC9F3942E4B}">
                    <a14:imgProps xmlns:a14="http://schemas.microsoft.com/office/drawing/2010/main">
                      <a14:imgLayer r:embed="rId12">
                        <a14:imgEffect>
                          <a14:brightnessContrast bright="30000"/>
                        </a14:imgEffect>
                      </a14:imgLayer>
                    </a14:imgProps>
                  </a:ext>
                  <a:ext uri="{28A0092B-C50C-407E-A947-70E740481C1C}">
                    <a14:useLocalDpi xmlns:a14="http://schemas.microsoft.com/office/drawing/2010/main"/>
                  </a:ext>
                </a:extLst>
              </a:blip>
              <a:srcRect/>
              <a:stretch/>
            </p:blipFill>
            <p:spPr>
              <a:xfrm>
                <a:off x="934604" y="4082481"/>
                <a:ext cx="1267670" cy="172082"/>
              </a:xfrm>
              <a:prstGeom prst="rect">
                <a:avLst/>
              </a:prstGeom>
            </p:spPr>
          </p:pic>
          <p:pic>
            <p:nvPicPr>
              <p:cNvPr id="51" name="Picture 50">
                <a:extLst>
                  <a:ext uri="{FF2B5EF4-FFF2-40B4-BE49-F238E27FC236}">
                    <a16:creationId xmlns:a16="http://schemas.microsoft.com/office/drawing/2014/main" id="{B97F2859-45B5-8228-C9AF-FABE50EFC68F}"/>
                  </a:ext>
                </a:extLst>
              </p:cNvPr>
              <p:cNvPicPr>
                <a:picLocks noChangeAspect="1"/>
              </p:cNvPicPr>
              <p:nvPr/>
            </p:nvPicPr>
            <p:blipFill>
              <a:blip r:embed="rId13" cstate="email">
                <a:extLst>
                  <a:ext uri="{28A0092B-C50C-407E-A947-70E740481C1C}">
                    <a14:useLocalDpi xmlns:a14="http://schemas.microsoft.com/office/drawing/2010/main"/>
                  </a:ext>
                </a:extLst>
              </a:blip>
              <a:srcRect/>
              <a:stretch/>
            </p:blipFill>
            <p:spPr>
              <a:xfrm>
                <a:off x="1114131" y="3960712"/>
                <a:ext cx="694271" cy="343951"/>
              </a:xfrm>
              <a:prstGeom prst="rect">
                <a:avLst/>
              </a:prstGeom>
            </p:spPr>
          </p:pic>
          <p:pic>
            <p:nvPicPr>
              <p:cNvPr id="52" name="Picture 51">
                <a:extLst>
                  <a:ext uri="{FF2B5EF4-FFF2-40B4-BE49-F238E27FC236}">
                    <a16:creationId xmlns:a16="http://schemas.microsoft.com/office/drawing/2014/main" id="{769243A0-5BBA-5461-F666-53FFC079A922}"/>
                  </a:ext>
                </a:extLst>
              </p:cNvPr>
              <p:cNvPicPr>
                <a:picLocks noChangeAspect="1"/>
              </p:cNvPicPr>
              <p:nvPr/>
            </p:nvPicPr>
            <p:blipFill>
              <a:blip r:embed="rId9" cstate="email">
                <a:extLst>
                  <a:ext uri="{28A0092B-C50C-407E-A947-70E740481C1C}">
                    <a14:useLocalDpi xmlns:a14="http://schemas.microsoft.com/office/drawing/2010/main"/>
                  </a:ext>
                </a:extLst>
              </a:blip>
              <a:srcRect/>
              <a:stretch/>
            </p:blipFill>
            <p:spPr>
              <a:xfrm>
                <a:off x="1043861" y="3709393"/>
                <a:ext cx="411598" cy="320907"/>
              </a:xfrm>
              <a:prstGeom prst="rect">
                <a:avLst/>
              </a:prstGeom>
            </p:spPr>
          </p:pic>
          <p:pic>
            <p:nvPicPr>
              <p:cNvPr id="53" name="Picture 52">
                <a:extLst>
                  <a:ext uri="{FF2B5EF4-FFF2-40B4-BE49-F238E27FC236}">
                    <a16:creationId xmlns:a16="http://schemas.microsoft.com/office/drawing/2014/main" id="{6F462B32-0211-0DC8-9A35-CFD5B9882FBF}"/>
                  </a:ext>
                </a:extLst>
              </p:cNvPr>
              <p:cNvPicPr>
                <a:picLocks noChangeAspect="1"/>
              </p:cNvPicPr>
              <p:nvPr/>
            </p:nvPicPr>
            <p:blipFill>
              <a:blip r:embed="rId9" cstate="email">
                <a:extLst>
                  <a:ext uri="{28A0092B-C50C-407E-A947-70E740481C1C}">
                    <a14:useLocalDpi xmlns:a14="http://schemas.microsoft.com/office/drawing/2010/main"/>
                  </a:ext>
                </a:extLst>
              </a:blip>
              <a:srcRect/>
              <a:stretch/>
            </p:blipFill>
            <p:spPr>
              <a:xfrm>
                <a:off x="1471750" y="3709393"/>
                <a:ext cx="411598" cy="320907"/>
              </a:xfrm>
              <a:prstGeom prst="rect">
                <a:avLst/>
              </a:prstGeom>
            </p:spPr>
          </p:pic>
        </p:grpSp>
        <p:sp>
          <p:nvSpPr>
            <p:cNvPr id="49" name="テキスト ボックス 154">
              <a:extLst>
                <a:ext uri="{FF2B5EF4-FFF2-40B4-BE49-F238E27FC236}">
                  <a16:creationId xmlns:a16="http://schemas.microsoft.com/office/drawing/2014/main" id="{DF9D67EC-CD54-4225-0DE7-063766C46C3C}"/>
                </a:ext>
              </a:extLst>
            </p:cNvPr>
            <p:cNvSpPr txBox="1"/>
            <p:nvPr/>
          </p:nvSpPr>
          <p:spPr>
            <a:xfrm flipH="1">
              <a:off x="1119762" y="4554742"/>
              <a:ext cx="672836" cy="199098"/>
            </a:xfrm>
            <a:prstGeom prst="rect">
              <a:avLst/>
            </a:prstGeom>
            <a:noFill/>
          </p:spPr>
          <p:txBody>
            <a:bodyPr wrap="square" lIns="0" r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sz="800" b="1" i="0" u="none" strike="noStrike" kern="1200" cap="none" spc="0" normalizeH="0" baseline="0" noProof="0" dirty="0">
                  <a:ln>
                    <a:noFill/>
                  </a:ln>
                  <a:solidFill>
                    <a:srgbClr val="FFFFFF"/>
                  </a:solidFill>
                  <a:effectLst/>
                  <a:uLnTx/>
                  <a:uFillTx/>
                  <a:latin typeface="Calibri" panose="020F0502020204030204" pitchFamily="34" charset="0"/>
                  <a:ea typeface="Lato Light" panose="020F0502020204030203" pitchFamily="34" charset="0"/>
                  <a:cs typeface="Calibri" panose="020F0502020204030204" pitchFamily="34" charset="0"/>
                  <a:sym typeface="Arial"/>
                </a:rPr>
                <a:t>Co-regulators</a:t>
              </a:r>
            </a:p>
          </p:txBody>
        </p:sp>
      </p:grpSp>
      <p:pic>
        <p:nvPicPr>
          <p:cNvPr id="41" name="Picture 40">
            <a:extLst>
              <a:ext uri="{FF2B5EF4-FFF2-40B4-BE49-F238E27FC236}">
                <a16:creationId xmlns:a16="http://schemas.microsoft.com/office/drawing/2014/main" id="{2749E3BE-DE6E-539C-0544-ABCB02D909BB}"/>
              </a:ext>
            </a:extLst>
          </p:cNvPr>
          <p:cNvPicPr>
            <a:picLocks noChangeAspect="1"/>
          </p:cNvPicPr>
          <p:nvPr/>
        </p:nvPicPr>
        <p:blipFill>
          <a:blip r:embed="rId14" cstate="email">
            <a:extLst>
              <a:ext uri="{28A0092B-C50C-407E-A947-70E740481C1C}">
                <a14:useLocalDpi xmlns:a14="http://schemas.microsoft.com/office/drawing/2010/main"/>
              </a:ext>
            </a:extLst>
          </a:blip>
          <a:srcRect/>
          <a:stretch/>
        </p:blipFill>
        <p:spPr>
          <a:xfrm>
            <a:off x="10217766" y="1871824"/>
            <a:ext cx="239761" cy="239761"/>
          </a:xfrm>
          <a:prstGeom prst="rect">
            <a:avLst/>
          </a:prstGeom>
        </p:spPr>
      </p:pic>
      <p:pic>
        <p:nvPicPr>
          <p:cNvPr id="42" name="Picture 41">
            <a:extLst>
              <a:ext uri="{FF2B5EF4-FFF2-40B4-BE49-F238E27FC236}">
                <a16:creationId xmlns:a16="http://schemas.microsoft.com/office/drawing/2014/main" id="{717982BD-F024-54D0-9E7B-C78250E7621A}"/>
              </a:ext>
            </a:extLst>
          </p:cNvPr>
          <p:cNvPicPr>
            <a:picLocks noChangeAspect="1"/>
          </p:cNvPicPr>
          <p:nvPr/>
        </p:nvPicPr>
        <p:blipFill>
          <a:blip r:embed="rId14" cstate="email">
            <a:extLst>
              <a:ext uri="{28A0092B-C50C-407E-A947-70E740481C1C}">
                <a14:useLocalDpi xmlns:a14="http://schemas.microsoft.com/office/drawing/2010/main"/>
              </a:ext>
            </a:extLst>
          </a:blip>
          <a:srcRect/>
          <a:stretch/>
        </p:blipFill>
        <p:spPr>
          <a:xfrm>
            <a:off x="9871695" y="1790164"/>
            <a:ext cx="239761" cy="239761"/>
          </a:xfrm>
          <a:prstGeom prst="rect">
            <a:avLst/>
          </a:prstGeom>
        </p:spPr>
      </p:pic>
      <p:pic>
        <p:nvPicPr>
          <p:cNvPr id="44" name="Picture 43">
            <a:extLst>
              <a:ext uri="{FF2B5EF4-FFF2-40B4-BE49-F238E27FC236}">
                <a16:creationId xmlns:a16="http://schemas.microsoft.com/office/drawing/2014/main" id="{114756CF-0676-8E88-9070-190C2D4A78F6}"/>
              </a:ext>
            </a:extLst>
          </p:cNvPr>
          <p:cNvPicPr>
            <a:picLocks noChangeAspect="1"/>
          </p:cNvPicPr>
          <p:nvPr/>
        </p:nvPicPr>
        <p:blipFill>
          <a:blip r:embed="rId14" cstate="email">
            <a:extLst>
              <a:ext uri="{28A0092B-C50C-407E-A947-70E740481C1C}">
                <a14:useLocalDpi xmlns:a14="http://schemas.microsoft.com/office/drawing/2010/main"/>
              </a:ext>
            </a:extLst>
          </a:blip>
          <a:srcRect/>
          <a:stretch/>
        </p:blipFill>
        <p:spPr>
          <a:xfrm>
            <a:off x="10154703" y="1482409"/>
            <a:ext cx="202282" cy="202282"/>
          </a:xfrm>
          <a:prstGeom prst="rect">
            <a:avLst/>
          </a:prstGeom>
        </p:spPr>
      </p:pic>
      <p:pic>
        <p:nvPicPr>
          <p:cNvPr id="14" name="Picture 13">
            <a:extLst>
              <a:ext uri="{FF2B5EF4-FFF2-40B4-BE49-F238E27FC236}">
                <a16:creationId xmlns:a16="http://schemas.microsoft.com/office/drawing/2014/main" id="{D0C9DEBA-AAFF-1845-AA06-B27854B795B0}"/>
              </a:ext>
            </a:extLst>
          </p:cNvPr>
          <p:cNvPicPr>
            <a:picLocks noChangeAspect="1"/>
          </p:cNvPicPr>
          <p:nvPr/>
        </p:nvPicPr>
        <p:blipFill>
          <a:blip r:embed="rId15" cstate="email">
            <a:extLst>
              <a:ext uri="{28A0092B-C50C-407E-A947-70E740481C1C}">
                <a14:useLocalDpi xmlns:a14="http://schemas.microsoft.com/office/drawing/2010/main"/>
              </a:ext>
            </a:extLst>
          </a:blip>
          <a:srcRect/>
          <a:stretch/>
        </p:blipFill>
        <p:spPr>
          <a:xfrm>
            <a:off x="9150122" y="1439504"/>
            <a:ext cx="160023" cy="160023"/>
          </a:xfrm>
          <a:prstGeom prst="rect">
            <a:avLst/>
          </a:prstGeom>
        </p:spPr>
      </p:pic>
      <p:sp>
        <p:nvSpPr>
          <p:cNvPr id="15" name="テキスト ボックス 154">
            <a:hlinkClick r:id="" action="ppaction://noaction"/>
            <a:extLst>
              <a:ext uri="{FF2B5EF4-FFF2-40B4-BE49-F238E27FC236}">
                <a16:creationId xmlns:a16="http://schemas.microsoft.com/office/drawing/2014/main" id="{395B5B35-20F5-FF6F-EB16-6DDB6D6BBF79}"/>
              </a:ext>
            </a:extLst>
          </p:cNvPr>
          <p:cNvSpPr txBox="1"/>
          <p:nvPr/>
        </p:nvSpPr>
        <p:spPr>
          <a:xfrm flipH="1">
            <a:off x="8011292" y="1459752"/>
            <a:ext cx="1006642"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sz="1200" b="1" i="0" u="none" strike="noStrike" kern="1200" cap="none" spc="0" normalizeH="0" baseline="0" noProof="0" dirty="0">
                <a:ln>
                  <a:noFill/>
                </a:ln>
                <a:solidFill>
                  <a:srgbClr val="77F1F1">
                    <a:lumMod val="50000"/>
                  </a:srgbClr>
                </a:solidFill>
                <a:effectLst/>
                <a:uLnTx/>
                <a:uFillTx/>
                <a:latin typeface="Calibri" panose="020F0502020204030204" pitchFamily="34" charset="0"/>
                <a:ea typeface="Lato Light" panose="020F0502020204030203" pitchFamily="34" charset="0"/>
                <a:cs typeface="Calibri" panose="020F0502020204030204" pitchFamily="34" charset="0"/>
                <a:sym typeface="Arial"/>
              </a:rPr>
              <a:t>Relacorilant</a:t>
            </a:r>
          </a:p>
        </p:txBody>
      </p:sp>
      <p:pic>
        <p:nvPicPr>
          <p:cNvPr id="16" name="Picture 15">
            <a:extLst>
              <a:ext uri="{FF2B5EF4-FFF2-40B4-BE49-F238E27FC236}">
                <a16:creationId xmlns:a16="http://schemas.microsoft.com/office/drawing/2014/main" id="{95303EB6-2D31-2BE3-C272-29515DEA17AB}"/>
              </a:ext>
            </a:extLst>
          </p:cNvPr>
          <p:cNvPicPr>
            <a:picLocks noChangeAspect="1"/>
          </p:cNvPicPr>
          <p:nvPr/>
        </p:nvPicPr>
        <p:blipFill>
          <a:blip r:embed="rId15" cstate="email">
            <a:extLst>
              <a:ext uri="{28A0092B-C50C-407E-A947-70E740481C1C}">
                <a14:useLocalDpi xmlns:a14="http://schemas.microsoft.com/office/drawing/2010/main"/>
              </a:ext>
            </a:extLst>
          </a:blip>
          <a:srcRect/>
          <a:stretch/>
        </p:blipFill>
        <p:spPr>
          <a:xfrm>
            <a:off x="8946723" y="1615385"/>
            <a:ext cx="181329" cy="181329"/>
          </a:xfrm>
          <a:prstGeom prst="rect">
            <a:avLst/>
          </a:prstGeom>
        </p:spPr>
      </p:pic>
      <p:pic>
        <p:nvPicPr>
          <p:cNvPr id="17" name="Picture 16">
            <a:extLst>
              <a:ext uri="{FF2B5EF4-FFF2-40B4-BE49-F238E27FC236}">
                <a16:creationId xmlns:a16="http://schemas.microsoft.com/office/drawing/2014/main" id="{A6B5A97F-8C7B-A0B2-C1F1-46737856CE4B}"/>
              </a:ext>
            </a:extLst>
          </p:cNvPr>
          <p:cNvPicPr>
            <a:picLocks noChangeAspect="1"/>
          </p:cNvPicPr>
          <p:nvPr/>
        </p:nvPicPr>
        <p:blipFill>
          <a:blip r:embed="rId15" cstate="email">
            <a:extLst>
              <a:ext uri="{28A0092B-C50C-407E-A947-70E740481C1C}">
                <a14:useLocalDpi xmlns:a14="http://schemas.microsoft.com/office/drawing/2010/main"/>
              </a:ext>
            </a:extLst>
          </a:blip>
          <a:srcRect/>
          <a:stretch/>
        </p:blipFill>
        <p:spPr>
          <a:xfrm>
            <a:off x="9374182" y="1879859"/>
            <a:ext cx="226595" cy="226595"/>
          </a:xfrm>
          <a:prstGeom prst="rect">
            <a:avLst/>
          </a:prstGeom>
        </p:spPr>
      </p:pic>
      <p:pic>
        <p:nvPicPr>
          <p:cNvPr id="25" name="Picture 24">
            <a:extLst>
              <a:ext uri="{FF2B5EF4-FFF2-40B4-BE49-F238E27FC236}">
                <a16:creationId xmlns:a16="http://schemas.microsoft.com/office/drawing/2014/main" id="{5B3999E6-38FE-E017-1B71-0FD29CF4F8A2}"/>
              </a:ext>
            </a:extLst>
          </p:cNvPr>
          <p:cNvPicPr>
            <a:picLocks noChangeAspect="1"/>
          </p:cNvPicPr>
          <p:nvPr/>
        </p:nvPicPr>
        <p:blipFill>
          <a:blip r:embed="rId16" cstate="email">
            <a:extLst>
              <a:ext uri="{BEBA8EAE-BF5A-486C-A8C5-ECC9F3942E4B}">
                <a14:imgProps xmlns:a14="http://schemas.microsoft.com/office/drawing/2010/main">
                  <a14:imgLayer r:embed="rId17">
                    <a14:imgEffect>
                      <a14:saturation sat="0"/>
                    </a14:imgEffect>
                  </a14:imgLayer>
                </a14:imgProps>
              </a:ext>
              <a:ext uri="{28A0092B-C50C-407E-A947-70E740481C1C}">
                <a14:useLocalDpi xmlns:a14="http://schemas.microsoft.com/office/drawing/2010/main"/>
              </a:ext>
            </a:extLst>
          </a:blip>
          <a:srcRect/>
          <a:stretch/>
        </p:blipFill>
        <p:spPr>
          <a:xfrm>
            <a:off x="9918639" y="3722503"/>
            <a:ext cx="654739" cy="285591"/>
          </a:xfrm>
          <a:prstGeom prst="rect">
            <a:avLst/>
          </a:prstGeom>
        </p:spPr>
      </p:pic>
      <p:sp>
        <p:nvSpPr>
          <p:cNvPr id="26" name="テキスト ボックス 186">
            <a:extLst>
              <a:ext uri="{FF2B5EF4-FFF2-40B4-BE49-F238E27FC236}">
                <a16:creationId xmlns:a16="http://schemas.microsoft.com/office/drawing/2014/main" id="{EAFCBD30-D955-9974-8038-F0958C32C2A3}"/>
              </a:ext>
            </a:extLst>
          </p:cNvPr>
          <p:cNvSpPr txBox="1"/>
          <p:nvPr/>
        </p:nvSpPr>
        <p:spPr>
          <a:xfrm>
            <a:off x="10054722" y="3755859"/>
            <a:ext cx="450719" cy="194758"/>
          </a:xfrm>
          <a:prstGeom prst="roundRect">
            <a:avLst>
              <a:gd name="adj" fmla="val 50000"/>
            </a:avLst>
          </a:prstGeom>
          <a:noFill/>
          <a:ln>
            <a:noFill/>
          </a:ln>
          <a:effectLst/>
          <a:scene3d>
            <a:camera prst="orthographicFront"/>
            <a:lightRig rig="threePt" dir="t"/>
          </a:scene3d>
          <a:sp3d>
            <a:bevelT w="25400" h="25400"/>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R="0" lvl="0" indent="0" algn="ctr" defTabSz="457200" fontAlgn="auto">
              <a:lnSpc>
                <a:spcPct val="100000"/>
              </a:lnSpc>
              <a:spcBef>
                <a:spcPts val="0"/>
              </a:spcBef>
              <a:spcAft>
                <a:spcPts val="0"/>
              </a:spcAft>
              <a:buClrTx/>
              <a:buSzTx/>
              <a:buFontTx/>
              <a:buNone/>
              <a:tabLst/>
              <a:defRPr kumimoji="1" sz="1100" b="1" i="0" u="none" strike="noStrike" cap="none" spc="0" normalizeH="0" baseline="0">
                <a:ln>
                  <a:noFill/>
                </a:ln>
                <a:solidFill>
                  <a:prstClr val="white"/>
                </a:solidFill>
                <a:effectLst/>
                <a:uLnTx/>
                <a:uFillTx/>
                <a:latin typeface="Calibri" panose="020F0502020204030204"/>
                <a:ea typeface="Meiryo UI" panose="020B0604030504040204"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sz="11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Calibri" panose="020F0502020204030204" pitchFamily="34" charset="0"/>
                <a:ea typeface="Lato Light" panose="020F0502020204030203" pitchFamily="34" charset="0"/>
                <a:cs typeface="Calibri" panose="020F0502020204030204" pitchFamily="34" charset="0"/>
                <a:sym typeface="Arial"/>
              </a:rPr>
              <a:t>DUSP1</a:t>
            </a:r>
            <a:endParaRPr kumimoji="1" lang="en-US" sz="11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Calibri" panose="020F0502020204030204" pitchFamily="34" charset="0"/>
              <a:ea typeface="Meiryo UI" panose="020B0604030504040204" pitchFamily="50" charset="-128"/>
              <a:cs typeface="Calibri" panose="020F0502020204030204" pitchFamily="34" charset="0"/>
              <a:sym typeface="Arial"/>
            </a:endParaRPr>
          </a:p>
        </p:txBody>
      </p:sp>
      <p:grpSp>
        <p:nvGrpSpPr>
          <p:cNvPr id="27" name="Group 26">
            <a:extLst>
              <a:ext uri="{FF2B5EF4-FFF2-40B4-BE49-F238E27FC236}">
                <a16:creationId xmlns:a16="http://schemas.microsoft.com/office/drawing/2014/main" id="{FA69C88D-E437-D29B-6FCF-6D25769A06A8}"/>
              </a:ext>
            </a:extLst>
          </p:cNvPr>
          <p:cNvGrpSpPr/>
          <p:nvPr/>
        </p:nvGrpSpPr>
        <p:grpSpPr>
          <a:xfrm>
            <a:off x="9921294" y="3422351"/>
            <a:ext cx="654739" cy="285590"/>
            <a:chOff x="2418248" y="3370681"/>
            <a:chExt cx="694273" cy="290626"/>
          </a:xfrm>
        </p:grpSpPr>
        <p:pic>
          <p:nvPicPr>
            <p:cNvPr id="28" name="Picture 27">
              <a:extLst>
                <a:ext uri="{FF2B5EF4-FFF2-40B4-BE49-F238E27FC236}">
                  <a16:creationId xmlns:a16="http://schemas.microsoft.com/office/drawing/2014/main" id="{5F5EBD32-60D7-858F-695B-AD6AC080F156}"/>
                </a:ext>
              </a:extLst>
            </p:cNvPr>
            <p:cNvPicPr>
              <a:picLocks noChangeAspect="1"/>
            </p:cNvPicPr>
            <p:nvPr/>
          </p:nvPicPr>
          <p:blipFill>
            <a:blip r:embed="rId18" cstate="email">
              <a:duotone>
                <a:prstClr val="black"/>
                <a:schemeClr val="tx2">
                  <a:tint val="45000"/>
                  <a:satMod val="400000"/>
                </a:schemeClr>
              </a:duotone>
              <a:extLst>
                <a:ext uri="{28A0092B-C50C-407E-A947-70E740481C1C}">
                  <a14:useLocalDpi xmlns:a14="http://schemas.microsoft.com/office/drawing/2010/main"/>
                </a:ext>
              </a:extLst>
            </a:blip>
            <a:srcRect/>
            <a:stretch/>
          </p:blipFill>
          <p:spPr>
            <a:xfrm>
              <a:off x="2418248" y="3370681"/>
              <a:ext cx="694273" cy="290626"/>
            </a:xfrm>
            <a:prstGeom prst="rect">
              <a:avLst/>
            </a:prstGeom>
          </p:spPr>
        </p:pic>
        <p:sp>
          <p:nvSpPr>
            <p:cNvPr id="29" name="テキスト ボックス 186">
              <a:extLst>
                <a:ext uri="{FF2B5EF4-FFF2-40B4-BE49-F238E27FC236}">
                  <a16:creationId xmlns:a16="http://schemas.microsoft.com/office/drawing/2014/main" id="{FDBE8464-A832-A9E7-72B0-AB850DCEA275}"/>
                </a:ext>
              </a:extLst>
            </p:cNvPr>
            <p:cNvSpPr txBox="1"/>
            <p:nvPr/>
          </p:nvSpPr>
          <p:spPr>
            <a:xfrm>
              <a:off x="2536692" y="3403322"/>
              <a:ext cx="477933" cy="198191"/>
            </a:xfrm>
            <a:prstGeom prst="roundRect">
              <a:avLst>
                <a:gd name="adj" fmla="val 50000"/>
              </a:avLst>
            </a:prstGeom>
            <a:noFill/>
            <a:ln>
              <a:noFill/>
            </a:ln>
            <a:effectLst/>
            <a:scene3d>
              <a:camera prst="orthographicFront"/>
              <a:lightRig rig="threePt" dir="t"/>
            </a:scene3d>
            <a:sp3d>
              <a:bevelT w="25400" h="25400"/>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R="0" lvl="0" indent="0" algn="ctr" defTabSz="457200" fontAlgn="auto">
                <a:lnSpc>
                  <a:spcPct val="100000"/>
                </a:lnSpc>
                <a:spcBef>
                  <a:spcPts val="0"/>
                </a:spcBef>
                <a:spcAft>
                  <a:spcPts val="0"/>
                </a:spcAft>
                <a:buClrTx/>
                <a:buSzTx/>
                <a:buFontTx/>
                <a:buNone/>
                <a:tabLst/>
                <a:defRPr kumimoji="1" sz="1100" b="1" i="0" u="none" strike="noStrike" cap="none" spc="0" normalizeH="0" baseline="0">
                  <a:ln>
                    <a:noFill/>
                  </a:ln>
                  <a:solidFill>
                    <a:prstClr val="white"/>
                  </a:solidFill>
                  <a:effectLst/>
                  <a:uLnTx/>
                  <a:uFillTx/>
                  <a:latin typeface="Calibri" panose="020F0502020204030204"/>
                  <a:ea typeface="Meiryo UI" panose="020B0604030504040204"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sz="11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Calibri" panose="020F0502020204030204" pitchFamily="34" charset="0"/>
                  <a:ea typeface="Lato Light" panose="020F0502020204030203" pitchFamily="34" charset="0"/>
                  <a:cs typeface="Calibri" panose="020F0502020204030204" pitchFamily="34" charset="0"/>
                  <a:sym typeface="Arial"/>
                </a:rPr>
                <a:t>SGK1</a:t>
              </a:r>
              <a:endParaRPr kumimoji="1" lang="en-US" sz="11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Calibri" panose="020F0502020204030204" pitchFamily="34" charset="0"/>
                <a:ea typeface="Meiryo UI" panose="020B0604030504040204" pitchFamily="50" charset="-128"/>
                <a:cs typeface="Calibri" panose="020F0502020204030204" pitchFamily="34" charset="0"/>
                <a:sym typeface="Arial"/>
              </a:endParaRPr>
            </a:p>
          </p:txBody>
        </p:sp>
      </p:grpSp>
      <p:sp>
        <p:nvSpPr>
          <p:cNvPr id="19" name="Freeform 48">
            <a:extLst>
              <a:ext uri="{FF2B5EF4-FFF2-40B4-BE49-F238E27FC236}">
                <a16:creationId xmlns:a16="http://schemas.microsoft.com/office/drawing/2014/main" id="{0E5F8602-31DF-FD39-0DAB-4DE026825112}"/>
              </a:ext>
            </a:extLst>
          </p:cNvPr>
          <p:cNvSpPr/>
          <p:nvPr/>
        </p:nvSpPr>
        <p:spPr bwMode="auto">
          <a:xfrm>
            <a:off x="9662417" y="3575906"/>
            <a:ext cx="229074" cy="555426"/>
          </a:xfrm>
          <a:custGeom>
            <a:avLst/>
            <a:gdLst>
              <a:gd name="connsiteX0" fmla="*/ 0 w 303196"/>
              <a:gd name="connsiteY0" fmla="*/ 149192 h 149192"/>
              <a:gd name="connsiteX1" fmla="*/ 0 w 303196"/>
              <a:gd name="connsiteY1" fmla="*/ 0 h 149192"/>
              <a:gd name="connsiteX2" fmla="*/ 303196 w 303196"/>
              <a:gd name="connsiteY2" fmla="*/ 0 h 149192"/>
              <a:gd name="connsiteX3" fmla="*/ 303196 w 303196"/>
              <a:gd name="connsiteY3" fmla="*/ 0 h 149192"/>
            </a:gdLst>
            <a:ahLst/>
            <a:cxnLst>
              <a:cxn ang="0">
                <a:pos x="connsiteX0" y="connsiteY0"/>
              </a:cxn>
              <a:cxn ang="0">
                <a:pos x="connsiteX1" y="connsiteY1"/>
              </a:cxn>
              <a:cxn ang="0">
                <a:pos x="connsiteX2" y="connsiteY2"/>
              </a:cxn>
              <a:cxn ang="0">
                <a:pos x="connsiteX3" y="connsiteY3"/>
              </a:cxn>
            </a:cxnLst>
            <a:rect l="l" t="t" r="r" b="b"/>
            <a:pathLst>
              <a:path w="303196" h="149192">
                <a:moveTo>
                  <a:pt x="0" y="149192"/>
                </a:moveTo>
                <a:lnTo>
                  <a:pt x="0" y="0"/>
                </a:lnTo>
                <a:lnTo>
                  <a:pt x="303196" y="0"/>
                </a:lnTo>
                <a:lnTo>
                  <a:pt x="303196" y="0"/>
                </a:lnTo>
              </a:path>
            </a:pathLst>
          </a:custGeom>
          <a:noFill/>
          <a:ln w="25400" cap="flat" cmpd="sng" algn="ctr">
            <a:solidFill>
              <a:schemeClr val="bg1">
                <a:lumMod val="65000"/>
              </a:schemeClr>
            </a:solidFill>
            <a:prstDash val="sysDash"/>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900" b="0" i="0" u="none" strike="noStrike" kern="1200" cap="none" spc="0" normalizeH="0" baseline="0" noProof="0" dirty="0">
              <a:ln>
                <a:noFill/>
              </a:ln>
              <a:solidFill>
                <a:prstClr val="black"/>
              </a:solidFill>
              <a:effectLst/>
              <a:uLnTx/>
              <a:uFillTx/>
              <a:latin typeface="Calibri" panose="020F0502020204030204" pitchFamily="34" charset="0"/>
              <a:ea typeface="Lato Light" panose="020F0502020204030203" pitchFamily="34" charset="0"/>
              <a:cs typeface="Calibri" panose="020F0502020204030204" pitchFamily="34" charset="0"/>
              <a:sym typeface="Arial"/>
            </a:endParaRPr>
          </a:p>
        </p:txBody>
      </p:sp>
      <p:cxnSp>
        <p:nvCxnSpPr>
          <p:cNvPr id="20" name="Straight Arrow Connector 19">
            <a:extLst>
              <a:ext uri="{FF2B5EF4-FFF2-40B4-BE49-F238E27FC236}">
                <a16:creationId xmlns:a16="http://schemas.microsoft.com/office/drawing/2014/main" id="{F5AEF098-A7DA-0D03-8E17-6378BE43BD73}"/>
              </a:ext>
            </a:extLst>
          </p:cNvPr>
          <p:cNvCxnSpPr>
            <a:cxnSpLocks/>
          </p:cNvCxnSpPr>
          <p:nvPr/>
        </p:nvCxnSpPr>
        <p:spPr>
          <a:xfrm>
            <a:off x="10644009" y="3475967"/>
            <a:ext cx="0" cy="493072"/>
          </a:xfrm>
          <a:prstGeom prst="straightConnector1">
            <a:avLst/>
          </a:prstGeom>
          <a:ln w="28575">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21" name="Oval 20">
            <a:hlinkClick r:id="" action="ppaction://noaction"/>
            <a:extLst>
              <a:ext uri="{FF2B5EF4-FFF2-40B4-BE49-F238E27FC236}">
                <a16:creationId xmlns:a16="http://schemas.microsoft.com/office/drawing/2014/main" id="{4473B518-E469-B1D7-2DB6-172F0C4829FF}"/>
              </a:ext>
            </a:extLst>
          </p:cNvPr>
          <p:cNvSpPr/>
          <p:nvPr/>
        </p:nvSpPr>
        <p:spPr>
          <a:xfrm>
            <a:off x="9720441" y="3343041"/>
            <a:ext cx="1134872" cy="400349"/>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sym typeface="Arial"/>
            </a:endParaRPr>
          </a:p>
        </p:txBody>
      </p:sp>
      <p:sp>
        <p:nvSpPr>
          <p:cNvPr id="22" name="Oval 21">
            <a:hlinkClick r:id="" action="ppaction://noaction"/>
            <a:extLst>
              <a:ext uri="{FF2B5EF4-FFF2-40B4-BE49-F238E27FC236}">
                <a16:creationId xmlns:a16="http://schemas.microsoft.com/office/drawing/2014/main" id="{E924FE00-1DEA-EF06-F64C-F04906E4D638}"/>
              </a:ext>
            </a:extLst>
          </p:cNvPr>
          <p:cNvSpPr/>
          <p:nvPr/>
        </p:nvSpPr>
        <p:spPr>
          <a:xfrm>
            <a:off x="9759670" y="3725052"/>
            <a:ext cx="1134872" cy="400349"/>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sym typeface="Arial"/>
            </a:endParaRPr>
          </a:p>
        </p:txBody>
      </p:sp>
      <p:sp>
        <p:nvSpPr>
          <p:cNvPr id="24" name="テキスト ボックス 154">
            <a:extLst>
              <a:ext uri="{FF2B5EF4-FFF2-40B4-BE49-F238E27FC236}">
                <a16:creationId xmlns:a16="http://schemas.microsoft.com/office/drawing/2014/main" id="{306D4A71-5DEB-5329-252E-3E06694F64C6}"/>
              </a:ext>
            </a:extLst>
          </p:cNvPr>
          <p:cNvSpPr txBox="1"/>
          <p:nvPr/>
        </p:nvSpPr>
        <p:spPr>
          <a:xfrm flipH="1">
            <a:off x="10259171" y="2414768"/>
            <a:ext cx="1192284"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sz="1200" b="1" i="0" u="none" strike="noStrike" kern="1200" cap="none" spc="0" normalizeH="0" baseline="0" noProof="0" dirty="0">
                <a:ln>
                  <a:noFill/>
                </a:ln>
                <a:solidFill>
                  <a:srgbClr val="C44BB3"/>
                </a:solidFill>
                <a:effectLst/>
                <a:uLnTx/>
                <a:uFillTx/>
                <a:latin typeface="Calibri" panose="020F0502020204030204" pitchFamily="34" charset="0"/>
                <a:ea typeface="Lato Light" panose="020F0502020204030203" pitchFamily="34" charset="0"/>
                <a:cs typeface="Calibri" panose="020F0502020204030204" pitchFamily="34" charset="0"/>
                <a:sym typeface="Arial"/>
              </a:rPr>
              <a:t>Glucocorticoid Receptor</a:t>
            </a:r>
          </a:p>
        </p:txBody>
      </p:sp>
      <p:pic>
        <p:nvPicPr>
          <p:cNvPr id="57" name="Picture 56">
            <a:hlinkClick r:id="" action="ppaction://noaction"/>
            <a:extLst>
              <a:ext uri="{FF2B5EF4-FFF2-40B4-BE49-F238E27FC236}">
                <a16:creationId xmlns:a16="http://schemas.microsoft.com/office/drawing/2014/main" id="{74A4D794-D731-4CF9-99DB-9E115B58AB47}"/>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7779303" y="4679718"/>
            <a:ext cx="3748324" cy="1774292"/>
          </a:xfrm>
          <a:prstGeom prst="roundRect">
            <a:avLst>
              <a:gd name="adj" fmla="val 16024"/>
            </a:avLst>
          </a:prstGeom>
          <a:solidFill>
            <a:srgbClr val="FFFFFF"/>
          </a:solidFill>
          <a:ln w="12700">
            <a:noFill/>
          </a:ln>
          <a:effectLst>
            <a:outerShdw blurRad="63500" sx="102000" sy="102000" algn="ctr" rotWithShape="0">
              <a:prstClr val="black">
                <a:alpha val="40000"/>
              </a:prstClr>
            </a:outerShdw>
          </a:effectLst>
        </p:spPr>
      </p:pic>
      <p:pic>
        <p:nvPicPr>
          <p:cNvPr id="59" name="Picture 58">
            <a:extLst>
              <a:ext uri="{FF2B5EF4-FFF2-40B4-BE49-F238E27FC236}">
                <a16:creationId xmlns:a16="http://schemas.microsoft.com/office/drawing/2014/main" id="{DD78B865-C185-482E-E28A-56FD21DB923D}"/>
              </a:ext>
            </a:extLst>
          </p:cNvPr>
          <p:cNvPicPr>
            <a:picLocks noChangeAspect="1"/>
          </p:cNvPicPr>
          <p:nvPr/>
        </p:nvPicPr>
        <p:blipFill>
          <a:blip r:embed="rId20" cstate="email">
            <a:extLst>
              <a:ext uri="{28A0092B-C50C-407E-A947-70E740481C1C}">
                <a14:useLocalDpi xmlns:a14="http://schemas.microsoft.com/office/drawing/2010/main"/>
              </a:ext>
            </a:extLst>
          </a:blip>
          <a:srcRect/>
          <a:stretch/>
        </p:blipFill>
        <p:spPr>
          <a:xfrm>
            <a:off x="7917821" y="4878676"/>
            <a:ext cx="837640" cy="499510"/>
          </a:xfrm>
          <a:prstGeom prst="rect">
            <a:avLst/>
          </a:prstGeom>
          <a:ln>
            <a:noFill/>
          </a:ln>
        </p:spPr>
      </p:pic>
      <p:sp>
        <p:nvSpPr>
          <p:cNvPr id="64" name="正方形/長方形 2">
            <a:extLst>
              <a:ext uri="{FF2B5EF4-FFF2-40B4-BE49-F238E27FC236}">
                <a16:creationId xmlns:a16="http://schemas.microsoft.com/office/drawing/2014/main" id="{549A35F7-08B9-809D-D2ED-DCB9A8F3B8D2}"/>
              </a:ext>
            </a:extLst>
          </p:cNvPr>
          <p:cNvSpPr/>
          <p:nvPr/>
        </p:nvSpPr>
        <p:spPr>
          <a:xfrm rot="10800000" flipH="1">
            <a:off x="7783552" y="6008746"/>
            <a:ext cx="3733254" cy="445262"/>
          </a:xfrm>
          <a:prstGeom prst="round2SameRect">
            <a:avLst>
              <a:gd name="adj1" fmla="val 50000"/>
              <a:gd name="adj2" fmla="val 0"/>
            </a:avLst>
          </a:prstGeom>
          <a:solidFill>
            <a:srgbClr val="156168"/>
          </a:solidFill>
          <a:ln w="19050" cap="flat" cmpd="sng" algn="ctr">
            <a:solidFill>
              <a:srgbClr val="156168"/>
            </a:solidFill>
            <a:prstDash val="solid"/>
          </a:ln>
          <a:effectLst/>
        </p:spPr>
        <p:txBody>
          <a:bodyPr wrap="none" t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30000" noProof="0" dirty="0">
              <a:ln>
                <a:noFill/>
              </a:ln>
              <a:solidFill>
                <a:prstClr val="white"/>
              </a:solidFill>
              <a:effectLst/>
              <a:uLnTx/>
              <a:uFillTx/>
              <a:latin typeface="Calibri" panose="020F0502020204030204" pitchFamily="34" charset="0"/>
              <a:ea typeface="Lato Light" panose="020F0502020204030203" pitchFamily="34" charset="0"/>
              <a:cs typeface="Calibri" panose="020F0502020204030204" pitchFamily="34" charset="0"/>
              <a:sym typeface="Arial"/>
            </a:endParaRPr>
          </a:p>
        </p:txBody>
      </p:sp>
      <p:cxnSp>
        <p:nvCxnSpPr>
          <p:cNvPr id="66" name="Straight Arrow Connector 65">
            <a:extLst>
              <a:ext uri="{FF2B5EF4-FFF2-40B4-BE49-F238E27FC236}">
                <a16:creationId xmlns:a16="http://schemas.microsoft.com/office/drawing/2014/main" id="{C33762E3-D088-CF4C-2820-EEF30FA9B178}"/>
              </a:ext>
            </a:extLst>
          </p:cNvPr>
          <p:cNvCxnSpPr>
            <a:cxnSpLocks/>
          </p:cNvCxnSpPr>
          <p:nvPr/>
        </p:nvCxnSpPr>
        <p:spPr bwMode="auto">
          <a:xfrm>
            <a:off x="9575471" y="2850167"/>
            <a:ext cx="398774" cy="0"/>
          </a:xfrm>
          <a:prstGeom prst="straightConnector1">
            <a:avLst/>
          </a:prstGeom>
          <a:ln w="25400" cap="rnd" cmpd="sng">
            <a:noFill/>
            <a:prstDash val="solid"/>
            <a:headEnd type="none" w="med" len="sm"/>
            <a:tailEnd type="arrow" w="lg" len="med"/>
          </a:ln>
          <a:effectLst/>
        </p:spPr>
        <p:style>
          <a:lnRef idx="2">
            <a:schemeClr val="accent2"/>
          </a:lnRef>
          <a:fillRef idx="0">
            <a:schemeClr val="accent2"/>
          </a:fillRef>
          <a:effectRef idx="1">
            <a:schemeClr val="accent2"/>
          </a:effectRef>
          <a:fontRef idx="minor">
            <a:schemeClr val="tx1"/>
          </a:fontRef>
        </p:style>
      </p:cxnSp>
      <p:cxnSp>
        <p:nvCxnSpPr>
          <p:cNvPr id="68" name="Straight Arrow Connector 67">
            <a:extLst>
              <a:ext uri="{FF2B5EF4-FFF2-40B4-BE49-F238E27FC236}">
                <a16:creationId xmlns:a16="http://schemas.microsoft.com/office/drawing/2014/main" id="{FE6AE72E-BB1F-C8C4-FA8C-738A97E9CE9F}"/>
              </a:ext>
            </a:extLst>
          </p:cNvPr>
          <p:cNvCxnSpPr>
            <a:cxnSpLocks/>
          </p:cNvCxnSpPr>
          <p:nvPr/>
        </p:nvCxnSpPr>
        <p:spPr bwMode="auto">
          <a:xfrm>
            <a:off x="3553623" y="2680892"/>
            <a:ext cx="398774" cy="0"/>
          </a:xfrm>
          <a:prstGeom prst="straightConnector1">
            <a:avLst/>
          </a:prstGeom>
          <a:ln w="25400" cap="rnd" cmpd="sng">
            <a:noFill/>
            <a:prstDash val="sysDash"/>
            <a:headEnd type="none" w="med" len="sm"/>
            <a:tailEnd type="arrow" w="lg" len="med"/>
          </a:ln>
          <a:effectLst/>
        </p:spPr>
        <p:style>
          <a:lnRef idx="2">
            <a:schemeClr val="accent2"/>
          </a:lnRef>
          <a:fillRef idx="0">
            <a:schemeClr val="accent2"/>
          </a:fillRef>
          <a:effectRef idx="1">
            <a:schemeClr val="accent2"/>
          </a:effectRef>
          <a:fontRef idx="minor">
            <a:schemeClr val="tx1"/>
          </a:fontRef>
        </p:style>
      </p:cxnSp>
      <p:cxnSp>
        <p:nvCxnSpPr>
          <p:cNvPr id="69" name="Straight Arrow Connector 68">
            <a:extLst>
              <a:ext uri="{FF2B5EF4-FFF2-40B4-BE49-F238E27FC236}">
                <a16:creationId xmlns:a16="http://schemas.microsoft.com/office/drawing/2014/main" id="{FC93B374-2CB7-96DF-D04D-BCE5B7447A72}"/>
              </a:ext>
            </a:extLst>
          </p:cNvPr>
          <p:cNvCxnSpPr>
            <a:cxnSpLocks/>
          </p:cNvCxnSpPr>
          <p:nvPr/>
        </p:nvCxnSpPr>
        <p:spPr bwMode="auto">
          <a:xfrm>
            <a:off x="4817117" y="2694166"/>
            <a:ext cx="398774" cy="0"/>
          </a:xfrm>
          <a:prstGeom prst="straightConnector1">
            <a:avLst/>
          </a:prstGeom>
          <a:ln w="25400" cap="rnd" cmpd="sng">
            <a:noFill/>
            <a:prstDash val="sysDash"/>
            <a:headEnd type="none" w="med" len="sm"/>
            <a:tailEnd type="arrow" w="lg" len="med"/>
          </a:ln>
          <a:effectLst/>
        </p:spPr>
        <p:style>
          <a:lnRef idx="2">
            <a:schemeClr val="accent2"/>
          </a:lnRef>
          <a:fillRef idx="0">
            <a:schemeClr val="accent2"/>
          </a:fillRef>
          <a:effectRef idx="1">
            <a:schemeClr val="accent2"/>
          </a:effectRef>
          <a:fontRef idx="minor">
            <a:schemeClr val="tx1"/>
          </a:fontRef>
        </p:style>
      </p:cxnSp>
      <p:cxnSp>
        <p:nvCxnSpPr>
          <p:cNvPr id="74" name="Straight Arrow Connector 73">
            <a:extLst>
              <a:ext uri="{FF2B5EF4-FFF2-40B4-BE49-F238E27FC236}">
                <a16:creationId xmlns:a16="http://schemas.microsoft.com/office/drawing/2014/main" id="{001B5539-327E-F2DB-0776-03E1362919FC}"/>
              </a:ext>
            </a:extLst>
          </p:cNvPr>
          <p:cNvCxnSpPr>
            <a:cxnSpLocks/>
          </p:cNvCxnSpPr>
          <p:nvPr/>
        </p:nvCxnSpPr>
        <p:spPr bwMode="auto">
          <a:xfrm>
            <a:off x="3552181" y="2679063"/>
            <a:ext cx="400216" cy="0"/>
          </a:xfrm>
          <a:prstGeom prst="straightConnector1">
            <a:avLst/>
          </a:prstGeom>
          <a:ln w="25400" cap="rnd" cmpd="sng">
            <a:noFill/>
            <a:prstDash val="solid"/>
            <a:headEnd type="none" w="med" len="sm"/>
            <a:tailEnd type="arrow" w="lg" len="med"/>
          </a:ln>
          <a:effectLst/>
        </p:spPr>
        <p:style>
          <a:lnRef idx="2">
            <a:schemeClr val="accent2"/>
          </a:lnRef>
          <a:fillRef idx="0">
            <a:schemeClr val="accent2"/>
          </a:fillRef>
          <a:effectRef idx="1">
            <a:schemeClr val="accent2"/>
          </a:effectRef>
          <a:fontRef idx="minor">
            <a:schemeClr val="tx1"/>
          </a:fontRef>
        </p:style>
      </p:cxnSp>
      <p:grpSp>
        <p:nvGrpSpPr>
          <p:cNvPr id="96" name="Group 95">
            <a:extLst>
              <a:ext uri="{FF2B5EF4-FFF2-40B4-BE49-F238E27FC236}">
                <a16:creationId xmlns:a16="http://schemas.microsoft.com/office/drawing/2014/main" id="{781DA481-3DDA-F8CC-C6D0-DEBD0C655468}"/>
              </a:ext>
            </a:extLst>
          </p:cNvPr>
          <p:cNvGrpSpPr/>
          <p:nvPr/>
        </p:nvGrpSpPr>
        <p:grpSpPr>
          <a:xfrm>
            <a:off x="10455412" y="4973772"/>
            <a:ext cx="910873" cy="420741"/>
            <a:chOff x="10135748" y="5185644"/>
            <a:chExt cx="910873" cy="420741"/>
          </a:xfrm>
        </p:grpSpPr>
        <p:pic>
          <p:nvPicPr>
            <p:cNvPr id="79" name="Picture 78">
              <a:extLst>
                <a:ext uri="{FF2B5EF4-FFF2-40B4-BE49-F238E27FC236}">
                  <a16:creationId xmlns:a16="http://schemas.microsoft.com/office/drawing/2014/main" id="{D217AF47-F119-67C0-CCE1-B4EDB3C1C6A7}"/>
                </a:ext>
              </a:extLst>
            </p:cNvPr>
            <p:cNvPicPr>
              <a:picLocks noChangeAspect="1"/>
            </p:cNvPicPr>
            <p:nvPr/>
          </p:nvPicPr>
          <p:blipFill>
            <a:blip r:embed="rId21" cstate="email">
              <a:extLst>
                <a:ext uri="{28A0092B-C50C-407E-A947-70E740481C1C}">
                  <a14:useLocalDpi xmlns:a14="http://schemas.microsoft.com/office/drawing/2010/main"/>
                </a:ext>
              </a:extLst>
            </a:blip>
            <a:srcRect/>
            <a:stretch/>
          </p:blipFill>
          <p:spPr>
            <a:xfrm rot="2010820">
              <a:off x="10135748" y="5202028"/>
              <a:ext cx="692477" cy="323762"/>
            </a:xfrm>
            <a:prstGeom prst="rect">
              <a:avLst/>
            </a:prstGeom>
            <a:ln>
              <a:noFill/>
            </a:ln>
          </p:spPr>
        </p:pic>
        <p:pic>
          <p:nvPicPr>
            <p:cNvPr id="80" name="Picture 79">
              <a:extLst>
                <a:ext uri="{FF2B5EF4-FFF2-40B4-BE49-F238E27FC236}">
                  <a16:creationId xmlns:a16="http://schemas.microsoft.com/office/drawing/2014/main" id="{E9330854-41A5-E694-001B-CA76BAB56049}"/>
                </a:ext>
              </a:extLst>
            </p:cNvPr>
            <p:cNvPicPr>
              <a:picLocks noChangeAspect="1"/>
            </p:cNvPicPr>
            <p:nvPr/>
          </p:nvPicPr>
          <p:blipFill>
            <a:blip r:embed="rId22" cstate="email">
              <a:extLst>
                <a:ext uri="{BEBA8EAE-BF5A-486C-A8C5-ECC9F3942E4B}">
                  <a14:imgProps xmlns:a14="http://schemas.microsoft.com/office/drawing/2010/main">
                    <a14:imgLayer r:embed="rId23">
                      <a14:imgEffect>
                        <a14:brightnessContrast bright="9000"/>
                      </a14:imgEffect>
                    </a14:imgLayer>
                  </a14:imgProps>
                </a:ext>
                <a:ext uri="{28A0092B-C50C-407E-A947-70E740481C1C}">
                  <a14:useLocalDpi xmlns:a14="http://schemas.microsoft.com/office/drawing/2010/main"/>
                </a:ext>
              </a:extLst>
            </a:blip>
            <a:srcRect/>
            <a:stretch/>
          </p:blipFill>
          <p:spPr>
            <a:xfrm>
              <a:off x="10484081" y="5185644"/>
              <a:ext cx="475915" cy="198917"/>
            </a:xfrm>
            <a:prstGeom prst="rect">
              <a:avLst/>
            </a:prstGeom>
            <a:ln>
              <a:noFill/>
            </a:ln>
          </p:spPr>
        </p:pic>
        <p:pic>
          <p:nvPicPr>
            <p:cNvPr id="81" name="Picture 80">
              <a:extLst>
                <a:ext uri="{FF2B5EF4-FFF2-40B4-BE49-F238E27FC236}">
                  <a16:creationId xmlns:a16="http://schemas.microsoft.com/office/drawing/2014/main" id="{5FD4DBC7-9F2F-3390-4178-C8644801F406}"/>
                </a:ext>
              </a:extLst>
            </p:cNvPr>
            <p:cNvPicPr>
              <a:picLocks noChangeAspect="1"/>
            </p:cNvPicPr>
            <p:nvPr/>
          </p:nvPicPr>
          <p:blipFill>
            <a:blip r:embed="rId24" cstate="email">
              <a:extLst>
                <a:ext uri="{BEBA8EAE-BF5A-486C-A8C5-ECC9F3942E4B}">
                  <a14:imgProps xmlns:a14="http://schemas.microsoft.com/office/drawing/2010/main">
                    <a14:imgLayer r:embed="rId23">
                      <a14:imgEffect>
                        <a14:saturation sat="256000"/>
                      </a14:imgEffect>
                      <a14:imgEffect>
                        <a14:brightnessContrast bright="-36000"/>
                      </a14:imgEffect>
                    </a14:imgLayer>
                  </a14:imgProps>
                </a:ext>
                <a:ext uri="{28A0092B-C50C-407E-A947-70E740481C1C}">
                  <a14:useLocalDpi xmlns:a14="http://schemas.microsoft.com/office/drawing/2010/main"/>
                </a:ext>
              </a:extLst>
            </a:blip>
            <a:srcRect/>
            <a:stretch/>
          </p:blipFill>
          <p:spPr>
            <a:xfrm>
              <a:off x="10570706" y="5407468"/>
              <a:ext cx="475915" cy="198917"/>
            </a:xfrm>
            <a:prstGeom prst="rect">
              <a:avLst/>
            </a:prstGeom>
            <a:ln>
              <a:noFill/>
            </a:ln>
          </p:spPr>
        </p:pic>
        <p:sp>
          <p:nvSpPr>
            <p:cNvPr id="77" name="テキスト ボックス 186">
              <a:extLst>
                <a:ext uri="{FF2B5EF4-FFF2-40B4-BE49-F238E27FC236}">
                  <a16:creationId xmlns:a16="http://schemas.microsoft.com/office/drawing/2014/main" id="{2EDC05AD-1F91-3499-F147-E36819F318D4}"/>
                </a:ext>
              </a:extLst>
            </p:cNvPr>
            <p:cNvSpPr txBox="1"/>
            <p:nvPr/>
          </p:nvSpPr>
          <p:spPr>
            <a:xfrm>
              <a:off x="10520866" y="5207202"/>
              <a:ext cx="436008" cy="145753"/>
            </a:xfrm>
            <a:prstGeom prst="roundRect">
              <a:avLst>
                <a:gd name="adj" fmla="val 50000"/>
              </a:avLst>
            </a:prstGeom>
            <a:noFill/>
            <a:ln>
              <a:noFill/>
            </a:ln>
            <a:effectLst/>
            <a:scene3d>
              <a:camera prst="orthographicFront"/>
              <a:lightRig rig="threePt" dir="t"/>
            </a:scene3d>
            <a:sp3d>
              <a:bevelT w="25400" h="25400"/>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R="0" lvl="0" indent="0" algn="ctr" defTabSz="457200" fontAlgn="auto">
                <a:lnSpc>
                  <a:spcPct val="100000"/>
                </a:lnSpc>
                <a:spcBef>
                  <a:spcPts val="0"/>
                </a:spcBef>
                <a:spcAft>
                  <a:spcPts val="0"/>
                </a:spcAft>
                <a:buClrTx/>
                <a:buSzTx/>
                <a:buFontTx/>
                <a:buNone/>
                <a:tabLst/>
                <a:defRPr kumimoji="1" sz="1100" b="1" i="0" u="none" strike="noStrike" cap="none" spc="0" normalizeH="0" baseline="0">
                  <a:ln>
                    <a:noFill/>
                  </a:ln>
                  <a:solidFill>
                    <a:prstClr val="white"/>
                  </a:solidFill>
                  <a:effectLst/>
                  <a:uLnTx/>
                  <a:uFillTx/>
                  <a:latin typeface="Calibri" panose="020F0502020204030204"/>
                  <a:ea typeface="Meiryo UI" panose="020B0604030504040204"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sz="95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Calibri" panose="020F0502020204030204" pitchFamily="34" charset="0"/>
                  <a:ea typeface="Lato Light" panose="020F0502020204030203" pitchFamily="34" charset="0"/>
                  <a:cs typeface="Calibri" panose="020F0502020204030204" pitchFamily="34" charset="0"/>
                  <a:sym typeface="Arial"/>
                </a:rPr>
                <a:t>BAX</a:t>
              </a:r>
            </a:p>
          </p:txBody>
        </p:sp>
        <p:sp>
          <p:nvSpPr>
            <p:cNvPr id="78" name="テキスト ボックス 186">
              <a:extLst>
                <a:ext uri="{FF2B5EF4-FFF2-40B4-BE49-F238E27FC236}">
                  <a16:creationId xmlns:a16="http://schemas.microsoft.com/office/drawing/2014/main" id="{310DD961-4017-573F-DEFF-3EA98080BE8C}"/>
                </a:ext>
              </a:extLst>
            </p:cNvPr>
            <p:cNvSpPr txBox="1"/>
            <p:nvPr/>
          </p:nvSpPr>
          <p:spPr>
            <a:xfrm>
              <a:off x="10598819" y="5430434"/>
              <a:ext cx="436008" cy="145753"/>
            </a:xfrm>
            <a:prstGeom prst="roundRect">
              <a:avLst>
                <a:gd name="adj" fmla="val 50000"/>
              </a:avLst>
            </a:prstGeom>
            <a:noFill/>
            <a:ln>
              <a:noFill/>
            </a:ln>
            <a:effectLst/>
            <a:scene3d>
              <a:camera prst="orthographicFront"/>
              <a:lightRig rig="threePt" dir="t"/>
            </a:scene3d>
            <a:sp3d>
              <a:bevelT w="25400" h="25400"/>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R="0" lvl="0" indent="0" algn="ctr" defTabSz="457200" fontAlgn="auto">
                <a:lnSpc>
                  <a:spcPct val="100000"/>
                </a:lnSpc>
                <a:spcBef>
                  <a:spcPts val="0"/>
                </a:spcBef>
                <a:spcAft>
                  <a:spcPts val="0"/>
                </a:spcAft>
                <a:buClrTx/>
                <a:buSzTx/>
                <a:buFontTx/>
                <a:buNone/>
                <a:tabLst/>
                <a:defRPr kumimoji="1" sz="1100" b="1" i="0" u="none" strike="noStrike" cap="none" spc="0" normalizeH="0" baseline="0">
                  <a:ln>
                    <a:noFill/>
                  </a:ln>
                  <a:solidFill>
                    <a:prstClr val="white"/>
                  </a:solidFill>
                  <a:effectLst/>
                  <a:uLnTx/>
                  <a:uFillTx/>
                  <a:latin typeface="Calibri" panose="020F0502020204030204"/>
                  <a:ea typeface="Meiryo UI" panose="020B0604030504040204"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sz="95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Calibri" panose="020F0502020204030204" pitchFamily="34" charset="0"/>
                  <a:ea typeface="Lato Light" panose="020F0502020204030203" pitchFamily="34" charset="0"/>
                  <a:cs typeface="Calibri" panose="020F0502020204030204" pitchFamily="34" charset="0"/>
                  <a:sym typeface="Arial"/>
                </a:rPr>
                <a:t>BAK</a:t>
              </a:r>
            </a:p>
          </p:txBody>
        </p:sp>
      </p:grpSp>
      <p:cxnSp>
        <p:nvCxnSpPr>
          <p:cNvPr id="83" name="Straight Arrow Connector 82">
            <a:extLst>
              <a:ext uri="{FF2B5EF4-FFF2-40B4-BE49-F238E27FC236}">
                <a16:creationId xmlns:a16="http://schemas.microsoft.com/office/drawing/2014/main" id="{693A291A-1101-47A7-8895-7799792351F0}"/>
              </a:ext>
            </a:extLst>
          </p:cNvPr>
          <p:cNvCxnSpPr>
            <a:cxnSpLocks/>
          </p:cNvCxnSpPr>
          <p:nvPr/>
        </p:nvCxnSpPr>
        <p:spPr bwMode="auto">
          <a:xfrm>
            <a:off x="4815675" y="2694164"/>
            <a:ext cx="400216" cy="0"/>
          </a:xfrm>
          <a:prstGeom prst="straightConnector1">
            <a:avLst/>
          </a:prstGeom>
          <a:ln w="25400" cap="rnd" cmpd="sng">
            <a:noFill/>
            <a:prstDash val="solid"/>
            <a:headEnd type="none" w="med" len="sm"/>
            <a:tailEnd type="arrow" w="lg" len="med"/>
          </a:ln>
          <a:effectLst/>
        </p:spPr>
        <p:style>
          <a:lnRef idx="2">
            <a:schemeClr val="accent2"/>
          </a:lnRef>
          <a:fillRef idx="0">
            <a:schemeClr val="accent2"/>
          </a:fillRef>
          <a:effectRef idx="1">
            <a:schemeClr val="accent2"/>
          </a:effectRef>
          <a:fontRef idx="minor">
            <a:schemeClr val="tx1"/>
          </a:fontRef>
        </p:style>
      </p:cxnSp>
      <p:pic>
        <p:nvPicPr>
          <p:cNvPr id="84" name="Picture 83">
            <a:extLst>
              <a:ext uri="{FF2B5EF4-FFF2-40B4-BE49-F238E27FC236}">
                <a16:creationId xmlns:a16="http://schemas.microsoft.com/office/drawing/2014/main" id="{C231310C-D8C6-E827-5162-AEDCB518E0EC}"/>
              </a:ext>
            </a:extLst>
          </p:cNvPr>
          <p:cNvPicPr>
            <a:picLocks noChangeAspect="1"/>
          </p:cNvPicPr>
          <p:nvPr/>
        </p:nvPicPr>
        <p:blipFill>
          <a:blip r:embed="rId25" cstate="email">
            <a:extLst>
              <a:ext uri="{BEBA8EAE-BF5A-486C-A8C5-ECC9F3942E4B}">
                <a14:imgProps xmlns:a14="http://schemas.microsoft.com/office/drawing/2010/main">
                  <a14:imgLayer r:embed="rId26">
                    <a14:imgEffect>
                      <a14:brightnessContrast bright="5000"/>
                    </a14:imgEffect>
                  </a14:imgLayer>
                </a14:imgProps>
              </a:ext>
              <a:ext uri="{28A0092B-C50C-407E-A947-70E740481C1C}">
                <a14:useLocalDpi xmlns:a14="http://schemas.microsoft.com/office/drawing/2010/main"/>
              </a:ext>
            </a:extLst>
          </a:blip>
          <a:srcRect/>
          <a:stretch/>
        </p:blipFill>
        <p:spPr>
          <a:xfrm>
            <a:off x="9287186" y="4814746"/>
            <a:ext cx="761214" cy="720226"/>
          </a:xfrm>
          <a:prstGeom prst="rect">
            <a:avLst/>
          </a:prstGeom>
          <a:ln>
            <a:noFill/>
          </a:ln>
        </p:spPr>
      </p:pic>
      <p:sp>
        <p:nvSpPr>
          <p:cNvPr id="88" name="TextBox 87">
            <a:extLst>
              <a:ext uri="{FF2B5EF4-FFF2-40B4-BE49-F238E27FC236}">
                <a16:creationId xmlns:a16="http://schemas.microsoft.com/office/drawing/2014/main" id="{208D316D-BB3E-730E-14C1-449BF096CA05}"/>
              </a:ext>
            </a:extLst>
          </p:cNvPr>
          <p:cNvSpPr txBox="1"/>
          <p:nvPr/>
        </p:nvSpPr>
        <p:spPr>
          <a:xfrm>
            <a:off x="8249433" y="6065507"/>
            <a:ext cx="285834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S PGothic" panose="020B0600070205080204" pitchFamily="34" charset="-128"/>
                <a:cs typeface="Calibri" panose="020F0502020204030204" pitchFamily="34" charset="0"/>
              </a:rPr>
              <a:t>Pro-apoptotic Synergy with </a:t>
            </a:r>
            <a:r>
              <a:rPr kumimoji="0" lang="en-US" sz="1400" b="1" i="0" u="none" strike="noStrike" kern="1200" cap="none" spc="0" normalizeH="0" baseline="0" noProof="0" dirty="0" err="1">
                <a:ln>
                  <a:noFill/>
                </a:ln>
                <a:solidFill>
                  <a:srgbClr val="FFFFFF"/>
                </a:solidFill>
                <a:effectLst/>
                <a:uLnTx/>
                <a:uFillTx/>
                <a:latin typeface="Calibri" panose="020F0502020204030204" pitchFamily="34" charset="0"/>
                <a:ea typeface="MS PGothic" panose="020B0600070205080204" pitchFamily="34" charset="-128"/>
                <a:cs typeface="Calibri" panose="020F0502020204030204" pitchFamily="34" charset="0"/>
              </a:rPr>
              <a:t>Taxanes</a:t>
            </a:r>
            <a:endPar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89" name="TextBox 88">
            <a:extLst>
              <a:ext uri="{FF2B5EF4-FFF2-40B4-BE49-F238E27FC236}">
                <a16:creationId xmlns:a16="http://schemas.microsoft.com/office/drawing/2014/main" id="{D89817F6-5097-0129-02DE-ABB544A2C812}"/>
              </a:ext>
            </a:extLst>
          </p:cNvPr>
          <p:cNvSpPr txBox="1"/>
          <p:nvPr/>
        </p:nvSpPr>
        <p:spPr>
          <a:xfrm>
            <a:off x="10296083" y="5604229"/>
            <a:ext cx="1185365" cy="369332"/>
          </a:xfrm>
          <a:prstGeom prst="rect">
            <a:avLst/>
          </a:prstGeom>
          <a:noFill/>
          <a:ln>
            <a:noFill/>
          </a:ln>
        </p:spPr>
        <p:txBody>
          <a:bodyPr wrap="square">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1" lang="en-US" sz="1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Lato Light" panose="020F0502020204030203" pitchFamily="34" charset="0"/>
                <a:cs typeface="Calibri" panose="020F0502020204030204" pitchFamily="34" charset="0"/>
                <a:sym typeface="Arial"/>
              </a:rPr>
              <a:t>Pro-apoptotic BCL2 Proteins</a:t>
            </a:r>
          </a:p>
        </p:txBody>
      </p:sp>
      <p:sp>
        <p:nvSpPr>
          <p:cNvPr id="90" name="TextBox 89">
            <a:extLst>
              <a:ext uri="{FF2B5EF4-FFF2-40B4-BE49-F238E27FC236}">
                <a16:creationId xmlns:a16="http://schemas.microsoft.com/office/drawing/2014/main" id="{0E7187D9-0035-14F5-C556-BDB31B55E3BD}"/>
              </a:ext>
            </a:extLst>
          </p:cNvPr>
          <p:cNvSpPr txBox="1"/>
          <p:nvPr/>
        </p:nvSpPr>
        <p:spPr>
          <a:xfrm>
            <a:off x="7721212" y="5444918"/>
            <a:ext cx="1185365" cy="507831"/>
          </a:xfrm>
          <a:prstGeom prst="rect">
            <a:avLst/>
          </a:prstGeom>
          <a:noFill/>
          <a:ln>
            <a:noFill/>
          </a:ln>
        </p:spPr>
        <p:txBody>
          <a:bodyPr wrap="square">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1" lang="en-US" sz="1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ea typeface="Lato Light" panose="020F0502020204030203" pitchFamily="34" charset="0"/>
                <a:cs typeface="Calibri" panose="020F0502020204030204" pitchFamily="34" charset="0"/>
                <a:sym typeface="Arial"/>
              </a:rPr>
              <a:t>Taxane</a:t>
            </a:r>
            <a:r>
              <a:rPr kumimoji="1" lang="en-US" sz="1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Lato Light" panose="020F0502020204030203" pitchFamily="34" charset="0"/>
                <a:cs typeface="Calibri" panose="020F0502020204030204" pitchFamily="34" charset="0"/>
                <a:sym typeface="Arial"/>
              </a:rPr>
              <a:t>-induced Microtubule Disruption</a:t>
            </a:r>
          </a:p>
        </p:txBody>
      </p:sp>
      <p:sp>
        <p:nvSpPr>
          <p:cNvPr id="91" name="TextBox 90">
            <a:extLst>
              <a:ext uri="{FF2B5EF4-FFF2-40B4-BE49-F238E27FC236}">
                <a16:creationId xmlns:a16="http://schemas.microsoft.com/office/drawing/2014/main" id="{705F9EFC-5830-AA7D-38A6-E07A3303E056}"/>
              </a:ext>
            </a:extLst>
          </p:cNvPr>
          <p:cNvSpPr txBox="1"/>
          <p:nvPr/>
        </p:nvSpPr>
        <p:spPr>
          <a:xfrm>
            <a:off x="9065083" y="5588880"/>
            <a:ext cx="1185365" cy="369332"/>
          </a:xfrm>
          <a:prstGeom prst="rect">
            <a:avLst/>
          </a:prstGeom>
          <a:noFill/>
          <a:ln>
            <a:noFill/>
          </a:ln>
        </p:spPr>
        <p:txBody>
          <a:bodyPr wrap="square">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1" lang="en-US" sz="1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Lato Light" panose="020F0502020204030203" pitchFamily="34" charset="0"/>
                <a:cs typeface="Calibri" panose="020F0502020204030204" pitchFamily="34" charset="0"/>
                <a:sym typeface="Arial"/>
              </a:rPr>
              <a:t>Apoptotic Cell Death</a:t>
            </a:r>
          </a:p>
        </p:txBody>
      </p:sp>
      <p:sp>
        <p:nvSpPr>
          <p:cNvPr id="92" name="Arrow: Left 91">
            <a:extLst>
              <a:ext uri="{FF2B5EF4-FFF2-40B4-BE49-F238E27FC236}">
                <a16:creationId xmlns:a16="http://schemas.microsoft.com/office/drawing/2014/main" id="{05E5DFAE-EBE2-1F45-B0B8-C1CEB3058EE2}"/>
              </a:ext>
            </a:extLst>
          </p:cNvPr>
          <p:cNvSpPr/>
          <p:nvPr/>
        </p:nvSpPr>
        <p:spPr>
          <a:xfrm>
            <a:off x="10007646" y="5119910"/>
            <a:ext cx="415946" cy="231133"/>
          </a:xfrm>
          <a:prstGeom prst="leftArrow">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93" name="Arrow: Left 92">
            <a:extLst>
              <a:ext uri="{FF2B5EF4-FFF2-40B4-BE49-F238E27FC236}">
                <a16:creationId xmlns:a16="http://schemas.microsoft.com/office/drawing/2014/main" id="{90656F44-89BB-8FCA-B512-BF6F636553A2}"/>
              </a:ext>
            </a:extLst>
          </p:cNvPr>
          <p:cNvSpPr/>
          <p:nvPr/>
        </p:nvSpPr>
        <p:spPr>
          <a:xfrm rot="10800000">
            <a:off x="8783573" y="5103905"/>
            <a:ext cx="422633" cy="235552"/>
          </a:xfrm>
          <a:prstGeom prst="leftArrow">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94" name="Arrow: Left 93">
            <a:extLst>
              <a:ext uri="{FF2B5EF4-FFF2-40B4-BE49-F238E27FC236}">
                <a16:creationId xmlns:a16="http://schemas.microsoft.com/office/drawing/2014/main" id="{95391022-AC24-E61C-5A78-42230A46FF73}"/>
              </a:ext>
            </a:extLst>
          </p:cNvPr>
          <p:cNvSpPr/>
          <p:nvPr/>
        </p:nvSpPr>
        <p:spPr>
          <a:xfrm rot="16200000">
            <a:off x="9779468" y="4479837"/>
            <a:ext cx="979420" cy="199657"/>
          </a:xfrm>
          <a:prstGeom prst="leftArrow">
            <a:avLst/>
          </a:prstGeom>
          <a:solidFill>
            <a:srgbClr val="1561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97" name="テキスト ボックス 154">
            <a:extLst>
              <a:ext uri="{FF2B5EF4-FFF2-40B4-BE49-F238E27FC236}">
                <a16:creationId xmlns:a16="http://schemas.microsoft.com/office/drawing/2014/main" id="{EFF455E8-73FA-D63C-E65E-46A47D7F6113}"/>
              </a:ext>
            </a:extLst>
          </p:cNvPr>
          <p:cNvSpPr txBox="1"/>
          <p:nvPr/>
        </p:nvSpPr>
        <p:spPr>
          <a:xfrm flipH="1">
            <a:off x="8729659" y="4032892"/>
            <a:ext cx="728075" cy="338554"/>
          </a:xfrm>
          <a:prstGeom prst="rect">
            <a:avLst/>
          </a:prstGeom>
          <a:noFill/>
        </p:spPr>
        <p:txBody>
          <a:bodyPr wrap="square" lIns="0" r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sz="800" b="1" i="0" u="none" strike="noStrike" kern="1200" cap="none" spc="0" normalizeH="0" baseline="0" noProof="0" dirty="0">
                <a:ln>
                  <a:noFill/>
                </a:ln>
                <a:solidFill>
                  <a:srgbClr val="FFFFFF"/>
                </a:solidFill>
                <a:effectLst/>
                <a:uLnTx/>
                <a:uFillTx/>
                <a:latin typeface="Calibri" panose="020F0502020204030204" pitchFamily="34" charset="0"/>
                <a:ea typeface="Lato Light" panose="020F0502020204030203" pitchFamily="34" charset="0"/>
                <a:cs typeface="Calibri" panose="020F0502020204030204" pitchFamily="34" charset="0"/>
                <a:sym typeface="Arial"/>
              </a:rPr>
              <a:t>GR Response Element</a:t>
            </a:r>
          </a:p>
        </p:txBody>
      </p:sp>
      <p:sp>
        <p:nvSpPr>
          <p:cNvPr id="3" name="テキスト ボックス 154">
            <a:extLst>
              <a:ext uri="{FF2B5EF4-FFF2-40B4-BE49-F238E27FC236}">
                <a16:creationId xmlns:a16="http://schemas.microsoft.com/office/drawing/2014/main" id="{4309AA8E-969D-41C6-0508-2D1ED12F620F}"/>
              </a:ext>
            </a:extLst>
          </p:cNvPr>
          <p:cNvSpPr txBox="1"/>
          <p:nvPr/>
        </p:nvSpPr>
        <p:spPr>
          <a:xfrm flipH="1">
            <a:off x="7851908" y="2385892"/>
            <a:ext cx="869542"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sz="8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Lato Light" panose="020F0502020204030203" pitchFamily="34" charset="0"/>
                <a:cs typeface="Calibri" panose="020F0502020204030204" pitchFamily="34" charset="0"/>
                <a:sym typeface="Arial"/>
              </a:rPr>
              <a:t>Multiprotein Complex</a:t>
            </a:r>
          </a:p>
        </p:txBody>
      </p:sp>
      <p:pic>
        <p:nvPicPr>
          <p:cNvPr id="8" name="Immagine 7">
            <a:extLst>
              <a:ext uri="{FF2B5EF4-FFF2-40B4-BE49-F238E27FC236}">
                <a16:creationId xmlns:a16="http://schemas.microsoft.com/office/drawing/2014/main" id="{88D27E1E-3516-4B86-9EC8-3E06BC98D03B}"/>
              </a:ext>
            </a:extLst>
          </p:cNvPr>
          <p:cNvPicPr>
            <a:picLocks noChangeAspect="1"/>
          </p:cNvPicPr>
          <p:nvPr/>
        </p:nvPicPr>
        <p:blipFill>
          <a:blip r:embed="rId27">
            <a:extLst>
              <a:ext uri="{BEBA8EAE-BF5A-486C-A8C5-ECC9F3942E4B}">
                <a14:imgProps xmlns:a14="http://schemas.microsoft.com/office/drawing/2010/main">
                  <a14:imgLayer r:embed="rId28">
                    <a14:imgEffect>
                      <a14:sharpenSoften amount="25000"/>
                    </a14:imgEffect>
                  </a14:imgLayer>
                </a14:imgProps>
              </a:ext>
            </a:extLst>
          </a:blip>
          <a:stretch>
            <a:fillRect/>
          </a:stretch>
        </p:blipFill>
        <p:spPr>
          <a:xfrm>
            <a:off x="54403" y="2356615"/>
            <a:ext cx="7560938" cy="2773550"/>
          </a:xfrm>
          <a:prstGeom prst="rect">
            <a:avLst/>
          </a:prstGeom>
        </p:spPr>
      </p:pic>
      <p:sp>
        <p:nvSpPr>
          <p:cNvPr id="4" name="TextBox 3">
            <a:extLst>
              <a:ext uri="{FF2B5EF4-FFF2-40B4-BE49-F238E27FC236}">
                <a16:creationId xmlns:a16="http://schemas.microsoft.com/office/drawing/2014/main" id="{FB1F6195-7AF7-4BE0-9F7C-64E4FA68FD6F}"/>
              </a:ext>
            </a:extLst>
          </p:cNvPr>
          <p:cNvSpPr txBox="1"/>
          <p:nvPr/>
        </p:nvSpPr>
        <p:spPr>
          <a:xfrm>
            <a:off x="8679810" y="6538831"/>
            <a:ext cx="3132396"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Courtesy of Nicoletta Colombo, MD</a:t>
            </a:r>
          </a:p>
        </p:txBody>
      </p:sp>
    </p:spTree>
    <p:extLst>
      <p:ext uri="{BB962C8B-B14F-4D97-AF65-F5344CB8AC3E}">
        <p14:creationId xmlns:p14="http://schemas.microsoft.com/office/powerpoint/2010/main" val="64910201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2079" y="1180367"/>
            <a:ext cx="5566787" cy="844690"/>
          </a:xfrm>
        </p:spPr>
        <p:txBody>
          <a:bodyPr/>
          <a:lstStyle/>
          <a:p>
            <a:r>
              <a:rPr lang="en-US" sz="2400" b="1" kern="1200" dirty="0">
                <a:solidFill>
                  <a:srgbClr val="003865"/>
                </a:solidFill>
                <a:latin typeface="Arial" charset="0"/>
                <a:ea typeface="+mn-ea"/>
                <a:cs typeface="+mn-cs"/>
              </a:rPr>
              <a:t>ROSELLA | Relacorilant Significantly Improved Progression-Free Survival Assessed by Blinded Review </a:t>
            </a:r>
          </a:p>
        </p:txBody>
      </p:sp>
      <p:pic>
        <p:nvPicPr>
          <p:cNvPr id="4" name="Immagine 3">
            <a:extLst>
              <a:ext uri="{FF2B5EF4-FFF2-40B4-BE49-F238E27FC236}">
                <a16:creationId xmlns:a16="http://schemas.microsoft.com/office/drawing/2014/main" id="{644B9766-1D13-415F-823F-FDF517A7F51A}"/>
              </a:ext>
            </a:extLst>
          </p:cNvPr>
          <p:cNvPicPr>
            <a:picLocks noChangeAspect="1"/>
          </p:cNvPicPr>
          <p:nvPr/>
        </p:nvPicPr>
        <p:blipFill>
          <a:blip r:embed="rId3"/>
          <a:stretch>
            <a:fillRect/>
          </a:stretch>
        </p:blipFill>
        <p:spPr>
          <a:xfrm>
            <a:off x="-8580" y="2499606"/>
            <a:ext cx="5977868" cy="2909613"/>
          </a:xfrm>
          <a:prstGeom prst="rect">
            <a:avLst/>
          </a:prstGeom>
        </p:spPr>
      </p:pic>
      <p:pic>
        <p:nvPicPr>
          <p:cNvPr id="5" name="Immagine 4">
            <a:extLst>
              <a:ext uri="{FF2B5EF4-FFF2-40B4-BE49-F238E27FC236}">
                <a16:creationId xmlns:a16="http://schemas.microsoft.com/office/drawing/2014/main" id="{B0FE5E3B-49E0-4DCC-8BA8-F4DD8F98578C}"/>
              </a:ext>
            </a:extLst>
          </p:cNvPr>
          <p:cNvPicPr>
            <a:picLocks noChangeAspect="1"/>
          </p:cNvPicPr>
          <p:nvPr/>
        </p:nvPicPr>
        <p:blipFill>
          <a:blip r:embed="rId4"/>
          <a:stretch>
            <a:fillRect/>
          </a:stretch>
        </p:blipFill>
        <p:spPr>
          <a:xfrm>
            <a:off x="5969289" y="2499606"/>
            <a:ext cx="6147030" cy="2836069"/>
          </a:xfrm>
          <a:prstGeom prst="rect">
            <a:avLst/>
          </a:prstGeom>
        </p:spPr>
      </p:pic>
      <p:sp>
        <p:nvSpPr>
          <p:cNvPr id="7" name="Title 1">
            <a:extLst>
              <a:ext uri="{FF2B5EF4-FFF2-40B4-BE49-F238E27FC236}">
                <a16:creationId xmlns:a16="http://schemas.microsoft.com/office/drawing/2014/main" id="{3553C112-CD64-473D-BA68-9B43AEF66BB5}"/>
              </a:ext>
            </a:extLst>
          </p:cNvPr>
          <p:cNvSpPr txBox="1">
            <a:spLocks/>
          </p:cNvSpPr>
          <p:nvPr/>
        </p:nvSpPr>
        <p:spPr>
          <a:xfrm>
            <a:off x="6801739" y="1047908"/>
            <a:ext cx="5042262" cy="474417"/>
          </a:xfrm>
          <a:prstGeom prst="rect">
            <a:avLst/>
          </a:prstGeom>
          <a:noFill/>
          <a:ln>
            <a:noFill/>
          </a:ln>
        </p:spPr>
        <p:txBody>
          <a:bodyPr spcFirstLastPara="1" wrap="square" lIns="91440" tIns="34275" rIns="91440" bIns="34275" anchor="t" anchorCtr="0">
            <a:noAutofit/>
          </a:bodyPr>
          <a:lstStyle>
            <a:defPPr marR="0" lvl="0" algn="l" rtl="0">
              <a:lnSpc>
                <a:spcPct val="100000"/>
              </a:lnSpc>
              <a:spcBef>
                <a:spcPts val="0"/>
              </a:spcBef>
              <a:spcAft>
                <a:spcPts val="0"/>
              </a:spcAft>
            </a:defPPr>
            <a:lvl1pPr marR="0" lvl="0" algn="l" rtl="0" eaLnBrk="1" hangingPunct="1">
              <a:lnSpc>
                <a:spcPct val="90000"/>
              </a:lnSpc>
              <a:spcBef>
                <a:spcPts val="0"/>
              </a:spcBef>
              <a:spcAft>
                <a:spcPts val="0"/>
              </a:spcAft>
              <a:buClr>
                <a:schemeClr val="dk1"/>
              </a:buClr>
              <a:buSzPts val="4400"/>
              <a:buFont typeface="Lato"/>
              <a:buNone/>
              <a:defRPr sz="3200" b="1" i="0" u="none" strike="noStrike" cap="none" dirty="0">
                <a:solidFill>
                  <a:schemeClr val="accent3"/>
                </a:solidFill>
                <a:latin typeface="Lato Light" panose="020F0502020204030203" pitchFamily="34" charset="0"/>
                <a:ea typeface="Lato Light" panose="020F0502020204030203" pitchFamily="34" charset="0"/>
                <a:cs typeface="Lato Light" panose="020F0502020204030203" pitchFamily="34" charset="0"/>
                <a:sym typeface="Lato"/>
              </a:defRPr>
            </a:lvl1pPr>
            <a:lvl2pPr marR="0" lvl="1"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4400"/>
              <a:buFont typeface="Lato"/>
              <a:buNone/>
              <a:tabLst/>
              <a:defRPr/>
            </a:pPr>
            <a:r>
              <a:rPr kumimoji="0" lang="en-US" sz="2400" b="1" i="0" u="none" strike="noStrike" kern="0" cap="none" spc="0" normalizeH="0" baseline="0" noProof="0" dirty="0">
                <a:ln>
                  <a:noFill/>
                </a:ln>
                <a:solidFill>
                  <a:srgbClr val="003865"/>
                </a:solidFill>
                <a:effectLst/>
                <a:uLnTx/>
                <a:uFillTx/>
                <a:latin typeface="Lato"/>
                <a:ea typeface="Lato Light" panose="020F0502020204030203" pitchFamily="34" charset="0"/>
                <a:cs typeface="Lato Light" panose="020F0502020204030203" pitchFamily="34" charset="0"/>
                <a:sym typeface="Lato"/>
              </a:rPr>
              <a:t>ROSELLA | Relacorilant Improved Overall Survival at this Interim Analysis ( not yet significant)</a:t>
            </a:r>
          </a:p>
        </p:txBody>
      </p:sp>
      <p:sp>
        <p:nvSpPr>
          <p:cNvPr id="9" name="CasellaDiTesto 8">
            <a:extLst>
              <a:ext uri="{FF2B5EF4-FFF2-40B4-BE49-F238E27FC236}">
                <a16:creationId xmlns:a16="http://schemas.microsoft.com/office/drawing/2014/main" id="{E0ADF50B-4EC2-48D1-A15E-697A668E0D8E}"/>
              </a:ext>
            </a:extLst>
          </p:cNvPr>
          <p:cNvSpPr txBox="1"/>
          <p:nvPr/>
        </p:nvSpPr>
        <p:spPr>
          <a:xfrm>
            <a:off x="6955479" y="5533093"/>
            <a:ext cx="4888522"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Lucida Sans Unicode"/>
              </a:rPr>
              <a:t>statistical significance threshold at the interim analysis: P≤0.0001</a:t>
            </a:r>
          </a:p>
        </p:txBody>
      </p:sp>
      <p:sp>
        <p:nvSpPr>
          <p:cNvPr id="11" name="CasellaDiTesto 10">
            <a:extLst>
              <a:ext uri="{FF2B5EF4-FFF2-40B4-BE49-F238E27FC236}">
                <a16:creationId xmlns:a16="http://schemas.microsoft.com/office/drawing/2014/main" id="{B532791B-88F3-4C1D-85F7-2B5513D47CA7}"/>
              </a:ext>
            </a:extLst>
          </p:cNvPr>
          <p:cNvSpPr txBox="1"/>
          <p:nvPr/>
        </p:nvSpPr>
        <p:spPr>
          <a:xfrm>
            <a:off x="216824" y="6188778"/>
            <a:ext cx="506240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Alexander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Olawaiye</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ASCO 2025, Lancet 2025</a:t>
            </a:r>
          </a:p>
        </p:txBody>
      </p:sp>
      <p:sp>
        <p:nvSpPr>
          <p:cNvPr id="3" name="TextBox 2">
            <a:extLst>
              <a:ext uri="{FF2B5EF4-FFF2-40B4-BE49-F238E27FC236}">
                <a16:creationId xmlns:a16="http://schemas.microsoft.com/office/drawing/2014/main" id="{850FC9B6-29FE-4CD7-21C5-E87062CDF152}"/>
              </a:ext>
            </a:extLst>
          </p:cNvPr>
          <p:cNvSpPr txBox="1"/>
          <p:nvPr/>
        </p:nvSpPr>
        <p:spPr>
          <a:xfrm>
            <a:off x="9059604" y="6494872"/>
            <a:ext cx="3132396"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Courtesy of Nicoletta Colombo, MD</a:t>
            </a:r>
          </a:p>
        </p:txBody>
      </p:sp>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F08220A5-F661-4C7D-BFEC-09A3B7BAC748}"/>
              </a:ext>
            </a:extLst>
          </p:cNvPr>
          <p:cNvPicPr>
            <a:picLocks noChangeAspect="1"/>
          </p:cNvPicPr>
          <p:nvPr/>
        </p:nvPicPr>
        <p:blipFill>
          <a:blip r:embed="rId3"/>
          <a:stretch>
            <a:fillRect/>
          </a:stretch>
        </p:blipFill>
        <p:spPr>
          <a:xfrm>
            <a:off x="0" y="489529"/>
            <a:ext cx="12192000" cy="5878942"/>
          </a:xfrm>
          <a:prstGeom prst="rect">
            <a:avLst/>
          </a:prstGeom>
        </p:spPr>
      </p:pic>
      <p:sp>
        <p:nvSpPr>
          <p:cNvPr id="6" name="CasellaDiTesto 5">
            <a:extLst>
              <a:ext uri="{FF2B5EF4-FFF2-40B4-BE49-F238E27FC236}">
                <a16:creationId xmlns:a16="http://schemas.microsoft.com/office/drawing/2014/main" id="{112C7C84-D1D0-4BCB-9E32-907284431716}"/>
              </a:ext>
            </a:extLst>
          </p:cNvPr>
          <p:cNvSpPr txBox="1"/>
          <p:nvPr/>
        </p:nvSpPr>
        <p:spPr>
          <a:xfrm>
            <a:off x="233593" y="6471807"/>
            <a:ext cx="2153154" cy="369332"/>
          </a:xfrm>
          <a:prstGeom prst="rect">
            <a:avLst/>
          </a:prstGeom>
          <a:noFill/>
        </p:spPr>
        <p:txBody>
          <a:bodyPr wrap="non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Lucida Sans Unicode"/>
              </a:rPr>
              <a:t>Lorusso, ESMO 2025 </a:t>
            </a:r>
          </a:p>
        </p:txBody>
      </p:sp>
      <p:sp>
        <p:nvSpPr>
          <p:cNvPr id="2" name="TextBox 1">
            <a:extLst>
              <a:ext uri="{FF2B5EF4-FFF2-40B4-BE49-F238E27FC236}">
                <a16:creationId xmlns:a16="http://schemas.microsoft.com/office/drawing/2014/main" id="{00420637-E07A-E38F-A14C-65D79E60D876}"/>
              </a:ext>
            </a:extLst>
          </p:cNvPr>
          <p:cNvSpPr txBox="1"/>
          <p:nvPr/>
        </p:nvSpPr>
        <p:spPr>
          <a:xfrm>
            <a:off x="9059604" y="6494872"/>
            <a:ext cx="3132396"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Courtesy of Nicoletta Colombo, MD</a:t>
            </a:r>
          </a:p>
        </p:txBody>
      </p:sp>
    </p:spTree>
    <p:extLst>
      <p:ext uri="{BB962C8B-B14F-4D97-AF65-F5344CB8AC3E}">
        <p14:creationId xmlns:p14="http://schemas.microsoft.com/office/powerpoint/2010/main" val="24387203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8F50A6-AF78-9AAA-3D37-2D4557ED3F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F1B007-7759-7A80-8285-06E52890E7C0}"/>
              </a:ext>
            </a:extLst>
          </p:cNvPr>
          <p:cNvSpPr>
            <a:spLocks noGrp="1"/>
          </p:cNvSpPr>
          <p:nvPr>
            <p:ph type="title"/>
          </p:nvPr>
        </p:nvSpPr>
        <p:spPr>
          <a:xfrm>
            <a:off x="767838" y="269776"/>
            <a:ext cx="10358967" cy="1143000"/>
          </a:xfrm>
        </p:spPr>
        <p:txBody>
          <a:bodyPr/>
          <a:lstStyle/>
          <a:p>
            <a:pPr algn="l"/>
            <a:r>
              <a:rPr lang="en-US" sz="2800" dirty="0"/>
              <a:t>Overall Survival Primary Endpoint Met in Phase III ROSELLA Trial of </a:t>
            </a:r>
            <a:r>
              <a:rPr lang="en-US" sz="2800" dirty="0" err="1"/>
              <a:t>Relacorilant</a:t>
            </a:r>
            <a:r>
              <a:rPr lang="en-US" sz="2800" dirty="0"/>
              <a:t> for Patients with Platinum-Resistant Ovarian Cancer</a:t>
            </a:r>
            <a:br>
              <a:rPr lang="en-US" sz="2800" dirty="0"/>
            </a:br>
            <a:r>
              <a:rPr lang="en-US" sz="2400" dirty="0"/>
              <a:t>Press Release: January 22, 2026</a:t>
            </a:r>
          </a:p>
        </p:txBody>
      </p:sp>
      <p:sp>
        <p:nvSpPr>
          <p:cNvPr id="3" name="Content Placeholder 2">
            <a:extLst>
              <a:ext uri="{FF2B5EF4-FFF2-40B4-BE49-F238E27FC236}">
                <a16:creationId xmlns:a16="http://schemas.microsoft.com/office/drawing/2014/main" id="{CFC9D2A7-E4B6-2812-A0D2-1B77354D52FC}"/>
              </a:ext>
            </a:extLst>
          </p:cNvPr>
          <p:cNvSpPr>
            <a:spLocks noGrp="1"/>
          </p:cNvSpPr>
          <p:nvPr>
            <p:ph idx="1"/>
          </p:nvPr>
        </p:nvSpPr>
        <p:spPr>
          <a:xfrm>
            <a:off x="704723" y="1484784"/>
            <a:ext cx="10647861" cy="4605235"/>
          </a:xfrm>
        </p:spPr>
        <p:txBody>
          <a:bodyPr/>
          <a:lstStyle/>
          <a:p>
            <a:pPr marL="98425" indent="0">
              <a:lnSpc>
                <a:spcPts val="2600"/>
              </a:lnSpc>
              <a:spcBef>
                <a:spcPts val="0"/>
              </a:spcBef>
              <a:spcAft>
                <a:spcPts val="2400"/>
              </a:spcAft>
              <a:buNone/>
            </a:pPr>
            <a:r>
              <a:rPr lang="en-US" sz="2000" b="0" dirty="0">
                <a:solidFill>
                  <a:schemeClr val="tx1"/>
                </a:solidFill>
                <a:cs typeface="Times New Roman" panose="02020603050405020304" pitchFamily="18" charset="0"/>
              </a:rPr>
              <a:t>“…[The company] today announced that ROSELLA, the company’s pivotal Phase 3 trial of </a:t>
            </a:r>
            <a:r>
              <a:rPr lang="en-US" sz="2000" b="0" dirty="0" err="1">
                <a:solidFill>
                  <a:schemeClr val="tx1"/>
                </a:solidFill>
                <a:cs typeface="Times New Roman" panose="02020603050405020304" pitchFamily="18" charset="0"/>
              </a:rPr>
              <a:t>relacorilant</a:t>
            </a:r>
            <a:r>
              <a:rPr lang="en-US" sz="2000" b="0" dirty="0">
                <a:solidFill>
                  <a:schemeClr val="tx1"/>
                </a:solidFill>
                <a:cs typeface="Times New Roman" panose="02020603050405020304" pitchFamily="18" charset="0"/>
              </a:rPr>
              <a:t> plus </a:t>
            </a:r>
            <a:r>
              <a:rPr lang="en-US" sz="2000" b="0" i="1" dirty="0">
                <a:solidFill>
                  <a:schemeClr val="tx1"/>
                </a:solidFill>
                <a:cs typeface="Times New Roman" panose="02020603050405020304" pitchFamily="18" charset="0"/>
              </a:rPr>
              <a:t>nab</a:t>
            </a:r>
            <a:r>
              <a:rPr lang="en-US" sz="2000" b="0" dirty="0">
                <a:solidFill>
                  <a:schemeClr val="tx1"/>
                </a:solidFill>
                <a:cs typeface="Times New Roman" panose="02020603050405020304" pitchFamily="18" charset="0"/>
              </a:rPr>
              <a:t>-paclitaxel to treat patients with platinum-resistant ovarian cancer, met its overall survival (OS) primary endpoint.</a:t>
            </a:r>
          </a:p>
          <a:p>
            <a:pPr>
              <a:lnSpc>
                <a:spcPts val="2600"/>
              </a:lnSpc>
              <a:spcBef>
                <a:spcPts val="0"/>
              </a:spcBef>
              <a:spcAft>
                <a:spcPts val="2400"/>
              </a:spcAft>
            </a:pPr>
            <a:r>
              <a:rPr lang="en-US" sz="2000" b="0" dirty="0">
                <a:solidFill>
                  <a:schemeClr val="tx1"/>
                </a:solidFill>
                <a:cs typeface="Times New Roman" panose="02020603050405020304" pitchFamily="18" charset="0"/>
              </a:rPr>
              <a:t>Data demonstrate a 35 percent reduction in the risk of death</a:t>
            </a:r>
          </a:p>
          <a:p>
            <a:pPr>
              <a:lnSpc>
                <a:spcPts val="2600"/>
              </a:lnSpc>
              <a:spcBef>
                <a:spcPts val="0"/>
              </a:spcBef>
              <a:spcAft>
                <a:spcPts val="2400"/>
              </a:spcAft>
            </a:pPr>
            <a:r>
              <a:rPr lang="en-US" sz="2000" b="0" dirty="0">
                <a:solidFill>
                  <a:schemeClr val="tx1"/>
                </a:solidFill>
                <a:cs typeface="Times New Roman" panose="02020603050405020304" pitchFamily="18" charset="0"/>
              </a:rPr>
              <a:t>Both dual primary endpoints (progression-free and overall survival) were met, without the need for biomarker selection and without increased safety burden</a:t>
            </a:r>
          </a:p>
          <a:p>
            <a:pPr marL="98425" indent="0">
              <a:lnSpc>
                <a:spcPts val="2600"/>
              </a:lnSpc>
              <a:spcBef>
                <a:spcPts val="0"/>
              </a:spcBef>
              <a:spcAft>
                <a:spcPts val="2400"/>
              </a:spcAft>
              <a:buNone/>
            </a:pPr>
            <a:r>
              <a:rPr lang="en-US" sz="2000" b="0" dirty="0" err="1">
                <a:solidFill>
                  <a:schemeClr val="tx1"/>
                </a:solidFill>
                <a:cs typeface="Times New Roman" panose="02020603050405020304" pitchFamily="18" charset="0"/>
              </a:rPr>
              <a:t>Relacorilant’s</a:t>
            </a:r>
            <a:r>
              <a:rPr lang="en-US" sz="2000" b="0" dirty="0">
                <a:solidFill>
                  <a:schemeClr val="tx1"/>
                </a:solidFill>
                <a:cs typeface="Times New Roman" panose="02020603050405020304" pitchFamily="18" charset="0"/>
              </a:rPr>
              <a:t> New Drug Application (NDA) is under review by the U.S. Food and Drug Administration as a treatment for patients with platinum-resistant ovarian cancer with a Prescription Drug User Fee Act (PDUFA) target action date of July 11, 2026. </a:t>
            </a:r>
          </a:p>
          <a:p>
            <a:pPr marL="98425" indent="0">
              <a:lnSpc>
                <a:spcPts val="2600"/>
              </a:lnSpc>
              <a:spcBef>
                <a:spcPts val="0"/>
              </a:spcBef>
              <a:spcAft>
                <a:spcPts val="2400"/>
              </a:spcAft>
              <a:buNone/>
            </a:pPr>
            <a:r>
              <a:rPr lang="en-US" sz="2000" b="0" dirty="0">
                <a:solidFill>
                  <a:schemeClr val="tx1"/>
                </a:solidFill>
                <a:cs typeface="Times New Roman" panose="02020603050405020304" pitchFamily="18" charset="0"/>
              </a:rPr>
              <a:t>Complete results from ROSELLA will be presented at an upcoming medical conference.” </a:t>
            </a:r>
          </a:p>
          <a:p>
            <a:pPr marL="98425" indent="0">
              <a:lnSpc>
                <a:spcPts val="2600"/>
              </a:lnSpc>
              <a:spcBef>
                <a:spcPts val="0"/>
              </a:spcBef>
              <a:spcAft>
                <a:spcPts val="2400"/>
              </a:spcAft>
              <a:buNone/>
            </a:pPr>
            <a:endParaRPr lang="en-US" sz="2000" b="0" dirty="0">
              <a:solidFill>
                <a:schemeClr val="tx1"/>
              </a:solidFill>
              <a:cs typeface="Times New Roman" panose="02020603050405020304" pitchFamily="18" charset="0"/>
            </a:endParaRPr>
          </a:p>
        </p:txBody>
      </p:sp>
      <p:sp>
        <p:nvSpPr>
          <p:cNvPr id="6" name="TextBox 5">
            <a:extLst>
              <a:ext uri="{FF2B5EF4-FFF2-40B4-BE49-F238E27FC236}">
                <a16:creationId xmlns:a16="http://schemas.microsoft.com/office/drawing/2014/main" id="{2FD3F903-CD73-EFA1-56C2-EACB20D5519D}"/>
              </a:ext>
            </a:extLst>
          </p:cNvPr>
          <p:cNvSpPr txBox="1"/>
          <p:nvPr/>
        </p:nvSpPr>
        <p:spPr>
          <a:xfrm>
            <a:off x="0" y="6435769"/>
            <a:ext cx="9768408" cy="323165"/>
          </a:xfrm>
          <a:prstGeom prst="rect">
            <a:avLst/>
          </a:prstGeom>
          <a:noFill/>
        </p:spPr>
        <p:txBody>
          <a:bodyPr wrap="square">
            <a:spAutoFit/>
          </a:bodyPr>
          <a:lstStyle/>
          <a:p>
            <a:pPr lvl="0">
              <a:defRPr/>
            </a:pPr>
            <a:r>
              <a:rPr lang="en-US" sz="1500" b="0" dirty="0">
                <a:solidFill>
                  <a:srgbClr val="000000"/>
                </a:solidFill>
                <a:latin typeface="Calibri"/>
                <a:cs typeface="+mn-cs"/>
              </a:rPr>
              <a:t>https://</a:t>
            </a:r>
            <a:r>
              <a:rPr lang="en-US" sz="1500" b="0" dirty="0" err="1">
                <a:solidFill>
                  <a:srgbClr val="000000"/>
                </a:solidFill>
                <a:latin typeface="Calibri"/>
                <a:cs typeface="+mn-cs"/>
              </a:rPr>
              <a:t>ir.corcept.com</a:t>
            </a:r>
            <a:r>
              <a:rPr lang="en-US" sz="1500" b="0" dirty="0">
                <a:solidFill>
                  <a:srgbClr val="000000"/>
                </a:solidFill>
                <a:latin typeface="Calibri"/>
                <a:cs typeface="+mn-cs"/>
              </a:rPr>
              <a:t>/news-releases/news-release-details/overall-survival-primary-endpoint-met-corcepts-pivotal-phase-3</a:t>
            </a:r>
            <a:endParaRPr kumimoji="0" lang="en-US" sz="1500" b="0" i="0" u="none" strike="noStrike" kern="1200" cap="none" spc="0" normalizeH="0" baseline="0" noProof="0" dirty="0">
              <a:ln>
                <a:noFill/>
              </a:ln>
              <a:solidFill>
                <a:srgbClr val="000000"/>
              </a:solidFill>
              <a:effectLst/>
              <a:uLnTx/>
              <a:uFillTx/>
              <a:latin typeface="Calibri"/>
              <a:ea typeface="MS PGothic" charset="0"/>
              <a:cs typeface="+mn-cs"/>
            </a:endParaRPr>
          </a:p>
        </p:txBody>
      </p:sp>
    </p:spTree>
    <p:extLst>
      <p:ext uri="{BB962C8B-B14F-4D97-AF65-F5344CB8AC3E}">
        <p14:creationId xmlns:p14="http://schemas.microsoft.com/office/powerpoint/2010/main" val="33862643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8CF8C-540D-F22E-AB8D-0F9E40C43B9E}"/>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D80D7EF7-FBA3-D802-D4A7-D270D68958F5}"/>
              </a:ext>
            </a:extLst>
          </p:cNvPr>
          <p:cNvSpPr/>
          <p:nvPr/>
        </p:nvSpPr>
        <p:spPr bwMode="auto">
          <a:xfrm>
            <a:off x="623392" y="3140968"/>
            <a:ext cx="11449272" cy="777365"/>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C24F5365-04AC-8F70-521D-CE2A7AF3C5BD}"/>
              </a:ext>
            </a:extLst>
          </p:cNvPr>
          <p:cNvSpPr>
            <a:spLocks noGrp="1"/>
          </p:cNvSpPr>
          <p:nvPr>
            <p:ph type="title"/>
          </p:nvPr>
        </p:nvSpPr>
        <p:spPr>
          <a:xfrm>
            <a:off x="912286" y="6005"/>
            <a:ext cx="10358967" cy="1143000"/>
          </a:xfrm>
        </p:spPr>
        <p:txBody>
          <a:bodyPr/>
          <a:lstStyle/>
          <a:p>
            <a:pPr>
              <a:spcBef>
                <a:spcPts val="1200"/>
              </a:spcBef>
            </a:pPr>
            <a:r>
              <a:rPr lang="en-US" sz="2800" dirty="0"/>
              <a:t>Year in Review: </a:t>
            </a:r>
            <a:br>
              <a:rPr lang="en-US" sz="2800" dirty="0"/>
            </a:br>
            <a:r>
              <a:rPr lang="en-US" sz="2800" dirty="0"/>
              <a:t>Ovarian Cancer</a:t>
            </a:r>
          </a:p>
        </p:txBody>
      </p:sp>
      <p:sp>
        <p:nvSpPr>
          <p:cNvPr id="3" name="Content Placeholder 2">
            <a:extLst>
              <a:ext uri="{FF2B5EF4-FFF2-40B4-BE49-F238E27FC236}">
                <a16:creationId xmlns:a16="http://schemas.microsoft.com/office/drawing/2014/main" id="{B9393263-C5A6-FEAA-D964-8A56F874D074}"/>
              </a:ext>
            </a:extLst>
          </p:cNvPr>
          <p:cNvSpPr>
            <a:spLocks noGrp="1"/>
          </p:cNvSpPr>
          <p:nvPr>
            <p:ph idx="1"/>
          </p:nvPr>
        </p:nvSpPr>
        <p:spPr>
          <a:xfrm>
            <a:off x="1055440" y="1126382"/>
            <a:ext cx="10358967" cy="4605235"/>
          </a:xfrm>
        </p:spPr>
        <p:txBody>
          <a:bodyPr/>
          <a:lstStyle/>
          <a:p>
            <a:pPr marL="98425" indent="0">
              <a:lnSpc>
                <a:spcPts val="2600"/>
              </a:lnSpc>
              <a:spcBef>
                <a:spcPts val="0"/>
              </a:spcBef>
              <a:spcAft>
                <a:spcPts val="600"/>
              </a:spcAft>
              <a:buNone/>
            </a:pPr>
            <a:r>
              <a:rPr lang="en-US" sz="2400" dirty="0">
                <a:solidFill>
                  <a:srgbClr val="3233FF"/>
                </a:solidFill>
                <a:latin typeface="Calibri" panose="020F0502020204030204" pitchFamily="34" charset="0"/>
                <a:cs typeface="Calibri" panose="020F0502020204030204" pitchFamily="34" charset="0"/>
              </a:rPr>
              <a:t>MODULE 1: </a:t>
            </a:r>
            <a:r>
              <a:rPr lang="en-US" sz="2400" dirty="0">
                <a:latin typeface="Calibri" panose="020F0502020204030204" pitchFamily="34" charset="0"/>
                <a:ea typeface="Calibri" panose="020F0502020204030204" pitchFamily="34" charset="0"/>
                <a:cs typeface="Calibri" panose="020F0502020204030204" pitchFamily="34" charset="0"/>
              </a:rPr>
              <a:t>Promising Novel Agents and Strategies Under Investigation in Ovarian Cancer</a:t>
            </a:r>
          </a:p>
          <a:p>
            <a:pPr lvl="1">
              <a:lnSpc>
                <a:spcPct val="100000"/>
              </a:lnSpc>
              <a:spcBef>
                <a:spcPts val="0"/>
              </a:spcBef>
              <a:spcAft>
                <a:spcPts val="0"/>
              </a:spcAft>
            </a:pPr>
            <a:r>
              <a:rPr lang="en-US" sz="2400" b="0" dirty="0">
                <a:solidFill>
                  <a:schemeClr val="tx1"/>
                </a:solidFill>
                <a:latin typeface="Calibri" panose="020F0502020204030204" pitchFamily="34" charset="0"/>
                <a:cs typeface="Calibri" panose="020F0502020204030204" pitchFamily="34" charset="0"/>
              </a:rPr>
              <a:t>Antibody-drug conjugates</a:t>
            </a:r>
          </a:p>
          <a:p>
            <a:pPr lvl="1">
              <a:lnSpc>
                <a:spcPct val="100000"/>
              </a:lnSpc>
              <a:spcBef>
                <a:spcPts val="0"/>
              </a:spcBef>
              <a:spcAft>
                <a:spcPts val="0"/>
              </a:spcAft>
            </a:pPr>
            <a:r>
              <a:rPr lang="en-US" sz="2400" b="0" dirty="0">
                <a:solidFill>
                  <a:schemeClr val="tx1"/>
                </a:solidFill>
                <a:latin typeface="Calibri" panose="020F0502020204030204" pitchFamily="34" charset="0"/>
                <a:cs typeface="Calibri" panose="020F0502020204030204" pitchFamily="34" charset="0"/>
              </a:rPr>
              <a:t>KEYNOTE-B96 Phase III trial: Pembrolizumab and paclitaxel +/- bevacizumab</a:t>
            </a:r>
          </a:p>
          <a:p>
            <a:pPr lvl="1">
              <a:lnSpc>
                <a:spcPct val="100000"/>
              </a:lnSpc>
              <a:spcBef>
                <a:spcPts val="0"/>
              </a:spcBef>
              <a:spcAft>
                <a:spcPts val="0"/>
              </a:spcAft>
            </a:pPr>
            <a:r>
              <a:rPr lang="en-US" sz="2400" b="0" dirty="0">
                <a:solidFill>
                  <a:schemeClr val="tx1"/>
                </a:solidFill>
                <a:latin typeface="Calibri" panose="020F0502020204030204" pitchFamily="34" charset="0"/>
                <a:cs typeface="Calibri" panose="020F0502020204030204" pitchFamily="34" charset="0"/>
              </a:rPr>
              <a:t>ROSELLA Phase III trial: </a:t>
            </a:r>
            <a:r>
              <a:rPr lang="en-US" sz="2400" b="0" dirty="0" err="1">
                <a:solidFill>
                  <a:schemeClr val="tx1"/>
                </a:solidFill>
                <a:latin typeface="Calibri" panose="020F0502020204030204" pitchFamily="34" charset="0"/>
                <a:cs typeface="Calibri" panose="020F0502020204030204" pitchFamily="34" charset="0"/>
              </a:rPr>
              <a:t>Relacorilant</a:t>
            </a:r>
            <a:r>
              <a:rPr lang="en-US" sz="2400" b="0" dirty="0">
                <a:solidFill>
                  <a:schemeClr val="tx1"/>
                </a:solidFill>
                <a:latin typeface="Calibri" panose="020F0502020204030204" pitchFamily="34" charset="0"/>
                <a:cs typeface="Calibri" panose="020F0502020204030204" pitchFamily="34" charset="0"/>
              </a:rPr>
              <a:t> with </a:t>
            </a:r>
            <a:r>
              <a:rPr lang="en-US" sz="2400" b="0" i="1" dirty="0">
                <a:solidFill>
                  <a:schemeClr val="tx1"/>
                </a:solidFill>
                <a:latin typeface="Calibri" panose="020F0502020204030204" pitchFamily="34" charset="0"/>
                <a:cs typeface="Calibri" panose="020F0502020204030204" pitchFamily="34" charset="0"/>
              </a:rPr>
              <a:t>nab</a:t>
            </a:r>
            <a:r>
              <a:rPr lang="en-US" sz="2400" b="0" dirty="0">
                <a:solidFill>
                  <a:schemeClr val="tx1"/>
                </a:solidFill>
                <a:latin typeface="Calibri" panose="020F0502020204030204" pitchFamily="34" charset="0"/>
                <a:cs typeface="Calibri" panose="020F0502020204030204" pitchFamily="34" charset="0"/>
              </a:rPr>
              <a:t> paclitaxel</a:t>
            </a:r>
            <a:endParaRPr lang="en-US" sz="2400" dirty="0">
              <a:solidFill>
                <a:schemeClr val="tx1"/>
              </a:solidFill>
              <a:latin typeface="Calibri" panose="020F0502020204030204" pitchFamily="34" charset="0"/>
              <a:cs typeface="Calibri" panose="020F0502020204030204" pitchFamily="34" charset="0"/>
            </a:endParaRPr>
          </a:p>
          <a:p>
            <a:pPr marL="98425" indent="0">
              <a:lnSpc>
                <a:spcPts val="2600"/>
              </a:lnSpc>
              <a:spcBef>
                <a:spcPts val="1800"/>
              </a:spcBef>
              <a:spcAft>
                <a:spcPts val="600"/>
              </a:spcAft>
              <a:buNone/>
            </a:pPr>
            <a:r>
              <a:rPr lang="en-US" sz="2400" dirty="0">
                <a:solidFill>
                  <a:schemeClr val="bg1"/>
                </a:solidFill>
                <a:latin typeface="Calibri" panose="020F0502020204030204" pitchFamily="34" charset="0"/>
                <a:cs typeface="Calibri" panose="020F0502020204030204" pitchFamily="34" charset="0"/>
              </a:rPr>
              <a:t>MODULE 2: Current Management of Newly Diagnosed and Relapsed/Refractory Ovarian Cancer</a:t>
            </a:r>
          </a:p>
          <a:p>
            <a:pPr lvl="1">
              <a:lnSpc>
                <a:spcPct val="100000"/>
              </a:lnSpc>
              <a:spcBef>
                <a:spcPts val="0"/>
              </a:spcBef>
              <a:spcAft>
                <a:spcPts val="0"/>
              </a:spcAft>
            </a:pPr>
            <a:r>
              <a:rPr lang="en-US" sz="2400" b="0" dirty="0">
                <a:solidFill>
                  <a:schemeClr val="tx1"/>
                </a:solidFill>
                <a:latin typeface="Calibri" panose="020F0502020204030204" pitchFamily="34" charset="0"/>
                <a:cs typeface="Calibri" panose="020F0502020204030204" pitchFamily="34" charset="0"/>
              </a:rPr>
              <a:t>First-line treatment approaches</a:t>
            </a:r>
          </a:p>
          <a:p>
            <a:pPr lvl="1">
              <a:lnSpc>
                <a:spcPct val="100000"/>
              </a:lnSpc>
              <a:spcBef>
                <a:spcPts val="0"/>
              </a:spcBef>
              <a:spcAft>
                <a:spcPts val="0"/>
              </a:spcAft>
            </a:pPr>
            <a:r>
              <a:rPr lang="en-US" sz="2400" b="0" dirty="0">
                <a:solidFill>
                  <a:schemeClr val="tx1"/>
                </a:solidFill>
                <a:latin typeface="Calibri" panose="020F0502020204030204" pitchFamily="34" charset="0"/>
                <a:cs typeface="Calibri" panose="020F0502020204030204" pitchFamily="34" charset="0"/>
              </a:rPr>
              <a:t>Chemotherapy/bevacizumab for platinum-resistant ovarian cancer</a:t>
            </a:r>
          </a:p>
          <a:p>
            <a:pPr lvl="1">
              <a:lnSpc>
                <a:spcPct val="100000"/>
              </a:lnSpc>
              <a:spcBef>
                <a:spcPts val="0"/>
              </a:spcBef>
              <a:spcAft>
                <a:spcPts val="0"/>
              </a:spcAft>
            </a:pPr>
            <a:r>
              <a:rPr lang="en-US" sz="2400" b="0" dirty="0" err="1">
                <a:solidFill>
                  <a:schemeClr val="tx1"/>
                </a:solidFill>
                <a:latin typeface="Calibri" panose="020F0502020204030204" pitchFamily="34" charset="0"/>
                <a:cs typeface="Calibri" panose="020F0502020204030204" pitchFamily="34" charset="0"/>
              </a:rPr>
              <a:t>Mirvetuximab</a:t>
            </a:r>
            <a:r>
              <a:rPr lang="en-US" sz="2400" b="0" dirty="0">
                <a:solidFill>
                  <a:schemeClr val="tx1"/>
                </a:solidFill>
                <a:latin typeface="Calibri" panose="020F0502020204030204" pitchFamily="34" charset="0"/>
                <a:cs typeface="Calibri" panose="020F0502020204030204" pitchFamily="34" charset="0"/>
              </a:rPr>
              <a:t> </a:t>
            </a:r>
            <a:r>
              <a:rPr lang="en-US" sz="2400" b="0" dirty="0" err="1">
                <a:solidFill>
                  <a:schemeClr val="tx1"/>
                </a:solidFill>
                <a:latin typeface="Calibri" panose="020F0502020204030204" pitchFamily="34" charset="0"/>
                <a:cs typeface="Calibri" panose="020F0502020204030204" pitchFamily="34" charset="0"/>
              </a:rPr>
              <a:t>soravtansine</a:t>
            </a:r>
            <a:endParaRPr lang="en-US" sz="2400" b="0" dirty="0">
              <a:solidFill>
                <a:schemeClr val="tx1"/>
              </a:solidFill>
              <a:latin typeface="Calibri" panose="020F0502020204030204" pitchFamily="34" charset="0"/>
              <a:cs typeface="Calibri" panose="020F0502020204030204" pitchFamily="34" charset="0"/>
            </a:endParaRPr>
          </a:p>
          <a:p>
            <a:pPr lvl="1">
              <a:lnSpc>
                <a:spcPct val="100000"/>
              </a:lnSpc>
              <a:spcBef>
                <a:spcPts val="0"/>
              </a:spcBef>
              <a:spcAft>
                <a:spcPts val="0"/>
              </a:spcAft>
            </a:pPr>
            <a:r>
              <a:rPr lang="en-US" sz="2400" b="0" dirty="0">
                <a:solidFill>
                  <a:schemeClr val="tx1"/>
                </a:solidFill>
                <a:latin typeface="Calibri" panose="020F0502020204030204" pitchFamily="34" charset="0"/>
                <a:cs typeface="Calibri" panose="020F0502020204030204" pitchFamily="34" charset="0"/>
              </a:rPr>
              <a:t>Trastuzumab </a:t>
            </a:r>
            <a:r>
              <a:rPr lang="en-US" sz="2400" b="0" dirty="0" err="1">
                <a:solidFill>
                  <a:schemeClr val="tx1"/>
                </a:solidFill>
                <a:latin typeface="Calibri" panose="020F0502020204030204" pitchFamily="34" charset="0"/>
                <a:cs typeface="Calibri" panose="020F0502020204030204" pitchFamily="34" charset="0"/>
              </a:rPr>
              <a:t>deruxtecan</a:t>
            </a:r>
            <a:endParaRPr lang="en-US" sz="2400" b="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337035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6062F3-F36C-427D-0CA3-413EBFBA4AFA}"/>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2395DB4B-CB43-0CDE-04CA-869ACC2D61F7}"/>
              </a:ext>
            </a:extLst>
          </p:cNvPr>
          <p:cNvPicPr>
            <a:picLocks noChangeAspect="1"/>
          </p:cNvPicPr>
          <p:nvPr/>
        </p:nvPicPr>
        <p:blipFill>
          <a:blip r:embed="rId3"/>
          <a:stretch>
            <a:fillRect/>
          </a:stretch>
        </p:blipFill>
        <p:spPr>
          <a:xfrm>
            <a:off x="8243255" y="2755605"/>
            <a:ext cx="3919608" cy="2717800"/>
          </a:xfrm>
          <a:prstGeom prst="rect">
            <a:avLst/>
          </a:prstGeom>
        </p:spPr>
      </p:pic>
      <p:pic>
        <p:nvPicPr>
          <p:cNvPr id="4" name="Picture 3">
            <a:extLst>
              <a:ext uri="{FF2B5EF4-FFF2-40B4-BE49-F238E27FC236}">
                <a16:creationId xmlns:a16="http://schemas.microsoft.com/office/drawing/2014/main" id="{B9C4C1AC-545C-F6C9-18A8-BA7AD5976234}"/>
              </a:ext>
            </a:extLst>
          </p:cNvPr>
          <p:cNvPicPr>
            <a:picLocks noChangeAspect="1"/>
          </p:cNvPicPr>
          <p:nvPr/>
        </p:nvPicPr>
        <p:blipFill>
          <a:blip r:embed="rId4"/>
          <a:stretch>
            <a:fillRect/>
          </a:stretch>
        </p:blipFill>
        <p:spPr>
          <a:xfrm>
            <a:off x="-29137" y="24143"/>
            <a:ext cx="12192000" cy="1195059"/>
          </a:xfrm>
          <a:prstGeom prst="rect">
            <a:avLst/>
          </a:prstGeom>
        </p:spPr>
      </p:pic>
      <p:sp>
        <p:nvSpPr>
          <p:cNvPr id="2" name="Title 1">
            <a:extLst>
              <a:ext uri="{FF2B5EF4-FFF2-40B4-BE49-F238E27FC236}">
                <a16:creationId xmlns:a16="http://schemas.microsoft.com/office/drawing/2014/main" id="{540E84DE-FACF-799D-F6AF-9C093552371C}"/>
              </a:ext>
            </a:extLst>
          </p:cNvPr>
          <p:cNvSpPr>
            <a:spLocks noGrp="1"/>
          </p:cNvSpPr>
          <p:nvPr>
            <p:ph type="title"/>
          </p:nvPr>
        </p:nvSpPr>
        <p:spPr>
          <a:xfrm>
            <a:off x="1138517" y="24144"/>
            <a:ext cx="10515600" cy="1325563"/>
          </a:xfrm>
        </p:spPr>
        <p:txBody>
          <a:bodyPr/>
          <a:lstStyle/>
          <a:p>
            <a:r>
              <a:rPr lang="en-US" dirty="0">
                <a:solidFill>
                  <a:schemeClr val="bg1"/>
                </a:solidFill>
              </a:rPr>
              <a:t>Progression-Free Survival: </a:t>
            </a:r>
            <a:r>
              <a:rPr lang="en-US" dirty="0" err="1">
                <a:solidFill>
                  <a:schemeClr val="bg1"/>
                </a:solidFill>
              </a:rPr>
              <a:t>PARPi</a:t>
            </a:r>
            <a:r>
              <a:rPr lang="en-US" dirty="0">
                <a:solidFill>
                  <a:schemeClr val="bg1"/>
                </a:solidFill>
              </a:rPr>
              <a:t> and Immunotherapy</a:t>
            </a:r>
            <a:br>
              <a:rPr lang="en-US" dirty="0">
                <a:solidFill>
                  <a:schemeClr val="bg1"/>
                </a:solidFill>
              </a:rPr>
            </a:br>
            <a:endParaRPr lang="en-US" dirty="0">
              <a:solidFill>
                <a:schemeClr val="bg1"/>
              </a:solidFill>
            </a:endParaRPr>
          </a:p>
        </p:txBody>
      </p:sp>
      <p:sp>
        <p:nvSpPr>
          <p:cNvPr id="3" name="Content Placeholder 2">
            <a:extLst>
              <a:ext uri="{FF2B5EF4-FFF2-40B4-BE49-F238E27FC236}">
                <a16:creationId xmlns:a16="http://schemas.microsoft.com/office/drawing/2014/main" id="{CE750066-B9E9-60BE-6A3B-13F5615485F1}"/>
              </a:ext>
            </a:extLst>
          </p:cNvPr>
          <p:cNvSpPr>
            <a:spLocks noGrp="1"/>
          </p:cNvSpPr>
          <p:nvPr>
            <p:ph idx="1"/>
          </p:nvPr>
        </p:nvSpPr>
        <p:spPr>
          <a:xfrm>
            <a:off x="1389611" y="676207"/>
            <a:ext cx="1392271" cy="473936"/>
          </a:xfrm>
        </p:spPr>
        <p:txBody>
          <a:bodyPr/>
          <a:lstStyle/>
          <a:p>
            <a:pPr marL="0" indent="0">
              <a:buNone/>
            </a:pPr>
            <a:r>
              <a:rPr lang="en-US" b="1" dirty="0">
                <a:solidFill>
                  <a:schemeClr val="bg1"/>
                </a:solidFill>
              </a:rPr>
              <a:t>DUO-O</a:t>
            </a:r>
          </a:p>
        </p:txBody>
      </p:sp>
      <p:pic>
        <p:nvPicPr>
          <p:cNvPr id="7" name="Picture 6">
            <a:extLst>
              <a:ext uri="{FF2B5EF4-FFF2-40B4-BE49-F238E27FC236}">
                <a16:creationId xmlns:a16="http://schemas.microsoft.com/office/drawing/2014/main" id="{ACA3CE92-683A-7484-F010-7FD15E09936D}"/>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201897" y="1474493"/>
            <a:ext cx="3692769" cy="2624863"/>
          </a:xfrm>
          <a:prstGeom prst="rect">
            <a:avLst/>
          </a:prstGeom>
        </p:spPr>
      </p:pic>
      <p:pic>
        <p:nvPicPr>
          <p:cNvPr id="9" name="Picture 8">
            <a:extLst>
              <a:ext uri="{FF2B5EF4-FFF2-40B4-BE49-F238E27FC236}">
                <a16:creationId xmlns:a16="http://schemas.microsoft.com/office/drawing/2014/main" id="{7F2FAA41-F41C-C602-9207-BDCE933EE561}"/>
              </a:ext>
            </a:extLst>
          </p:cNvPr>
          <p:cNvPicPr>
            <a:picLocks noChangeAspect="1"/>
          </p:cNvPicPr>
          <p:nvPr/>
        </p:nvPicPr>
        <p:blipFill>
          <a:blip r:embed="rId7"/>
          <a:stretch>
            <a:fillRect/>
          </a:stretch>
        </p:blipFill>
        <p:spPr>
          <a:xfrm>
            <a:off x="3428" y="1208518"/>
            <a:ext cx="2150533" cy="519207"/>
          </a:xfrm>
          <a:prstGeom prst="rect">
            <a:avLst/>
          </a:prstGeom>
        </p:spPr>
      </p:pic>
      <p:pic>
        <p:nvPicPr>
          <p:cNvPr id="10" name="Picture 9">
            <a:extLst>
              <a:ext uri="{FF2B5EF4-FFF2-40B4-BE49-F238E27FC236}">
                <a16:creationId xmlns:a16="http://schemas.microsoft.com/office/drawing/2014/main" id="{A7C5145A-5124-4F81-DD7F-23A99DC87151}"/>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Layer>
                </a14:imgProps>
              </a:ext>
            </a:extLst>
          </a:blip>
          <a:stretch>
            <a:fillRect/>
          </a:stretch>
        </p:blipFill>
        <p:spPr>
          <a:xfrm>
            <a:off x="276830" y="4283507"/>
            <a:ext cx="3617836" cy="2285999"/>
          </a:xfrm>
          <a:prstGeom prst="rect">
            <a:avLst/>
          </a:prstGeom>
        </p:spPr>
      </p:pic>
      <p:pic>
        <p:nvPicPr>
          <p:cNvPr id="11" name="Picture 10">
            <a:extLst>
              <a:ext uri="{FF2B5EF4-FFF2-40B4-BE49-F238E27FC236}">
                <a16:creationId xmlns:a16="http://schemas.microsoft.com/office/drawing/2014/main" id="{DC9E7DC2-F7B2-0EE7-7DB5-3AC9E52175F1}"/>
              </a:ext>
            </a:extLst>
          </p:cNvPr>
          <p:cNvPicPr>
            <a:picLocks noChangeAspect="1"/>
          </p:cNvPicPr>
          <p:nvPr/>
        </p:nvPicPr>
        <p:blipFill>
          <a:blip r:embed="rId10"/>
          <a:stretch>
            <a:fillRect/>
          </a:stretch>
        </p:blipFill>
        <p:spPr>
          <a:xfrm>
            <a:off x="9500" y="4114505"/>
            <a:ext cx="2150533" cy="389467"/>
          </a:xfrm>
          <a:prstGeom prst="rect">
            <a:avLst/>
          </a:prstGeom>
        </p:spPr>
      </p:pic>
      <p:sp>
        <p:nvSpPr>
          <p:cNvPr id="16" name="TextBox 15">
            <a:extLst>
              <a:ext uri="{FF2B5EF4-FFF2-40B4-BE49-F238E27FC236}">
                <a16:creationId xmlns:a16="http://schemas.microsoft.com/office/drawing/2014/main" id="{7197177E-E1D8-8773-A47E-475EBC81C1FB}"/>
              </a:ext>
            </a:extLst>
          </p:cNvPr>
          <p:cNvSpPr txBox="1"/>
          <p:nvPr/>
        </p:nvSpPr>
        <p:spPr>
          <a:xfrm>
            <a:off x="9306785" y="2807812"/>
            <a:ext cx="2165978" cy="543867"/>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a:ln>
                  <a:noFill/>
                </a:ln>
                <a:solidFill>
                  <a:srgbClr val="0070C0"/>
                </a:solidFill>
                <a:effectLst/>
                <a:uLnTx/>
                <a:uFillTx/>
                <a:latin typeface="Arial" panose="020B0604020202020204"/>
                <a:ea typeface="+mn-ea"/>
                <a:cs typeface="+mn-cs"/>
              </a:rPr>
              <a:t>PCB + Niraparib</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err="1">
                <a:ln>
                  <a:noFill/>
                </a:ln>
                <a:solidFill>
                  <a:srgbClr val="C00000"/>
                </a:solidFill>
                <a:effectLst/>
                <a:uLnTx/>
                <a:uFillTx/>
                <a:latin typeface="Arial" panose="020B0604020202020204"/>
                <a:ea typeface="+mn-ea"/>
                <a:cs typeface="+mn-cs"/>
              </a:rPr>
              <a:t>Dostarlimab</a:t>
            </a:r>
            <a:r>
              <a:rPr kumimoji="0" lang="en-US" sz="1467" b="0" i="0" u="none" strike="noStrike" kern="1200" cap="none" spc="0" normalizeH="0" baseline="0" noProof="0" dirty="0">
                <a:ln>
                  <a:noFill/>
                </a:ln>
                <a:solidFill>
                  <a:srgbClr val="C00000"/>
                </a:solidFill>
                <a:effectLst/>
                <a:uLnTx/>
                <a:uFillTx/>
                <a:latin typeface="Arial" panose="020B0604020202020204"/>
                <a:ea typeface="+mn-ea"/>
                <a:cs typeface="+mn-cs"/>
              </a:rPr>
              <a:t> + Niraparib</a:t>
            </a:r>
          </a:p>
        </p:txBody>
      </p:sp>
      <p:sp>
        <p:nvSpPr>
          <p:cNvPr id="19" name="TextBox 18">
            <a:extLst>
              <a:ext uri="{FF2B5EF4-FFF2-40B4-BE49-F238E27FC236}">
                <a16:creationId xmlns:a16="http://schemas.microsoft.com/office/drawing/2014/main" id="{69EE339B-60F0-F025-573D-DB3933D27E32}"/>
              </a:ext>
            </a:extLst>
          </p:cNvPr>
          <p:cNvSpPr txBox="1"/>
          <p:nvPr/>
        </p:nvSpPr>
        <p:spPr>
          <a:xfrm>
            <a:off x="8686800" y="5614737"/>
            <a:ext cx="2785963" cy="769634"/>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a:ln>
                  <a:noFill/>
                </a:ln>
                <a:solidFill>
                  <a:srgbClr val="000000"/>
                </a:solidFill>
                <a:effectLst/>
                <a:uLnTx/>
                <a:uFillTx/>
                <a:latin typeface="Arial" panose="020B0604020202020204"/>
                <a:ea typeface="+mn-ea"/>
                <a:cs typeface="+mn-cs"/>
              </a:rPr>
              <a:t>Harter P </a:t>
            </a:r>
            <a:r>
              <a:rPr kumimoji="0" lang="en-US" sz="1467" b="0" i="1" u="none" strike="noStrike" kern="1200" cap="none" spc="0" normalizeH="0" baseline="0" noProof="0" dirty="0">
                <a:ln>
                  <a:noFill/>
                </a:ln>
                <a:solidFill>
                  <a:srgbClr val="000000"/>
                </a:solidFill>
                <a:effectLst/>
                <a:uLnTx/>
                <a:uFillTx/>
                <a:latin typeface="Arial" panose="020B0604020202020204"/>
                <a:ea typeface="+mn-ea"/>
                <a:cs typeface="+mn-cs"/>
              </a:rPr>
              <a:t>Ann Oncol  </a:t>
            </a:r>
            <a:r>
              <a:rPr kumimoji="0" lang="en-US" sz="1467" b="0" i="0" u="none" strike="noStrike" kern="1200" cap="none" spc="0" normalizeH="0" baseline="0" noProof="0" dirty="0">
                <a:ln>
                  <a:noFill/>
                </a:ln>
                <a:solidFill>
                  <a:srgbClr val="000000"/>
                </a:solidFill>
                <a:effectLst/>
                <a:uLnTx/>
                <a:uFillTx/>
                <a:latin typeface="Arial" panose="020B0604020202020204"/>
                <a:ea typeface="+mn-ea"/>
                <a:cs typeface="+mn-cs"/>
              </a:rPr>
              <a:t>2025; </a:t>
            </a:r>
            <a:r>
              <a:rPr kumimoji="0" lang="en-US" sz="1467" b="0" i="0" u="none" strike="noStrike" kern="1200" cap="none" spc="0" normalizeH="0" baseline="0" noProof="0" dirty="0" err="1">
                <a:ln>
                  <a:noFill/>
                </a:ln>
                <a:solidFill>
                  <a:srgbClr val="000000"/>
                </a:solidFill>
                <a:effectLst/>
                <a:uLnTx/>
                <a:uFillTx/>
                <a:latin typeface="Arial" panose="020B0604020202020204"/>
                <a:ea typeface="+mn-ea"/>
                <a:cs typeface="+mn-cs"/>
              </a:rPr>
              <a:t>Vergote</a:t>
            </a:r>
            <a:r>
              <a:rPr kumimoji="0" lang="en-US" sz="1467" b="0" i="0" u="none" strike="noStrike" kern="1200" cap="none" spc="0" normalizeH="0" baseline="0" noProof="0" dirty="0">
                <a:ln>
                  <a:noFill/>
                </a:ln>
                <a:solidFill>
                  <a:srgbClr val="000000"/>
                </a:solidFill>
                <a:effectLst/>
                <a:uLnTx/>
                <a:uFillTx/>
                <a:latin typeface="Arial" panose="020B0604020202020204"/>
                <a:ea typeface="+mn-ea"/>
                <a:cs typeface="+mn-cs"/>
              </a:rPr>
              <a:t> I ESGO 2025; Hardy-Bessard AC </a:t>
            </a:r>
            <a:r>
              <a:rPr kumimoji="0" lang="en-US" sz="1467" b="0" i="1" u="none" strike="noStrike" kern="1200" cap="none" spc="0" normalizeH="0" baseline="0" noProof="0" dirty="0">
                <a:ln>
                  <a:noFill/>
                </a:ln>
                <a:solidFill>
                  <a:srgbClr val="000000"/>
                </a:solidFill>
                <a:effectLst/>
                <a:uLnTx/>
                <a:uFillTx/>
                <a:latin typeface="Arial" panose="020B0604020202020204"/>
                <a:ea typeface="+mn-ea"/>
                <a:cs typeface="+mn-cs"/>
              </a:rPr>
              <a:t>Ann Oncol  </a:t>
            </a:r>
            <a:r>
              <a:rPr kumimoji="0" lang="en-US" sz="1467" b="0" i="0" u="none" strike="noStrike" kern="1200" cap="none" spc="0" normalizeH="0" baseline="0" noProof="0" dirty="0">
                <a:ln>
                  <a:noFill/>
                </a:ln>
                <a:solidFill>
                  <a:srgbClr val="000000"/>
                </a:solidFill>
                <a:effectLst/>
                <a:uLnTx/>
                <a:uFillTx/>
                <a:latin typeface="Arial" panose="020B0604020202020204"/>
                <a:ea typeface="+mn-ea"/>
                <a:cs typeface="+mn-cs"/>
              </a:rPr>
              <a:t>2025</a:t>
            </a:r>
          </a:p>
        </p:txBody>
      </p:sp>
      <p:pic>
        <p:nvPicPr>
          <p:cNvPr id="21" name="Picture 20">
            <a:extLst>
              <a:ext uri="{FF2B5EF4-FFF2-40B4-BE49-F238E27FC236}">
                <a16:creationId xmlns:a16="http://schemas.microsoft.com/office/drawing/2014/main" id="{B97AF388-8365-6DED-2E34-687CF771077D}"/>
              </a:ext>
            </a:extLst>
          </p:cNvPr>
          <p:cNvPicPr>
            <a:picLocks noChangeAspect="1"/>
          </p:cNvPicPr>
          <p:nvPr/>
        </p:nvPicPr>
        <p:blipFill>
          <a:blip r:embed="rId11">
            <a:extLst>
              <a:ext uri="{BEBA8EAE-BF5A-486C-A8C5-ECC9F3942E4B}">
                <a14:imgProps xmlns:a14="http://schemas.microsoft.com/office/drawing/2010/main">
                  <a14:imgLayer r:embed="rId12">
                    <a14:imgEffect>
                      <a14:sharpenSoften amount="25000"/>
                    </a14:imgEffect>
                  </a14:imgLayer>
                </a14:imgProps>
              </a:ext>
            </a:extLst>
          </a:blip>
          <a:stretch>
            <a:fillRect/>
          </a:stretch>
        </p:blipFill>
        <p:spPr>
          <a:xfrm>
            <a:off x="4625419" y="1349707"/>
            <a:ext cx="3617836" cy="2595760"/>
          </a:xfrm>
          <a:prstGeom prst="rect">
            <a:avLst/>
          </a:prstGeom>
        </p:spPr>
      </p:pic>
      <p:pic>
        <p:nvPicPr>
          <p:cNvPr id="23" name="Picture 22">
            <a:extLst>
              <a:ext uri="{FF2B5EF4-FFF2-40B4-BE49-F238E27FC236}">
                <a16:creationId xmlns:a16="http://schemas.microsoft.com/office/drawing/2014/main" id="{277B63AF-D2EC-0A28-FFAC-BD631CF1C18E}"/>
              </a:ext>
            </a:extLst>
          </p:cNvPr>
          <p:cNvPicPr>
            <a:picLocks noChangeAspect="1"/>
          </p:cNvPicPr>
          <p:nvPr/>
        </p:nvPicPr>
        <p:blipFill>
          <a:blip r:embed="rId13">
            <a:extLst>
              <a:ext uri="{BEBA8EAE-BF5A-486C-A8C5-ECC9F3942E4B}">
                <a14:imgProps xmlns:a14="http://schemas.microsoft.com/office/drawing/2010/main">
                  <a14:imgLayer r:embed="rId14">
                    <a14:imgEffect>
                      <a14:sharpenSoften amount="25000"/>
                    </a14:imgEffect>
                  </a14:imgLayer>
                </a14:imgProps>
              </a:ext>
            </a:extLst>
          </a:blip>
          <a:stretch>
            <a:fillRect/>
          </a:stretch>
        </p:blipFill>
        <p:spPr>
          <a:xfrm>
            <a:off x="4625419" y="3945467"/>
            <a:ext cx="3617836" cy="2580237"/>
          </a:xfrm>
          <a:prstGeom prst="rect">
            <a:avLst/>
          </a:prstGeom>
        </p:spPr>
      </p:pic>
      <p:pic>
        <p:nvPicPr>
          <p:cNvPr id="24" name="Picture 23">
            <a:extLst>
              <a:ext uri="{FF2B5EF4-FFF2-40B4-BE49-F238E27FC236}">
                <a16:creationId xmlns:a16="http://schemas.microsoft.com/office/drawing/2014/main" id="{D2C016A7-0F0C-1073-D908-5737E0B01973}"/>
              </a:ext>
            </a:extLst>
          </p:cNvPr>
          <p:cNvPicPr>
            <a:picLocks noChangeAspect="1"/>
          </p:cNvPicPr>
          <p:nvPr/>
        </p:nvPicPr>
        <p:blipFill>
          <a:blip r:embed="rId15"/>
          <a:stretch>
            <a:fillRect/>
          </a:stretch>
        </p:blipFill>
        <p:spPr>
          <a:xfrm>
            <a:off x="4161511" y="1309647"/>
            <a:ext cx="598428" cy="313024"/>
          </a:xfrm>
          <a:prstGeom prst="rect">
            <a:avLst/>
          </a:prstGeom>
        </p:spPr>
      </p:pic>
      <p:sp>
        <p:nvSpPr>
          <p:cNvPr id="25" name="Content Placeholder 2">
            <a:extLst>
              <a:ext uri="{FF2B5EF4-FFF2-40B4-BE49-F238E27FC236}">
                <a16:creationId xmlns:a16="http://schemas.microsoft.com/office/drawing/2014/main" id="{555BFB7D-C355-AD3C-5873-EE131E43EFE3}"/>
              </a:ext>
            </a:extLst>
          </p:cNvPr>
          <p:cNvSpPr txBox="1">
            <a:spLocks/>
          </p:cNvSpPr>
          <p:nvPr/>
        </p:nvSpPr>
        <p:spPr>
          <a:xfrm>
            <a:off x="5224440" y="695580"/>
            <a:ext cx="2419793" cy="473936"/>
          </a:xfrm>
        </p:spPr>
        <p:txBody>
          <a:bodyPr/>
          <a:lstStyle>
            <a:lvl1pPr marL="257175" indent="-257175" algn="l" defTabSz="342900" rtl="0" eaLnBrk="1" latinLnBrk="0" hangingPunct="1">
              <a:lnSpc>
                <a:spcPct val="85000"/>
              </a:lnSpc>
              <a:spcBef>
                <a:spcPct val="20000"/>
              </a:spcBef>
              <a:buFont typeface="Arial"/>
              <a:buChar char="•"/>
              <a:defRPr sz="1800" kern="1200">
                <a:solidFill>
                  <a:schemeClr val="tx1"/>
                </a:solidFill>
                <a:latin typeface="+mn-lt"/>
                <a:ea typeface="+mn-ea"/>
                <a:cs typeface="+mn-cs"/>
              </a:defRPr>
            </a:lvl1pPr>
            <a:lvl2pPr marL="557213" indent="-214313" algn="l" defTabSz="342900" rtl="0" eaLnBrk="1" latinLnBrk="0" hangingPunct="1">
              <a:lnSpc>
                <a:spcPct val="85000"/>
              </a:lnSpc>
              <a:spcBef>
                <a:spcPct val="20000"/>
              </a:spcBef>
              <a:buFont typeface="Arial"/>
              <a:buChar char="–"/>
              <a:defRPr sz="1650" kern="1200">
                <a:solidFill>
                  <a:schemeClr val="tx1"/>
                </a:solidFill>
                <a:latin typeface="+mn-lt"/>
                <a:ea typeface="+mn-ea"/>
                <a:cs typeface="+mn-cs"/>
              </a:defRPr>
            </a:lvl2pPr>
            <a:lvl3pPr marL="857250" indent="-171450" algn="l" defTabSz="342900" rtl="0" eaLnBrk="1" latinLnBrk="0" hangingPunct="1">
              <a:lnSpc>
                <a:spcPct val="85000"/>
              </a:lnSpc>
              <a:spcBef>
                <a:spcPct val="20000"/>
              </a:spcBef>
              <a:buFont typeface="Arial"/>
              <a:buChar char="•"/>
              <a:defRPr sz="1500" kern="1200">
                <a:solidFill>
                  <a:schemeClr val="tx1"/>
                </a:solidFill>
                <a:latin typeface="+mn-lt"/>
                <a:ea typeface="+mn-ea"/>
                <a:cs typeface="+mn-cs"/>
              </a:defRPr>
            </a:lvl3pPr>
            <a:lvl4pPr marL="1200150" indent="-171450" algn="l" defTabSz="342900" rtl="0" eaLnBrk="1" latinLnBrk="0" hangingPunct="1">
              <a:lnSpc>
                <a:spcPct val="85000"/>
              </a:lnSpc>
              <a:spcBef>
                <a:spcPct val="20000"/>
              </a:spcBef>
              <a:buFont typeface="Arial"/>
              <a:buChar char="–"/>
              <a:defRPr sz="1350" kern="1200">
                <a:solidFill>
                  <a:schemeClr val="tx1"/>
                </a:solidFill>
                <a:latin typeface="+mn-lt"/>
                <a:ea typeface="+mn-ea"/>
                <a:cs typeface="+mn-cs"/>
              </a:defRPr>
            </a:lvl4pPr>
            <a:lvl5pPr marL="1543050" indent="-171450" algn="l" defTabSz="342900" rtl="0" eaLnBrk="1" latinLnBrk="0" hangingPunct="1">
              <a:lnSpc>
                <a:spcPct val="85000"/>
              </a:lnSpc>
              <a:spcBef>
                <a:spcPct val="20000"/>
              </a:spcBef>
              <a:buFont typeface="Arial"/>
              <a:buChar char="»"/>
              <a:defRPr sz="12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marR="0" lvl="0" indent="0" algn="ctr" defTabSz="342900" rtl="0" eaLnBrk="1" fontAlgn="auto" latinLnBrk="0" hangingPunct="1">
              <a:lnSpc>
                <a:spcPct val="85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a:ea typeface="+mn-ea"/>
                <a:cs typeface="+mn-cs"/>
              </a:rPr>
              <a:t>KEYLYNK 001</a:t>
            </a:r>
          </a:p>
        </p:txBody>
      </p:sp>
      <p:sp>
        <p:nvSpPr>
          <p:cNvPr id="26" name="Content Placeholder 2">
            <a:extLst>
              <a:ext uri="{FF2B5EF4-FFF2-40B4-BE49-F238E27FC236}">
                <a16:creationId xmlns:a16="http://schemas.microsoft.com/office/drawing/2014/main" id="{48DC7679-A2D6-F807-26E8-AB2B192BB875}"/>
              </a:ext>
            </a:extLst>
          </p:cNvPr>
          <p:cNvSpPr txBox="1">
            <a:spLocks/>
          </p:cNvSpPr>
          <p:nvPr/>
        </p:nvSpPr>
        <p:spPr>
          <a:xfrm>
            <a:off x="9052970" y="676207"/>
            <a:ext cx="2419793" cy="473936"/>
          </a:xfrm>
        </p:spPr>
        <p:txBody>
          <a:bodyPr/>
          <a:lstStyle>
            <a:lvl1pPr marL="257175" indent="-257175" algn="l" defTabSz="342900" rtl="0" eaLnBrk="1" latinLnBrk="0" hangingPunct="1">
              <a:lnSpc>
                <a:spcPct val="85000"/>
              </a:lnSpc>
              <a:spcBef>
                <a:spcPct val="20000"/>
              </a:spcBef>
              <a:buFont typeface="Arial"/>
              <a:buChar char="•"/>
              <a:defRPr sz="1800" kern="1200">
                <a:solidFill>
                  <a:schemeClr val="tx1"/>
                </a:solidFill>
                <a:latin typeface="+mn-lt"/>
                <a:ea typeface="+mn-ea"/>
                <a:cs typeface="+mn-cs"/>
              </a:defRPr>
            </a:lvl1pPr>
            <a:lvl2pPr marL="557213" indent="-214313" algn="l" defTabSz="342900" rtl="0" eaLnBrk="1" latinLnBrk="0" hangingPunct="1">
              <a:lnSpc>
                <a:spcPct val="85000"/>
              </a:lnSpc>
              <a:spcBef>
                <a:spcPct val="20000"/>
              </a:spcBef>
              <a:buFont typeface="Arial"/>
              <a:buChar char="–"/>
              <a:defRPr sz="1650" kern="1200">
                <a:solidFill>
                  <a:schemeClr val="tx1"/>
                </a:solidFill>
                <a:latin typeface="+mn-lt"/>
                <a:ea typeface="+mn-ea"/>
                <a:cs typeface="+mn-cs"/>
              </a:defRPr>
            </a:lvl2pPr>
            <a:lvl3pPr marL="857250" indent="-171450" algn="l" defTabSz="342900" rtl="0" eaLnBrk="1" latinLnBrk="0" hangingPunct="1">
              <a:lnSpc>
                <a:spcPct val="85000"/>
              </a:lnSpc>
              <a:spcBef>
                <a:spcPct val="20000"/>
              </a:spcBef>
              <a:buFont typeface="Arial"/>
              <a:buChar char="•"/>
              <a:defRPr sz="1500" kern="1200">
                <a:solidFill>
                  <a:schemeClr val="tx1"/>
                </a:solidFill>
                <a:latin typeface="+mn-lt"/>
                <a:ea typeface="+mn-ea"/>
                <a:cs typeface="+mn-cs"/>
              </a:defRPr>
            </a:lvl3pPr>
            <a:lvl4pPr marL="1200150" indent="-171450" algn="l" defTabSz="342900" rtl="0" eaLnBrk="1" latinLnBrk="0" hangingPunct="1">
              <a:lnSpc>
                <a:spcPct val="85000"/>
              </a:lnSpc>
              <a:spcBef>
                <a:spcPct val="20000"/>
              </a:spcBef>
              <a:buFont typeface="Arial"/>
              <a:buChar char="–"/>
              <a:defRPr sz="1350" kern="1200">
                <a:solidFill>
                  <a:schemeClr val="tx1"/>
                </a:solidFill>
                <a:latin typeface="+mn-lt"/>
                <a:ea typeface="+mn-ea"/>
                <a:cs typeface="+mn-cs"/>
              </a:defRPr>
            </a:lvl4pPr>
            <a:lvl5pPr marL="1543050" indent="-171450" algn="l" defTabSz="342900" rtl="0" eaLnBrk="1" latinLnBrk="0" hangingPunct="1">
              <a:lnSpc>
                <a:spcPct val="85000"/>
              </a:lnSpc>
              <a:spcBef>
                <a:spcPct val="20000"/>
              </a:spcBef>
              <a:buFont typeface="Arial"/>
              <a:buChar char="»"/>
              <a:defRPr sz="12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marR="0" lvl="0" indent="0" algn="ctr" defTabSz="342900" rtl="0" eaLnBrk="1" fontAlgn="auto" latinLnBrk="0" hangingPunct="1">
              <a:lnSpc>
                <a:spcPct val="85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a:ea typeface="+mn-ea"/>
                <a:cs typeface="+mn-cs"/>
              </a:rPr>
              <a:t>FIRST</a:t>
            </a:r>
          </a:p>
        </p:txBody>
      </p:sp>
      <p:sp>
        <p:nvSpPr>
          <p:cNvPr id="6" name="TextBox 5">
            <a:extLst>
              <a:ext uri="{FF2B5EF4-FFF2-40B4-BE49-F238E27FC236}">
                <a16:creationId xmlns:a16="http://schemas.microsoft.com/office/drawing/2014/main" id="{F19C4DC2-B6FD-F042-B275-E5025CE4D664}"/>
              </a:ext>
            </a:extLst>
          </p:cNvPr>
          <p:cNvSpPr txBox="1"/>
          <p:nvPr/>
        </p:nvSpPr>
        <p:spPr>
          <a:xfrm>
            <a:off x="8183082" y="6550223"/>
            <a:ext cx="4008918" cy="307777"/>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Courtesy of Angeles Alvarez Secord, MD, MHSc</a:t>
            </a:r>
          </a:p>
        </p:txBody>
      </p:sp>
    </p:spTree>
    <p:extLst>
      <p:ext uri="{BB962C8B-B14F-4D97-AF65-F5344CB8AC3E}">
        <p14:creationId xmlns:p14="http://schemas.microsoft.com/office/powerpoint/2010/main" val="260054074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078EB7-5DCD-3F35-ADA0-C329F2FFB187}"/>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51CB042-BDCC-12B4-AA5C-D464C1D37367}"/>
              </a:ext>
            </a:extLst>
          </p:cNvPr>
          <p:cNvPicPr>
            <a:picLocks noChangeAspect="1"/>
          </p:cNvPicPr>
          <p:nvPr/>
        </p:nvPicPr>
        <p:blipFill>
          <a:blip r:embed="rId3"/>
          <a:stretch>
            <a:fillRect/>
          </a:stretch>
        </p:blipFill>
        <p:spPr>
          <a:xfrm>
            <a:off x="0" y="27844"/>
            <a:ext cx="12192000" cy="1195059"/>
          </a:xfrm>
          <a:prstGeom prst="rect">
            <a:avLst/>
          </a:prstGeom>
        </p:spPr>
      </p:pic>
      <p:sp>
        <p:nvSpPr>
          <p:cNvPr id="2" name="Title 1">
            <a:extLst>
              <a:ext uri="{FF2B5EF4-FFF2-40B4-BE49-F238E27FC236}">
                <a16:creationId xmlns:a16="http://schemas.microsoft.com/office/drawing/2014/main" id="{B51DC987-7365-7256-BBD7-C5560779B45E}"/>
              </a:ext>
            </a:extLst>
          </p:cNvPr>
          <p:cNvSpPr>
            <a:spLocks noGrp="1"/>
          </p:cNvSpPr>
          <p:nvPr>
            <p:ph type="title"/>
          </p:nvPr>
        </p:nvSpPr>
        <p:spPr>
          <a:xfrm>
            <a:off x="1138517" y="24144"/>
            <a:ext cx="10515600" cy="1325563"/>
          </a:xfrm>
        </p:spPr>
        <p:txBody>
          <a:bodyPr/>
          <a:lstStyle/>
          <a:p>
            <a:r>
              <a:rPr lang="en-US" dirty="0">
                <a:solidFill>
                  <a:schemeClr val="bg1"/>
                </a:solidFill>
              </a:rPr>
              <a:t>Overall Survival: </a:t>
            </a:r>
            <a:r>
              <a:rPr lang="en-US" dirty="0" err="1">
                <a:solidFill>
                  <a:schemeClr val="bg1"/>
                </a:solidFill>
              </a:rPr>
              <a:t>PARPi</a:t>
            </a:r>
            <a:r>
              <a:rPr lang="en-US" dirty="0">
                <a:solidFill>
                  <a:schemeClr val="bg1"/>
                </a:solidFill>
              </a:rPr>
              <a:t> and Immunotherapy</a:t>
            </a:r>
          </a:p>
        </p:txBody>
      </p:sp>
      <p:sp>
        <p:nvSpPr>
          <p:cNvPr id="3" name="Content Placeholder 2">
            <a:extLst>
              <a:ext uri="{FF2B5EF4-FFF2-40B4-BE49-F238E27FC236}">
                <a16:creationId xmlns:a16="http://schemas.microsoft.com/office/drawing/2014/main" id="{998E3CA4-75B1-F56F-C3FB-19B5FFA22E30}"/>
              </a:ext>
            </a:extLst>
          </p:cNvPr>
          <p:cNvSpPr>
            <a:spLocks noGrp="1"/>
          </p:cNvSpPr>
          <p:nvPr>
            <p:ph idx="1"/>
          </p:nvPr>
        </p:nvSpPr>
        <p:spPr>
          <a:xfrm>
            <a:off x="1389403" y="676207"/>
            <a:ext cx="1392271" cy="473936"/>
          </a:xfrm>
        </p:spPr>
        <p:txBody>
          <a:bodyPr/>
          <a:lstStyle/>
          <a:p>
            <a:pPr marL="0" indent="0">
              <a:buNone/>
            </a:pPr>
            <a:r>
              <a:rPr lang="en-US" b="1" dirty="0">
                <a:solidFill>
                  <a:schemeClr val="bg1"/>
                </a:solidFill>
              </a:rPr>
              <a:t>DUO-O</a:t>
            </a:r>
          </a:p>
        </p:txBody>
      </p:sp>
      <p:pic>
        <p:nvPicPr>
          <p:cNvPr id="5" name="Picture 4">
            <a:extLst>
              <a:ext uri="{FF2B5EF4-FFF2-40B4-BE49-F238E27FC236}">
                <a16:creationId xmlns:a16="http://schemas.microsoft.com/office/drawing/2014/main" id="{58BECEB9-57FB-76DA-97B4-6B6541C44BBA}"/>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516468" y="1753840"/>
            <a:ext cx="3457964" cy="2321078"/>
          </a:xfrm>
          <a:prstGeom prst="rect">
            <a:avLst/>
          </a:prstGeom>
        </p:spPr>
      </p:pic>
      <p:pic>
        <p:nvPicPr>
          <p:cNvPr id="6" name="Picture 5">
            <a:extLst>
              <a:ext uri="{FF2B5EF4-FFF2-40B4-BE49-F238E27FC236}">
                <a16:creationId xmlns:a16="http://schemas.microsoft.com/office/drawing/2014/main" id="{E812D754-E31D-6DD6-2B00-E1E70AB5F575}"/>
              </a:ext>
            </a:extLst>
          </p:cNvPr>
          <p:cNvPicPr>
            <a:picLocks noChangeAspect="1"/>
          </p:cNvPicPr>
          <p:nvPr/>
        </p:nvPicPr>
        <p:blipFill>
          <a:blip r:embed="rId6"/>
          <a:stretch>
            <a:fillRect/>
          </a:stretch>
        </p:blipFill>
        <p:spPr>
          <a:xfrm>
            <a:off x="93880" y="1221771"/>
            <a:ext cx="2692400" cy="491067"/>
          </a:xfrm>
          <a:prstGeom prst="rect">
            <a:avLst/>
          </a:prstGeom>
        </p:spPr>
      </p:pic>
      <p:pic>
        <p:nvPicPr>
          <p:cNvPr id="8" name="Picture 7">
            <a:extLst>
              <a:ext uri="{FF2B5EF4-FFF2-40B4-BE49-F238E27FC236}">
                <a16:creationId xmlns:a16="http://schemas.microsoft.com/office/drawing/2014/main" id="{440BE825-4FAE-252F-6798-678785A4A6DC}"/>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Layer>
                </a14:imgProps>
              </a:ext>
            </a:extLst>
          </a:blip>
          <a:stretch>
            <a:fillRect/>
          </a:stretch>
        </p:blipFill>
        <p:spPr>
          <a:xfrm>
            <a:off x="516467" y="4470399"/>
            <a:ext cx="3318933" cy="2227756"/>
          </a:xfrm>
          <a:prstGeom prst="rect">
            <a:avLst/>
          </a:prstGeom>
        </p:spPr>
      </p:pic>
      <p:pic>
        <p:nvPicPr>
          <p:cNvPr id="10" name="Picture 9">
            <a:extLst>
              <a:ext uri="{FF2B5EF4-FFF2-40B4-BE49-F238E27FC236}">
                <a16:creationId xmlns:a16="http://schemas.microsoft.com/office/drawing/2014/main" id="{0128EFB0-DF3D-BAFF-F071-61A14BFD0732}"/>
              </a:ext>
            </a:extLst>
          </p:cNvPr>
          <p:cNvPicPr>
            <a:picLocks noChangeAspect="1"/>
          </p:cNvPicPr>
          <p:nvPr/>
        </p:nvPicPr>
        <p:blipFill>
          <a:blip r:embed="rId9"/>
          <a:stretch>
            <a:fillRect/>
          </a:stretch>
        </p:blipFill>
        <p:spPr>
          <a:xfrm>
            <a:off x="200664" y="4132145"/>
            <a:ext cx="2001845" cy="491068"/>
          </a:xfrm>
          <a:prstGeom prst="rect">
            <a:avLst/>
          </a:prstGeom>
        </p:spPr>
      </p:pic>
      <p:pic>
        <p:nvPicPr>
          <p:cNvPr id="11" name="Picture 10">
            <a:extLst>
              <a:ext uri="{FF2B5EF4-FFF2-40B4-BE49-F238E27FC236}">
                <a16:creationId xmlns:a16="http://schemas.microsoft.com/office/drawing/2014/main" id="{C729121F-70A7-C7ED-4050-BFFD09728B35}"/>
              </a:ext>
            </a:extLst>
          </p:cNvPr>
          <p:cNvPicPr>
            <a:picLocks noChangeAspect="1"/>
          </p:cNvPicPr>
          <p:nvPr/>
        </p:nvPicPr>
        <p:blipFill>
          <a:blip r:embed="rId10">
            <a:extLst>
              <a:ext uri="{BEBA8EAE-BF5A-486C-A8C5-ECC9F3942E4B}">
                <a14:imgProps xmlns:a14="http://schemas.microsoft.com/office/drawing/2010/main">
                  <a14:imgLayer r:embed="rId11">
                    <a14:imgEffect>
                      <a14:sharpenSoften amount="25000"/>
                    </a14:imgEffect>
                  </a14:imgLayer>
                </a14:imgProps>
              </a:ext>
            </a:extLst>
          </a:blip>
          <a:stretch>
            <a:fillRect/>
          </a:stretch>
        </p:blipFill>
        <p:spPr>
          <a:xfrm>
            <a:off x="8436111" y="2479912"/>
            <a:ext cx="3666242" cy="3190012"/>
          </a:xfrm>
          <a:prstGeom prst="rect">
            <a:avLst/>
          </a:prstGeom>
        </p:spPr>
      </p:pic>
      <p:sp>
        <p:nvSpPr>
          <p:cNvPr id="12" name="TextBox 11">
            <a:extLst>
              <a:ext uri="{FF2B5EF4-FFF2-40B4-BE49-F238E27FC236}">
                <a16:creationId xmlns:a16="http://schemas.microsoft.com/office/drawing/2014/main" id="{90086066-1BDF-A0D9-A8F3-5733CB30899F}"/>
              </a:ext>
            </a:extLst>
          </p:cNvPr>
          <p:cNvSpPr txBox="1"/>
          <p:nvPr/>
        </p:nvSpPr>
        <p:spPr>
          <a:xfrm>
            <a:off x="9446857" y="2479912"/>
            <a:ext cx="2165978" cy="543867"/>
          </a:xfrm>
          <a:prstGeom prst="rect">
            <a:avLst/>
          </a:prstGeom>
          <a:noFill/>
        </p:spPr>
        <p:txBody>
          <a:bodyPr wrap="none" rtlCol="0">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a:ln>
                  <a:noFill/>
                </a:ln>
                <a:solidFill>
                  <a:srgbClr val="0070C0"/>
                </a:solidFill>
                <a:effectLst/>
                <a:uLnTx/>
                <a:uFillTx/>
                <a:latin typeface="Arial" panose="020B0604020202020204"/>
                <a:ea typeface="+mn-ea"/>
                <a:cs typeface="+mn-cs"/>
              </a:rPr>
              <a:t>PCB + Niraparib</a:t>
            </a:r>
          </a:p>
          <a:p>
            <a:pPr marL="0" marR="0" lvl="0" indent="0" algn="r" defTabSz="609585"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err="1">
                <a:ln>
                  <a:noFill/>
                </a:ln>
                <a:solidFill>
                  <a:srgbClr val="FF2F92"/>
                </a:solidFill>
                <a:effectLst/>
                <a:uLnTx/>
                <a:uFillTx/>
                <a:latin typeface="Arial" panose="020B0604020202020204"/>
                <a:ea typeface="+mn-ea"/>
                <a:cs typeface="+mn-cs"/>
              </a:rPr>
              <a:t>Dostarlimab</a:t>
            </a:r>
            <a:r>
              <a:rPr kumimoji="0" lang="en-US" sz="1467" b="0" i="0" u="none" strike="noStrike" kern="1200" cap="none" spc="0" normalizeH="0" baseline="0" noProof="0" dirty="0">
                <a:ln>
                  <a:noFill/>
                </a:ln>
                <a:solidFill>
                  <a:srgbClr val="FF2F92"/>
                </a:solidFill>
                <a:effectLst/>
                <a:uLnTx/>
                <a:uFillTx/>
                <a:latin typeface="Arial" panose="020B0604020202020204"/>
                <a:ea typeface="+mn-ea"/>
                <a:cs typeface="+mn-cs"/>
              </a:rPr>
              <a:t> + Niraparib</a:t>
            </a:r>
          </a:p>
        </p:txBody>
      </p:sp>
      <p:sp>
        <p:nvSpPr>
          <p:cNvPr id="17" name="Content Placeholder 2">
            <a:extLst>
              <a:ext uri="{FF2B5EF4-FFF2-40B4-BE49-F238E27FC236}">
                <a16:creationId xmlns:a16="http://schemas.microsoft.com/office/drawing/2014/main" id="{BB90ED38-0FE1-3B30-7E5C-3B94863799E6}"/>
              </a:ext>
            </a:extLst>
          </p:cNvPr>
          <p:cNvSpPr txBox="1">
            <a:spLocks/>
          </p:cNvSpPr>
          <p:nvPr/>
        </p:nvSpPr>
        <p:spPr>
          <a:xfrm>
            <a:off x="5112256" y="625373"/>
            <a:ext cx="2419793" cy="473936"/>
          </a:xfrm>
        </p:spPr>
        <p:txBody>
          <a:bodyPr/>
          <a:lstStyle>
            <a:lvl1pPr marL="257175" indent="-257175" algn="l" defTabSz="342900" rtl="0" eaLnBrk="1" latinLnBrk="0" hangingPunct="1">
              <a:lnSpc>
                <a:spcPct val="85000"/>
              </a:lnSpc>
              <a:spcBef>
                <a:spcPct val="20000"/>
              </a:spcBef>
              <a:buFont typeface="Arial"/>
              <a:buChar char="•"/>
              <a:defRPr sz="1800" kern="1200">
                <a:solidFill>
                  <a:schemeClr val="tx1"/>
                </a:solidFill>
                <a:latin typeface="+mn-lt"/>
                <a:ea typeface="+mn-ea"/>
                <a:cs typeface="+mn-cs"/>
              </a:defRPr>
            </a:lvl1pPr>
            <a:lvl2pPr marL="557213" indent="-214313" algn="l" defTabSz="342900" rtl="0" eaLnBrk="1" latinLnBrk="0" hangingPunct="1">
              <a:lnSpc>
                <a:spcPct val="85000"/>
              </a:lnSpc>
              <a:spcBef>
                <a:spcPct val="20000"/>
              </a:spcBef>
              <a:buFont typeface="Arial"/>
              <a:buChar char="–"/>
              <a:defRPr sz="1650" kern="1200">
                <a:solidFill>
                  <a:schemeClr val="tx1"/>
                </a:solidFill>
                <a:latin typeface="+mn-lt"/>
                <a:ea typeface="+mn-ea"/>
                <a:cs typeface="+mn-cs"/>
              </a:defRPr>
            </a:lvl2pPr>
            <a:lvl3pPr marL="857250" indent="-171450" algn="l" defTabSz="342900" rtl="0" eaLnBrk="1" latinLnBrk="0" hangingPunct="1">
              <a:lnSpc>
                <a:spcPct val="85000"/>
              </a:lnSpc>
              <a:spcBef>
                <a:spcPct val="20000"/>
              </a:spcBef>
              <a:buFont typeface="Arial"/>
              <a:buChar char="•"/>
              <a:defRPr sz="1500" kern="1200">
                <a:solidFill>
                  <a:schemeClr val="tx1"/>
                </a:solidFill>
                <a:latin typeface="+mn-lt"/>
                <a:ea typeface="+mn-ea"/>
                <a:cs typeface="+mn-cs"/>
              </a:defRPr>
            </a:lvl3pPr>
            <a:lvl4pPr marL="1200150" indent="-171450" algn="l" defTabSz="342900" rtl="0" eaLnBrk="1" latinLnBrk="0" hangingPunct="1">
              <a:lnSpc>
                <a:spcPct val="85000"/>
              </a:lnSpc>
              <a:spcBef>
                <a:spcPct val="20000"/>
              </a:spcBef>
              <a:buFont typeface="Arial"/>
              <a:buChar char="–"/>
              <a:defRPr sz="1350" kern="1200">
                <a:solidFill>
                  <a:schemeClr val="tx1"/>
                </a:solidFill>
                <a:latin typeface="+mn-lt"/>
                <a:ea typeface="+mn-ea"/>
                <a:cs typeface="+mn-cs"/>
              </a:defRPr>
            </a:lvl4pPr>
            <a:lvl5pPr marL="1543050" indent="-171450" algn="l" defTabSz="342900" rtl="0" eaLnBrk="1" latinLnBrk="0" hangingPunct="1">
              <a:lnSpc>
                <a:spcPct val="85000"/>
              </a:lnSpc>
              <a:spcBef>
                <a:spcPct val="20000"/>
              </a:spcBef>
              <a:buFont typeface="Arial"/>
              <a:buChar char="»"/>
              <a:defRPr sz="12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marR="0" lvl="0" indent="0" algn="ctr" defTabSz="342900" rtl="0" eaLnBrk="1" fontAlgn="auto" latinLnBrk="0" hangingPunct="1">
              <a:lnSpc>
                <a:spcPct val="85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a:ea typeface="+mn-ea"/>
                <a:cs typeface="+mn-cs"/>
              </a:rPr>
              <a:t>KEYLYNK 001</a:t>
            </a:r>
          </a:p>
        </p:txBody>
      </p:sp>
      <p:sp>
        <p:nvSpPr>
          <p:cNvPr id="18" name="Content Placeholder 2">
            <a:extLst>
              <a:ext uri="{FF2B5EF4-FFF2-40B4-BE49-F238E27FC236}">
                <a16:creationId xmlns:a16="http://schemas.microsoft.com/office/drawing/2014/main" id="{0BD4E5F6-9182-B944-A2B0-E9F756C9C77F}"/>
              </a:ext>
            </a:extLst>
          </p:cNvPr>
          <p:cNvSpPr txBox="1">
            <a:spLocks/>
          </p:cNvSpPr>
          <p:nvPr/>
        </p:nvSpPr>
        <p:spPr>
          <a:xfrm>
            <a:off x="9052970" y="676207"/>
            <a:ext cx="2419793" cy="473936"/>
          </a:xfrm>
        </p:spPr>
        <p:txBody>
          <a:bodyPr/>
          <a:lstStyle>
            <a:lvl1pPr marL="257175" indent="-257175" algn="l" defTabSz="342900" rtl="0" eaLnBrk="1" latinLnBrk="0" hangingPunct="1">
              <a:lnSpc>
                <a:spcPct val="85000"/>
              </a:lnSpc>
              <a:spcBef>
                <a:spcPct val="20000"/>
              </a:spcBef>
              <a:buFont typeface="Arial"/>
              <a:buChar char="•"/>
              <a:defRPr sz="1800" kern="1200">
                <a:solidFill>
                  <a:schemeClr val="tx1"/>
                </a:solidFill>
                <a:latin typeface="+mn-lt"/>
                <a:ea typeface="+mn-ea"/>
                <a:cs typeface="+mn-cs"/>
              </a:defRPr>
            </a:lvl1pPr>
            <a:lvl2pPr marL="557213" indent="-214313" algn="l" defTabSz="342900" rtl="0" eaLnBrk="1" latinLnBrk="0" hangingPunct="1">
              <a:lnSpc>
                <a:spcPct val="85000"/>
              </a:lnSpc>
              <a:spcBef>
                <a:spcPct val="20000"/>
              </a:spcBef>
              <a:buFont typeface="Arial"/>
              <a:buChar char="–"/>
              <a:defRPr sz="1650" kern="1200">
                <a:solidFill>
                  <a:schemeClr val="tx1"/>
                </a:solidFill>
                <a:latin typeface="+mn-lt"/>
                <a:ea typeface="+mn-ea"/>
                <a:cs typeface="+mn-cs"/>
              </a:defRPr>
            </a:lvl2pPr>
            <a:lvl3pPr marL="857250" indent="-171450" algn="l" defTabSz="342900" rtl="0" eaLnBrk="1" latinLnBrk="0" hangingPunct="1">
              <a:lnSpc>
                <a:spcPct val="85000"/>
              </a:lnSpc>
              <a:spcBef>
                <a:spcPct val="20000"/>
              </a:spcBef>
              <a:buFont typeface="Arial"/>
              <a:buChar char="•"/>
              <a:defRPr sz="1500" kern="1200">
                <a:solidFill>
                  <a:schemeClr val="tx1"/>
                </a:solidFill>
                <a:latin typeface="+mn-lt"/>
                <a:ea typeface="+mn-ea"/>
                <a:cs typeface="+mn-cs"/>
              </a:defRPr>
            </a:lvl3pPr>
            <a:lvl4pPr marL="1200150" indent="-171450" algn="l" defTabSz="342900" rtl="0" eaLnBrk="1" latinLnBrk="0" hangingPunct="1">
              <a:lnSpc>
                <a:spcPct val="85000"/>
              </a:lnSpc>
              <a:spcBef>
                <a:spcPct val="20000"/>
              </a:spcBef>
              <a:buFont typeface="Arial"/>
              <a:buChar char="–"/>
              <a:defRPr sz="1350" kern="1200">
                <a:solidFill>
                  <a:schemeClr val="tx1"/>
                </a:solidFill>
                <a:latin typeface="+mn-lt"/>
                <a:ea typeface="+mn-ea"/>
                <a:cs typeface="+mn-cs"/>
              </a:defRPr>
            </a:lvl4pPr>
            <a:lvl5pPr marL="1543050" indent="-171450" algn="l" defTabSz="342900" rtl="0" eaLnBrk="1" latinLnBrk="0" hangingPunct="1">
              <a:lnSpc>
                <a:spcPct val="85000"/>
              </a:lnSpc>
              <a:spcBef>
                <a:spcPct val="20000"/>
              </a:spcBef>
              <a:buFont typeface="Arial"/>
              <a:buChar char="»"/>
              <a:defRPr sz="12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marR="0" lvl="0" indent="0" algn="ctr" defTabSz="342900" rtl="0" eaLnBrk="1" fontAlgn="auto" latinLnBrk="0" hangingPunct="1">
              <a:lnSpc>
                <a:spcPct val="85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a:ea typeface="+mn-ea"/>
                <a:cs typeface="+mn-cs"/>
              </a:rPr>
              <a:t>FIRST</a:t>
            </a:r>
          </a:p>
        </p:txBody>
      </p:sp>
      <p:pic>
        <p:nvPicPr>
          <p:cNvPr id="20" name="Picture 19" descr="A diagram of a diagram&#10;&#10;AI-generated content may be incorrect.">
            <a:extLst>
              <a:ext uri="{FF2B5EF4-FFF2-40B4-BE49-F238E27FC236}">
                <a16:creationId xmlns:a16="http://schemas.microsoft.com/office/drawing/2014/main" id="{A596D0EA-4C04-48C3-4A63-67080E9AC8C9}"/>
              </a:ext>
            </a:extLst>
          </p:cNvPr>
          <p:cNvPicPr>
            <a:picLocks noChangeAspect="1"/>
          </p:cNvPicPr>
          <p:nvPr/>
        </p:nvPicPr>
        <p:blipFill>
          <a:blip r:embed="rId12">
            <a:extLst>
              <a:ext uri="{BEBA8EAE-BF5A-486C-A8C5-ECC9F3942E4B}">
                <a14:imgProps xmlns:a14="http://schemas.microsoft.com/office/drawing/2010/main">
                  <a14:imgLayer r:embed="rId13">
                    <a14:imgEffect>
                      <a14:sharpenSoften amount="25000"/>
                    </a14:imgEffect>
                  </a14:imgLayer>
                </a14:imgProps>
              </a:ext>
            </a:extLst>
          </a:blip>
          <a:stretch>
            <a:fillRect/>
          </a:stretch>
        </p:blipFill>
        <p:spPr>
          <a:xfrm>
            <a:off x="4151204" y="2562311"/>
            <a:ext cx="4118280" cy="2934505"/>
          </a:xfrm>
          <a:prstGeom prst="rect">
            <a:avLst/>
          </a:prstGeom>
        </p:spPr>
      </p:pic>
      <p:sp>
        <p:nvSpPr>
          <p:cNvPr id="21" name="TextBox 20">
            <a:extLst>
              <a:ext uri="{FF2B5EF4-FFF2-40B4-BE49-F238E27FC236}">
                <a16:creationId xmlns:a16="http://schemas.microsoft.com/office/drawing/2014/main" id="{7FFA0250-736B-D6D9-F143-93C9632E0F74}"/>
              </a:ext>
            </a:extLst>
          </p:cNvPr>
          <p:cNvSpPr txBox="1"/>
          <p:nvPr/>
        </p:nvSpPr>
        <p:spPr>
          <a:xfrm>
            <a:off x="5529164" y="5688760"/>
            <a:ext cx="4733702" cy="543867"/>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a:ln>
                  <a:noFill/>
                </a:ln>
                <a:solidFill>
                  <a:srgbClr val="000000"/>
                </a:solidFill>
                <a:effectLst/>
                <a:uLnTx/>
                <a:uFillTx/>
                <a:latin typeface="Arial" panose="020B0604020202020204"/>
                <a:ea typeface="+mn-ea"/>
                <a:cs typeface="+mn-cs"/>
              </a:rPr>
              <a:t>Harter P </a:t>
            </a:r>
            <a:r>
              <a:rPr kumimoji="0" lang="en-US" sz="1467" b="0" i="1" u="none" strike="noStrike" kern="1200" cap="none" spc="0" normalizeH="0" baseline="0" noProof="0" dirty="0">
                <a:ln>
                  <a:noFill/>
                </a:ln>
                <a:solidFill>
                  <a:srgbClr val="000000"/>
                </a:solidFill>
                <a:effectLst/>
                <a:uLnTx/>
                <a:uFillTx/>
                <a:latin typeface="Arial" panose="020B0604020202020204"/>
                <a:ea typeface="+mn-ea"/>
                <a:cs typeface="+mn-cs"/>
              </a:rPr>
              <a:t>Ann Oncol  </a:t>
            </a:r>
            <a:r>
              <a:rPr kumimoji="0" lang="en-US" sz="1467" b="0" i="0" u="none" strike="noStrike" kern="1200" cap="none" spc="0" normalizeH="0" baseline="0" noProof="0" dirty="0">
                <a:ln>
                  <a:noFill/>
                </a:ln>
                <a:solidFill>
                  <a:srgbClr val="000000"/>
                </a:solidFill>
                <a:effectLst/>
                <a:uLnTx/>
                <a:uFillTx/>
                <a:latin typeface="Arial" panose="020B0604020202020204"/>
                <a:ea typeface="+mn-ea"/>
                <a:cs typeface="+mn-cs"/>
              </a:rPr>
              <a:t>2025; </a:t>
            </a:r>
            <a:r>
              <a:rPr kumimoji="0" lang="en-US" sz="1467" b="0" i="0" u="none" strike="noStrike" kern="1200" cap="none" spc="0" normalizeH="0" baseline="0" noProof="0" dirty="0" err="1">
                <a:ln>
                  <a:noFill/>
                </a:ln>
                <a:solidFill>
                  <a:srgbClr val="000000"/>
                </a:solidFill>
                <a:effectLst/>
                <a:uLnTx/>
                <a:uFillTx/>
                <a:latin typeface="Arial" panose="020B0604020202020204"/>
                <a:ea typeface="+mn-ea"/>
                <a:cs typeface="+mn-cs"/>
              </a:rPr>
              <a:t>Vergote</a:t>
            </a:r>
            <a:r>
              <a:rPr kumimoji="0" lang="en-US" sz="1467" b="0" i="0" u="none" strike="noStrike" kern="1200" cap="none" spc="0" normalizeH="0" baseline="0" noProof="0" dirty="0">
                <a:ln>
                  <a:noFill/>
                </a:ln>
                <a:solidFill>
                  <a:srgbClr val="000000"/>
                </a:solidFill>
                <a:effectLst/>
                <a:uLnTx/>
                <a:uFillTx/>
                <a:latin typeface="Arial" panose="020B0604020202020204"/>
                <a:ea typeface="+mn-ea"/>
                <a:cs typeface="+mn-cs"/>
              </a:rPr>
              <a:t> I ESGO 2025; Hardy-Bessard AC </a:t>
            </a:r>
            <a:r>
              <a:rPr kumimoji="0" lang="en-US" sz="1467" b="0" i="1" u="none" strike="noStrike" kern="1200" cap="none" spc="0" normalizeH="0" baseline="0" noProof="0" dirty="0">
                <a:ln>
                  <a:noFill/>
                </a:ln>
                <a:solidFill>
                  <a:srgbClr val="000000"/>
                </a:solidFill>
                <a:effectLst/>
                <a:uLnTx/>
                <a:uFillTx/>
                <a:latin typeface="Arial" panose="020B0604020202020204"/>
                <a:ea typeface="+mn-ea"/>
                <a:cs typeface="+mn-cs"/>
              </a:rPr>
              <a:t>Ann Oncol  </a:t>
            </a:r>
            <a:r>
              <a:rPr kumimoji="0" lang="en-US" sz="1467" b="0" i="0" u="none" strike="noStrike" kern="1200" cap="none" spc="0" normalizeH="0" baseline="0" noProof="0" dirty="0">
                <a:ln>
                  <a:noFill/>
                </a:ln>
                <a:solidFill>
                  <a:srgbClr val="000000"/>
                </a:solidFill>
                <a:effectLst/>
                <a:uLnTx/>
                <a:uFillTx/>
                <a:latin typeface="Arial" panose="020B0604020202020204"/>
                <a:ea typeface="+mn-ea"/>
                <a:cs typeface="+mn-cs"/>
              </a:rPr>
              <a:t>2025</a:t>
            </a:r>
          </a:p>
        </p:txBody>
      </p:sp>
      <p:sp>
        <p:nvSpPr>
          <p:cNvPr id="7" name="TextBox 6">
            <a:extLst>
              <a:ext uri="{FF2B5EF4-FFF2-40B4-BE49-F238E27FC236}">
                <a16:creationId xmlns:a16="http://schemas.microsoft.com/office/drawing/2014/main" id="{C66AF986-9C96-FC92-83F1-7C36318F9C04}"/>
              </a:ext>
            </a:extLst>
          </p:cNvPr>
          <p:cNvSpPr txBox="1"/>
          <p:nvPr/>
        </p:nvSpPr>
        <p:spPr>
          <a:xfrm>
            <a:off x="8183082" y="6550223"/>
            <a:ext cx="4008918" cy="307777"/>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Courtesy of Angeles Alvarez Secord, MD, MHSc</a:t>
            </a:r>
          </a:p>
        </p:txBody>
      </p:sp>
    </p:spTree>
    <p:extLst>
      <p:ext uri="{BB962C8B-B14F-4D97-AF65-F5344CB8AC3E}">
        <p14:creationId xmlns:p14="http://schemas.microsoft.com/office/powerpoint/2010/main" val="6681972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15135F-6D2D-8736-817D-1A17A80AB6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FEE145-1986-C001-3756-B014F86F8483}"/>
              </a:ext>
            </a:extLst>
          </p:cNvPr>
          <p:cNvSpPr>
            <a:spLocks noGrp="1"/>
          </p:cNvSpPr>
          <p:nvPr>
            <p:ph type="title"/>
          </p:nvPr>
        </p:nvSpPr>
        <p:spPr/>
        <p:txBody>
          <a:bodyPr/>
          <a:lstStyle/>
          <a:p>
            <a:r>
              <a:rPr lang="en-US" sz="3200" dirty="0"/>
              <a:t>Dr Secord </a:t>
            </a:r>
            <a:r>
              <a:rPr lang="en-US" sz="3200" dirty="0">
                <a:solidFill>
                  <a:srgbClr val="0432FF"/>
                </a:solidFill>
              </a:rPr>
              <a:t>— Disclosures</a:t>
            </a:r>
          </a:p>
        </p:txBody>
      </p:sp>
      <p:graphicFrame>
        <p:nvGraphicFramePr>
          <p:cNvPr id="3" name="Content Placeholder 3">
            <a:extLst>
              <a:ext uri="{FF2B5EF4-FFF2-40B4-BE49-F238E27FC236}">
                <a16:creationId xmlns:a16="http://schemas.microsoft.com/office/drawing/2014/main" id="{EC9C83B5-9E39-E247-39F9-03B91517547C}"/>
              </a:ext>
            </a:extLst>
          </p:cNvPr>
          <p:cNvGraphicFramePr>
            <a:graphicFrameLocks/>
          </p:cNvGraphicFramePr>
          <p:nvPr/>
        </p:nvGraphicFramePr>
        <p:xfrm>
          <a:off x="836242" y="1433359"/>
          <a:ext cx="10519515" cy="4299896"/>
        </p:xfrm>
        <a:graphic>
          <a:graphicData uri="http://schemas.openxmlformats.org/drawingml/2006/table">
            <a:tbl>
              <a:tblPr firstRow="1" bandRow="1">
                <a:tableStyleId>{F2DE63D5-997A-4646-A377-4702673A728D}</a:tableStyleId>
              </a:tblPr>
              <a:tblGrid>
                <a:gridCol w="2887725">
                  <a:extLst>
                    <a:ext uri="{9D8B030D-6E8A-4147-A177-3AD203B41FA5}">
                      <a16:colId xmlns:a16="http://schemas.microsoft.com/office/drawing/2014/main" val="20000"/>
                    </a:ext>
                  </a:extLst>
                </a:gridCol>
                <a:gridCol w="7631790">
                  <a:extLst>
                    <a:ext uri="{9D8B030D-6E8A-4147-A177-3AD203B41FA5}">
                      <a16:colId xmlns:a16="http://schemas.microsoft.com/office/drawing/2014/main" val="3833924404"/>
                    </a:ext>
                  </a:extLst>
                </a:gridCol>
              </a:tblGrid>
              <a:tr h="960476">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1" dirty="0">
                          <a:solidFill>
                            <a:schemeClr val="tx1"/>
                          </a:solidFill>
                        </a:rPr>
                        <a:t>Advisory Committees</a:t>
                      </a:r>
                      <a:endParaRPr lang="en-US" sz="1800" b="1"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0" dirty="0">
                          <a:solidFill>
                            <a:schemeClr val="tx1"/>
                          </a:solidFill>
                        </a:rPr>
                        <a:t>AbbVie Inc, AstraZeneca Pharmaceuticals LP, Daiichi Sankyo Inc, Foundation Medicine, Genmab US Inc, Gilead Sciences Inc, GSK, </a:t>
                      </a:r>
                      <a:r>
                        <a:rPr lang="en-US" b="0" dirty="0" err="1">
                          <a:solidFill>
                            <a:schemeClr val="tx1"/>
                          </a:solidFill>
                        </a:rPr>
                        <a:t>HistoSonics</a:t>
                      </a:r>
                      <a:r>
                        <a:rPr lang="en-US" b="0" dirty="0">
                          <a:solidFill>
                            <a:schemeClr val="tx1"/>
                          </a:solidFill>
                        </a:rPr>
                        <a:t>, Medtronic Inc, Merck</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664945">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Clinical Trial Steering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mn-lt"/>
                          <a:ea typeface="+mn-ea"/>
                          <a:cs typeface="+mn-cs"/>
                        </a:rPr>
                        <a:t>Genmab US Inc, </a:t>
                      </a:r>
                      <a:r>
                        <a:rPr lang="en-US" sz="1800" b="0" kern="1200" dirty="0" err="1">
                          <a:solidFill>
                            <a:schemeClr val="tx1"/>
                          </a:solidFill>
                          <a:effectLst/>
                          <a:latin typeface="+mn-lt"/>
                          <a:ea typeface="+mn-ea"/>
                          <a:cs typeface="+mn-cs"/>
                        </a:rPr>
                        <a:t>OncoQuest</a:t>
                      </a:r>
                      <a:r>
                        <a:rPr lang="en-US" sz="1800" b="0" kern="1200" dirty="0">
                          <a:solidFill>
                            <a:schemeClr val="tx1"/>
                          </a:solidFill>
                          <a:effectLst/>
                          <a:latin typeface="+mn-lt"/>
                          <a:ea typeface="+mn-ea"/>
                          <a:cs typeface="+mn-cs"/>
                        </a:rPr>
                        <a:t>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75983703"/>
                  </a:ext>
                </a:extLst>
              </a:tr>
              <a:tr h="457992">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mn-lt"/>
                          <a:ea typeface="+mn-ea"/>
                          <a:cs typeface="+mn-cs"/>
                        </a:rPr>
                        <a:t>GSK, Merck</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56176290"/>
                  </a:ext>
                </a:extLst>
              </a:tr>
              <a:tr h="1551538">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mn-lt"/>
                          <a:ea typeface="+mn-ea"/>
                          <a:cs typeface="+mn-cs"/>
                        </a:rPr>
                        <a:t>AbbVie Inc, </a:t>
                      </a:r>
                      <a:r>
                        <a:rPr lang="en-US" sz="1800" b="0" kern="1200" dirty="0" err="1">
                          <a:solidFill>
                            <a:schemeClr val="tx1"/>
                          </a:solidFill>
                          <a:effectLst/>
                          <a:latin typeface="+mn-lt"/>
                          <a:ea typeface="+mn-ea"/>
                          <a:cs typeface="+mn-cs"/>
                        </a:rPr>
                        <a:t>Aravive</a:t>
                      </a:r>
                      <a:r>
                        <a:rPr lang="en-US" sz="1800" b="0" kern="1200" dirty="0">
                          <a:solidFill>
                            <a:schemeClr val="tx1"/>
                          </a:solidFill>
                          <a:effectLst/>
                          <a:latin typeface="+mn-lt"/>
                          <a:ea typeface="+mn-ea"/>
                          <a:cs typeface="+mn-cs"/>
                        </a:rPr>
                        <a:t> Inc, AstraZeneca Pharmaceuticals LP, Canaria Bio Inc, Daiichi Sankyo Inc, Ellipses Pharma, Genentech, a member of the Roche Group, Genmab US Inc, GSK, </a:t>
                      </a:r>
                      <a:r>
                        <a:rPr lang="en-US" sz="1800" b="0" kern="1200" dirty="0" err="1">
                          <a:solidFill>
                            <a:schemeClr val="tx1"/>
                          </a:solidFill>
                          <a:effectLst/>
                          <a:latin typeface="+mn-lt"/>
                          <a:ea typeface="+mn-ea"/>
                          <a:cs typeface="+mn-cs"/>
                        </a:rPr>
                        <a:t>ImmunoGen</a:t>
                      </a:r>
                      <a:r>
                        <a:rPr lang="en-US" sz="1800" b="0" kern="1200" dirty="0">
                          <a:solidFill>
                            <a:schemeClr val="tx1"/>
                          </a:solidFill>
                          <a:effectLst/>
                          <a:latin typeface="+mn-lt"/>
                          <a:ea typeface="+mn-ea"/>
                          <a:cs typeface="+mn-cs"/>
                        </a:rPr>
                        <a:t> Inc, </a:t>
                      </a:r>
                      <a:r>
                        <a:rPr lang="en-US" sz="1800" b="0" kern="1200" dirty="0" err="1">
                          <a:solidFill>
                            <a:schemeClr val="tx1"/>
                          </a:solidFill>
                          <a:effectLst/>
                          <a:latin typeface="+mn-lt"/>
                          <a:ea typeface="+mn-ea"/>
                          <a:cs typeface="+mn-cs"/>
                        </a:rPr>
                        <a:t>Karyopharm</a:t>
                      </a:r>
                      <a:r>
                        <a:rPr lang="en-US" sz="1800" b="0" kern="1200" dirty="0">
                          <a:solidFill>
                            <a:schemeClr val="tx1"/>
                          </a:solidFill>
                          <a:effectLst/>
                          <a:latin typeface="+mn-lt"/>
                          <a:ea typeface="+mn-ea"/>
                          <a:cs typeface="+mn-cs"/>
                        </a:rPr>
                        <a:t> Therapeutics, Merck, Mersana Therapeutics Inc, Myriad Genetic Laboratories Inc, </a:t>
                      </a:r>
                      <a:r>
                        <a:rPr lang="en-US" sz="1800" b="0" kern="1200" dirty="0" err="1">
                          <a:solidFill>
                            <a:schemeClr val="tx1"/>
                          </a:solidFill>
                          <a:effectLst/>
                          <a:latin typeface="+mn-lt"/>
                          <a:ea typeface="+mn-ea"/>
                          <a:cs typeface="+mn-cs"/>
                        </a:rPr>
                        <a:t>OncoQuest</a:t>
                      </a:r>
                      <a:r>
                        <a:rPr lang="en-US" sz="1800" b="0" kern="1200" dirty="0">
                          <a:solidFill>
                            <a:schemeClr val="tx1"/>
                          </a:solidFill>
                          <a:effectLst/>
                          <a:latin typeface="+mn-lt"/>
                          <a:ea typeface="+mn-ea"/>
                          <a:cs typeface="+mn-cs"/>
                        </a:rPr>
                        <a:t> Inc, TORL </a:t>
                      </a:r>
                      <a:r>
                        <a:rPr lang="en-US" sz="1800" b="0" kern="1200" dirty="0" err="1">
                          <a:solidFill>
                            <a:schemeClr val="tx1"/>
                          </a:solidFill>
                          <a:effectLst/>
                          <a:latin typeface="+mn-lt"/>
                          <a:ea typeface="+mn-ea"/>
                          <a:cs typeface="+mn-cs"/>
                        </a:rPr>
                        <a:t>BioTherapeutics</a:t>
                      </a:r>
                      <a:r>
                        <a:rPr lang="en-US" sz="1800" b="0" kern="1200" dirty="0">
                          <a:solidFill>
                            <a:schemeClr val="tx1"/>
                          </a:solidFill>
                          <a:effectLst/>
                          <a:latin typeface="+mn-lt"/>
                          <a:ea typeface="+mn-ea"/>
                          <a:cs typeface="+mn-cs"/>
                        </a:rPr>
                        <a:t>, </a:t>
                      </a:r>
                      <a:r>
                        <a:rPr lang="en-US" sz="1800" b="0" kern="1200" dirty="0" err="1">
                          <a:solidFill>
                            <a:schemeClr val="tx1"/>
                          </a:solidFill>
                          <a:effectLst/>
                          <a:latin typeface="+mn-lt"/>
                          <a:ea typeface="+mn-ea"/>
                          <a:cs typeface="+mn-cs"/>
                        </a:rPr>
                        <a:t>Zentalis</a:t>
                      </a:r>
                      <a:r>
                        <a:rPr lang="en-US" sz="1800" b="0" kern="1200" dirty="0">
                          <a:solidFill>
                            <a:schemeClr val="tx1"/>
                          </a:solidFill>
                          <a:effectLst/>
                          <a:latin typeface="+mn-lt"/>
                          <a:ea typeface="+mn-ea"/>
                          <a:cs typeface="+mn-cs"/>
                        </a:rPr>
                        <a:t> Pharmaceuticals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03223576"/>
                  </a:ext>
                </a:extLst>
              </a:tr>
              <a:tr h="664945">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Stock Options/Stock — Public Companies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mn-lt"/>
                          <a:ea typeface="+mn-ea"/>
                          <a:cs typeface="+mn-cs"/>
                        </a:rPr>
                        <a:t>Stock in Amgen Inc and Johnson &amp; Johnson, divested in June 2024</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95572872"/>
                  </a:ext>
                </a:extLst>
              </a:tr>
            </a:tbl>
          </a:graphicData>
        </a:graphic>
      </p:graphicFrame>
    </p:spTree>
    <p:custDataLst>
      <p:tags r:id="rId1"/>
    </p:custDataLst>
    <p:extLst>
      <p:ext uri="{BB962C8B-B14F-4D97-AF65-F5344CB8AC3E}">
        <p14:creationId xmlns:p14="http://schemas.microsoft.com/office/powerpoint/2010/main" val="29346344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6719DB-3392-C77A-99E3-DDD62712FF8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E82DDBF8-6408-0064-7A78-081D4A79F183}"/>
              </a:ext>
            </a:extLst>
          </p:cNvPr>
          <p:cNvPicPr>
            <a:picLocks noChangeAspect="1"/>
          </p:cNvPicPr>
          <p:nvPr/>
        </p:nvPicPr>
        <p:blipFill>
          <a:blip r:embed="rId3"/>
          <a:stretch>
            <a:fillRect/>
          </a:stretch>
        </p:blipFill>
        <p:spPr>
          <a:xfrm>
            <a:off x="225" y="36140"/>
            <a:ext cx="12192000" cy="1195059"/>
          </a:xfrm>
          <a:prstGeom prst="rect">
            <a:avLst/>
          </a:prstGeom>
        </p:spPr>
      </p:pic>
      <p:sp>
        <p:nvSpPr>
          <p:cNvPr id="2" name="Title 1">
            <a:extLst>
              <a:ext uri="{FF2B5EF4-FFF2-40B4-BE49-F238E27FC236}">
                <a16:creationId xmlns:a16="http://schemas.microsoft.com/office/drawing/2014/main" id="{6F18CE11-93A0-1B65-7DFC-27D5E9723A43}"/>
              </a:ext>
            </a:extLst>
          </p:cNvPr>
          <p:cNvSpPr>
            <a:spLocks noGrp="1"/>
          </p:cNvSpPr>
          <p:nvPr>
            <p:ph type="title"/>
          </p:nvPr>
        </p:nvSpPr>
        <p:spPr>
          <a:xfrm>
            <a:off x="763793" y="230347"/>
            <a:ext cx="11407295" cy="538193"/>
          </a:xfrm>
        </p:spPr>
        <p:txBody>
          <a:bodyPr/>
          <a:lstStyle/>
          <a:p>
            <a:r>
              <a:rPr lang="en-US" sz="3000" dirty="0">
                <a:solidFill>
                  <a:schemeClr val="bg1"/>
                </a:solidFill>
              </a:rPr>
              <a:t>ICON8B: Revisiting Weekly Paclitaxel in Epithelial Ovarian Cancer</a:t>
            </a:r>
          </a:p>
        </p:txBody>
      </p:sp>
      <p:sp>
        <p:nvSpPr>
          <p:cNvPr id="3" name="Content Placeholder 2">
            <a:extLst>
              <a:ext uri="{FF2B5EF4-FFF2-40B4-BE49-F238E27FC236}">
                <a16:creationId xmlns:a16="http://schemas.microsoft.com/office/drawing/2014/main" id="{F9B82289-3444-170B-0817-34B8ECD6ECC7}"/>
              </a:ext>
            </a:extLst>
          </p:cNvPr>
          <p:cNvSpPr>
            <a:spLocks noGrp="1"/>
          </p:cNvSpPr>
          <p:nvPr>
            <p:ph idx="1"/>
          </p:nvPr>
        </p:nvSpPr>
        <p:spPr>
          <a:xfrm>
            <a:off x="4445226" y="648367"/>
            <a:ext cx="5393268" cy="473936"/>
          </a:xfrm>
        </p:spPr>
        <p:txBody>
          <a:bodyPr/>
          <a:lstStyle/>
          <a:p>
            <a:pPr marL="0" indent="0">
              <a:buNone/>
            </a:pPr>
            <a:r>
              <a:rPr lang="en-US" sz="3200" b="1" dirty="0">
                <a:solidFill>
                  <a:schemeClr val="bg1"/>
                </a:solidFill>
              </a:rPr>
              <a:t>Survival outcomes</a:t>
            </a:r>
          </a:p>
        </p:txBody>
      </p:sp>
      <p:pic>
        <p:nvPicPr>
          <p:cNvPr id="6" name="Picture 5">
            <a:extLst>
              <a:ext uri="{FF2B5EF4-FFF2-40B4-BE49-F238E27FC236}">
                <a16:creationId xmlns:a16="http://schemas.microsoft.com/office/drawing/2014/main" id="{82760BB8-5520-F575-BCE0-4312AB95DA36}"/>
              </a:ext>
            </a:extLst>
          </p:cNvPr>
          <p:cNvPicPr>
            <a:picLocks noChangeAspect="1"/>
          </p:cNvPicPr>
          <p:nvPr/>
        </p:nvPicPr>
        <p:blipFill>
          <a:blip r:embed="rId4"/>
          <a:stretch>
            <a:fillRect/>
          </a:stretch>
        </p:blipFill>
        <p:spPr>
          <a:xfrm>
            <a:off x="63004" y="1602338"/>
            <a:ext cx="5340701" cy="2723073"/>
          </a:xfrm>
          <a:prstGeom prst="rect">
            <a:avLst/>
          </a:prstGeom>
        </p:spPr>
      </p:pic>
      <p:pic>
        <p:nvPicPr>
          <p:cNvPr id="5" name="Picture 4">
            <a:extLst>
              <a:ext uri="{FF2B5EF4-FFF2-40B4-BE49-F238E27FC236}">
                <a16:creationId xmlns:a16="http://schemas.microsoft.com/office/drawing/2014/main" id="{1385D07D-0A22-3D92-773D-31DED5DF2372}"/>
              </a:ext>
            </a:extLst>
          </p:cNvPr>
          <p:cNvPicPr>
            <a:picLocks noChangeAspect="1"/>
          </p:cNvPicPr>
          <p:nvPr/>
        </p:nvPicPr>
        <p:blipFill>
          <a:blip r:embed="rId5"/>
          <a:stretch>
            <a:fillRect/>
          </a:stretch>
        </p:blipFill>
        <p:spPr>
          <a:xfrm>
            <a:off x="2218071" y="1733018"/>
            <a:ext cx="3517375" cy="993580"/>
          </a:xfrm>
          <a:prstGeom prst="rect">
            <a:avLst/>
          </a:prstGeom>
        </p:spPr>
      </p:pic>
      <p:sp>
        <p:nvSpPr>
          <p:cNvPr id="7" name="TextBox 6">
            <a:extLst>
              <a:ext uri="{FF2B5EF4-FFF2-40B4-BE49-F238E27FC236}">
                <a16:creationId xmlns:a16="http://schemas.microsoft.com/office/drawing/2014/main" id="{05B26E6C-773E-3A83-908A-D0E01767E212}"/>
              </a:ext>
            </a:extLst>
          </p:cNvPr>
          <p:cNvSpPr txBox="1"/>
          <p:nvPr/>
        </p:nvSpPr>
        <p:spPr>
          <a:xfrm>
            <a:off x="20913" y="1281612"/>
            <a:ext cx="3256020" cy="420564"/>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000000"/>
                </a:solidFill>
                <a:effectLst/>
                <a:uLnTx/>
                <a:uFillTx/>
                <a:latin typeface="Arial" panose="020B0604020202020204"/>
                <a:ea typeface="+mn-ea"/>
                <a:cs typeface="+mn-cs"/>
              </a:rPr>
              <a:t>Progression-free Survival</a:t>
            </a:r>
          </a:p>
        </p:txBody>
      </p:sp>
      <p:pic>
        <p:nvPicPr>
          <p:cNvPr id="10" name="Picture 9">
            <a:extLst>
              <a:ext uri="{FF2B5EF4-FFF2-40B4-BE49-F238E27FC236}">
                <a16:creationId xmlns:a16="http://schemas.microsoft.com/office/drawing/2014/main" id="{67C9F7BB-1A85-B98B-20B4-1ED5EA488CA3}"/>
              </a:ext>
            </a:extLst>
          </p:cNvPr>
          <p:cNvPicPr>
            <a:picLocks noChangeAspect="1"/>
          </p:cNvPicPr>
          <p:nvPr/>
        </p:nvPicPr>
        <p:blipFill>
          <a:blip r:embed="rId6"/>
          <a:stretch>
            <a:fillRect/>
          </a:stretch>
        </p:blipFill>
        <p:spPr>
          <a:xfrm>
            <a:off x="6109999" y="1466579"/>
            <a:ext cx="5340701" cy="2950876"/>
          </a:xfrm>
          <a:prstGeom prst="rect">
            <a:avLst/>
          </a:prstGeom>
        </p:spPr>
      </p:pic>
      <p:pic>
        <p:nvPicPr>
          <p:cNvPr id="9" name="Picture 8">
            <a:extLst>
              <a:ext uri="{FF2B5EF4-FFF2-40B4-BE49-F238E27FC236}">
                <a16:creationId xmlns:a16="http://schemas.microsoft.com/office/drawing/2014/main" id="{D0E3F4C5-809D-4D35-7040-C29B8B35506D}"/>
              </a:ext>
            </a:extLst>
          </p:cNvPr>
          <p:cNvPicPr>
            <a:picLocks noChangeAspect="1"/>
          </p:cNvPicPr>
          <p:nvPr/>
        </p:nvPicPr>
        <p:blipFill>
          <a:blip r:embed="rId7"/>
          <a:stretch>
            <a:fillRect/>
          </a:stretch>
        </p:blipFill>
        <p:spPr>
          <a:xfrm>
            <a:off x="9191106" y="1327849"/>
            <a:ext cx="2433657" cy="1031152"/>
          </a:xfrm>
          <a:prstGeom prst="rect">
            <a:avLst/>
          </a:prstGeom>
        </p:spPr>
      </p:pic>
      <p:sp>
        <p:nvSpPr>
          <p:cNvPr id="12" name="TextBox 11">
            <a:extLst>
              <a:ext uri="{FF2B5EF4-FFF2-40B4-BE49-F238E27FC236}">
                <a16:creationId xmlns:a16="http://schemas.microsoft.com/office/drawing/2014/main" id="{0A3D7D0A-7FBB-4076-1D0A-3A21E39151B9}"/>
              </a:ext>
            </a:extLst>
          </p:cNvPr>
          <p:cNvSpPr txBox="1"/>
          <p:nvPr/>
        </p:nvSpPr>
        <p:spPr>
          <a:xfrm>
            <a:off x="5778259" y="1266811"/>
            <a:ext cx="2100255" cy="420564"/>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000000"/>
                </a:solidFill>
                <a:effectLst/>
                <a:uLnTx/>
                <a:uFillTx/>
                <a:latin typeface="Arial" panose="020B0604020202020204"/>
                <a:ea typeface="+mn-ea"/>
                <a:cs typeface="+mn-cs"/>
              </a:rPr>
              <a:t>Overall Survival</a:t>
            </a:r>
          </a:p>
        </p:txBody>
      </p:sp>
      <p:sp>
        <p:nvSpPr>
          <p:cNvPr id="15" name="TextBox 14">
            <a:extLst>
              <a:ext uri="{FF2B5EF4-FFF2-40B4-BE49-F238E27FC236}">
                <a16:creationId xmlns:a16="http://schemas.microsoft.com/office/drawing/2014/main" id="{D5707208-1589-72C3-A56B-6EDCE3594BE8}"/>
              </a:ext>
            </a:extLst>
          </p:cNvPr>
          <p:cNvSpPr txBox="1"/>
          <p:nvPr/>
        </p:nvSpPr>
        <p:spPr>
          <a:xfrm>
            <a:off x="9838494" y="4417455"/>
            <a:ext cx="2202847" cy="338554"/>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Median FU 72 months</a:t>
            </a:r>
          </a:p>
        </p:txBody>
      </p:sp>
      <p:sp>
        <p:nvSpPr>
          <p:cNvPr id="16" name="TextBox 15">
            <a:extLst>
              <a:ext uri="{FF2B5EF4-FFF2-40B4-BE49-F238E27FC236}">
                <a16:creationId xmlns:a16="http://schemas.microsoft.com/office/drawing/2014/main" id="{3C16DD47-51AC-817B-FCC1-45410AF157F8}"/>
              </a:ext>
            </a:extLst>
          </p:cNvPr>
          <p:cNvSpPr txBox="1"/>
          <p:nvPr/>
        </p:nvSpPr>
        <p:spPr>
          <a:xfrm>
            <a:off x="9598740" y="2399378"/>
            <a:ext cx="2678938" cy="584775"/>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panose="020B0604020202020204"/>
                <a:ea typeface="+mn-ea"/>
                <a:cs typeface="+mn-cs"/>
              </a:rPr>
              <a:t>+10.2 months</a:t>
            </a:r>
          </a:p>
        </p:txBody>
      </p:sp>
      <p:pic>
        <p:nvPicPr>
          <p:cNvPr id="17" name="Picture 16">
            <a:extLst>
              <a:ext uri="{FF2B5EF4-FFF2-40B4-BE49-F238E27FC236}">
                <a16:creationId xmlns:a16="http://schemas.microsoft.com/office/drawing/2014/main" id="{BA53897F-B612-D96E-B79E-22F2EFE9F603}"/>
              </a:ext>
            </a:extLst>
          </p:cNvPr>
          <p:cNvPicPr>
            <a:picLocks noChangeAspect="1"/>
          </p:cNvPicPr>
          <p:nvPr/>
        </p:nvPicPr>
        <p:blipFill>
          <a:blip r:embed="rId8"/>
          <a:stretch>
            <a:fillRect/>
          </a:stretch>
        </p:blipFill>
        <p:spPr>
          <a:xfrm>
            <a:off x="2834955" y="4502840"/>
            <a:ext cx="5699832" cy="2331017"/>
          </a:xfrm>
          <a:prstGeom prst="rect">
            <a:avLst/>
          </a:prstGeom>
        </p:spPr>
      </p:pic>
      <p:sp>
        <p:nvSpPr>
          <p:cNvPr id="18" name="TextBox 17">
            <a:extLst>
              <a:ext uri="{FF2B5EF4-FFF2-40B4-BE49-F238E27FC236}">
                <a16:creationId xmlns:a16="http://schemas.microsoft.com/office/drawing/2014/main" id="{6FEF3300-5F1A-1E43-F97F-C2B62C4F1B03}"/>
              </a:ext>
            </a:extLst>
          </p:cNvPr>
          <p:cNvSpPr txBox="1"/>
          <p:nvPr/>
        </p:nvSpPr>
        <p:spPr>
          <a:xfrm>
            <a:off x="163824" y="4823682"/>
            <a:ext cx="2450671" cy="748795"/>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000000"/>
                </a:solidFill>
                <a:effectLst/>
                <a:uLnTx/>
                <a:uFillTx/>
                <a:latin typeface="Arial" panose="020B0604020202020204"/>
                <a:ea typeface="+mn-ea"/>
                <a:cs typeface="+mn-cs"/>
              </a:rPr>
              <a:t>Overall Survival</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000000"/>
                </a:solidFill>
                <a:effectLst/>
                <a:uLnTx/>
                <a:uFillTx/>
                <a:latin typeface="Arial" panose="020B0604020202020204"/>
                <a:ea typeface="+mn-ea"/>
                <a:cs typeface="+mn-cs"/>
              </a:rPr>
              <a:t>Subgroup Analysis</a:t>
            </a:r>
          </a:p>
        </p:txBody>
      </p:sp>
      <p:sp>
        <p:nvSpPr>
          <p:cNvPr id="19" name="TextBox 18">
            <a:extLst>
              <a:ext uri="{FF2B5EF4-FFF2-40B4-BE49-F238E27FC236}">
                <a16:creationId xmlns:a16="http://schemas.microsoft.com/office/drawing/2014/main" id="{A7EE0137-F18B-915D-A10B-CF7E00D96C88}"/>
              </a:ext>
            </a:extLst>
          </p:cNvPr>
          <p:cNvSpPr txBox="1"/>
          <p:nvPr/>
        </p:nvSpPr>
        <p:spPr>
          <a:xfrm>
            <a:off x="465132" y="6232123"/>
            <a:ext cx="2259593" cy="318100"/>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a:ln>
                  <a:noFill/>
                </a:ln>
                <a:solidFill>
                  <a:srgbClr val="000000"/>
                </a:solidFill>
                <a:effectLst/>
                <a:uLnTx/>
                <a:uFillTx/>
                <a:latin typeface="Arial" panose="020B0604020202020204"/>
                <a:ea typeface="+mn-ea"/>
                <a:cs typeface="+mn-cs"/>
              </a:rPr>
              <a:t>Clamp A ESMO 2025</a:t>
            </a:r>
          </a:p>
        </p:txBody>
      </p:sp>
      <p:sp>
        <p:nvSpPr>
          <p:cNvPr id="8" name="TextBox 7">
            <a:extLst>
              <a:ext uri="{FF2B5EF4-FFF2-40B4-BE49-F238E27FC236}">
                <a16:creationId xmlns:a16="http://schemas.microsoft.com/office/drawing/2014/main" id="{D72CD6EC-0531-6147-2F1F-FC6A76A4753B}"/>
              </a:ext>
            </a:extLst>
          </p:cNvPr>
          <p:cNvSpPr txBox="1"/>
          <p:nvPr/>
        </p:nvSpPr>
        <p:spPr>
          <a:xfrm>
            <a:off x="9037234" y="6298640"/>
            <a:ext cx="3133854" cy="523220"/>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Courtesy of Angeles Alvarez Secord, MD, MHSc</a:t>
            </a:r>
          </a:p>
        </p:txBody>
      </p:sp>
    </p:spTree>
    <p:extLst>
      <p:ext uri="{BB962C8B-B14F-4D97-AF65-F5344CB8AC3E}">
        <p14:creationId xmlns:p14="http://schemas.microsoft.com/office/powerpoint/2010/main" val="209844141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92FB487-AF2E-99B9-6A9A-EF25705F06E3}"/>
              </a:ext>
            </a:extLst>
          </p:cNvPr>
          <p:cNvPicPr>
            <a:picLocks noChangeAspect="1"/>
          </p:cNvPicPr>
          <p:nvPr/>
        </p:nvPicPr>
        <p:blipFill>
          <a:blip r:embed="rId3"/>
          <a:stretch>
            <a:fillRect/>
          </a:stretch>
        </p:blipFill>
        <p:spPr>
          <a:xfrm>
            <a:off x="0" y="-128258"/>
            <a:ext cx="12192000" cy="1325563"/>
          </a:xfrm>
          <a:prstGeom prst="rect">
            <a:avLst/>
          </a:prstGeom>
        </p:spPr>
      </p:pic>
      <p:pic>
        <p:nvPicPr>
          <p:cNvPr id="12" name="Picture 11">
            <a:extLst>
              <a:ext uri="{FF2B5EF4-FFF2-40B4-BE49-F238E27FC236}">
                <a16:creationId xmlns:a16="http://schemas.microsoft.com/office/drawing/2014/main" id="{8BA07EC8-E5E7-452F-B51E-D92740C06662}"/>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0" y="1421466"/>
            <a:ext cx="8478738" cy="2412467"/>
          </a:xfrm>
          <a:prstGeom prst="rect">
            <a:avLst/>
          </a:prstGeom>
        </p:spPr>
      </p:pic>
      <p:sp>
        <p:nvSpPr>
          <p:cNvPr id="2" name="Title 1">
            <a:extLst>
              <a:ext uri="{FF2B5EF4-FFF2-40B4-BE49-F238E27FC236}">
                <a16:creationId xmlns:a16="http://schemas.microsoft.com/office/drawing/2014/main" id="{460A9D6A-2F1A-A765-2B27-F625D2D7B8FF}"/>
              </a:ext>
            </a:extLst>
          </p:cNvPr>
          <p:cNvSpPr>
            <a:spLocks noGrp="1"/>
          </p:cNvSpPr>
          <p:nvPr>
            <p:ph type="title"/>
          </p:nvPr>
        </p:nvSpPr>
        <p:spPr>
          <a:xfrm>
            <a:off x="1103243" y="0"/>
            <a:ext cx="10919424" cy="1325563"/>
          </a:xfrm>
        </p:spPr>
        <p:txBody>
          <a:bodyPr/>
          <a:lstStyle/>
          <a:p>
            <a:r>
              <a:rPr lang="en-US" sz="2667" dirty="0">
                <a:solidFill>
                  <a:schemeClr val="bg1"/>
                </a:solidFill>
              </a:rPr>
              <a:t>DESTINY-Ovarian01 (DO-01) Phase 3 Study of trastuzumab deruxtecan (T-DXd) with bevacizumab vs bevacizumab monotherapy 1L maintenance in HER2-expressing ovarian cancer</a:t>
            </a:r>
          </a:p>
        </p:txBody>
      </p:sp>
      <p:sp>
        <p:nvSpPr>
          <p:cNvPr id="13" name="TextBox 12">
            <a:extLst>
              <a:ext uri="{FF2B5EF4-FFF2-40B4-BE49-F238E27FC236}">
                <a16:creationId xmlns:a16="http://schemas.microsoft.com/office/drawing/2014/main" id="{98E9B4EC-22B5-2B37-2368-9F72AB546F55}"/>
              </a:ext>
            </a:extLst>
          </p:cNvPr>
          <p:cNvSpPr txBox="1"/>
          <p:nvPr/>
        </p:nvSpPr>
        <p:spPr>
          <a:xfrm>
            <a:off x="3757405" y="4215553"/>
            <a:ext cx="4268995" cy="1323439"/>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70C0"/>
                </a:solidFill>
                <a:effectLst/>
                <a:uLnTx/>
                <a:uFillTx/>
                <a:latin typeface="Arial" panose="020B0604020202020204"/>
                <a:ea typeface="+mn-ea"/>
                <a:cs typeface="+mn-cs"/>
              </a:rPr>
              <a:t>Stratification Factors: </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Arial" panose="020B0604020202020204"/>
                <a:ea typeface="+mn-ea"/>
                <a:cs typeface="+mn-cs"/>
              </a:rPr>
              <a:t>HER2 expression (3+ vs 2+ vs 1+)</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Arial" panose="020B0604020202020204"/>
                <a:ea typeface="+mn-ea"/>
                <a:cs typeface="+mn-cs"/>
              </a:rPr>
              <a:t>Surgical outcome (No residual vs residual vs no surgery)</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Arial" panose="020B0604020202020204"/>
                <a:ea typeface="+mn-ea"/>
                <a:cs typeface="+mn-cs"/>
              </a:rPr>
              <a:t>Histology (HGSC vs </a:t>
            </a:r>
            <a:r>
              <a:rPr kumimoji="0" lang="en-US" sz="1600" b="0" i="0" u="none" strike="noStrike" kern="1200" cap="none" spc="0" normalizeH="0" baseline="0" noProof="0" dirty="0" err="1">
                <a:ln>
                  <a:noFill/>
                </a:ln>
                <a:solidFill>
                  <a:srgbClr val="0070C0"/>
                </a:solidFill>
                <a:effectLst/>
                <a:uLnTx/>
                <a:uFillTx/>
                <a:latin typeface="Arial" panose="020B0604020202020204"/>
                <a:ea typeface="+mn-ea"/>
                <a:cs typeface="+mn-cs"/>
              </a:rPr>
              <a:t>nonserous</a:t>
            </a:r>
            <a:r>
              <a:rPr kumimoji="0" lang="en-US" sz="1600" b="0" i="0" u="none" strike="noStrike" kern="1200" cap="none" spc="0" normalizeH="0" baseline="0" noProof="0" dirty="0">
                <a:ln>
                  <a:noFill/>
                </a:ln>
                <a:solidFill>
                  <a:srgbClr val="0070C0"/>
                </a:solidFill>
                <a:effectLst/>
                <a:uLnTx/>
                <a:uFillTx/>
                <a:latin typeface="Arial" panose="020B0604020202020204"/>
                <a:ea typeface="+mn-ea"/>
                <a:cs typeface="+mn-cs"/>
              </a:rPr>
              <a:t>)</a:t>
            </a:r>
          </a:p>
        </p:txBody>
      </p:sp>
      <p:sp>
        <p:nvSpPr>
          <p:cNvPr id="14" name="TextBox 13">
            <a:extLst>
              <a:ext uri="{FF2B5EF4-FFF2-40B4-BE49-F238E27FC236}">
                <a16:creationId xmlns:a16="http://schemas.microsoft.com/office/drawing/2014/main" id="{78E2432E-567B-17F5-765F-F476D8EA2963}"/>
              </a:ext>
            </a:extLst>
          </p:cNvPr>
          <p:cNvSpPr txBox="1"/>
          <p:nvPr/>
        </p:nvSpPr>
        <p:spPr>
          <a:xfrm>
            <a:off x="104667" y="5800237"/>
            <a:ext cx="10781677" cy="584775"/>
          </a:xfrm>
          <a:prstGeom prst="rect">
            <a:avLst/>
          </a:prstGeom>
          <a:noFill/>
          <a:ln>
            <a:solidFill>
              <a:srgbClr val="0070C0"/>
            </a:solidFill>
          </a:ln>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T-</a:t>
            </a:r>
            <a:r>
              <a:rPr kumimoji="0" lang="en-US" sz="1600" b="0" i="0" u="none" strike="noStrike" kern="1200" cap="none" spc="0" normalizeH="0" baseline="0" noProof="0" dirty="0" err="1">
                <a:ln>
                  <a:noFill/>
                </a:ln>
                <a:solidFill>
                  <a:srgbClr val="000000"/>
                </a:solidFill>
                <a:effectLst/>
                <a:uLnTx/>
                <a:uFillTx/>
                <a:latin typeface="Arial" panose="020B0604020202020204"/>
                <a:ea typeface="+mn-ea"/>
                <a:cs typeface="+mn-cs"/>
              </a:rPr>
              <a:t>DXd</a:t>
            </a: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 for a maximum of 34 cycles and BEV for up to 16 cycles (maximum 22 cycles including concurrent with 1L chemotherapy or until PD, unacceptable toxicity, withdrawal consent or study termination.</a:t>
            </a:r>
          </a:p>
        </p:txBody>
      </p:sp>
      <p:sp>
        <p:nvSpPr>
          <p:cNvPr id="15" name="TextBox 14">
            <a:extLst>
              <a:ext uri="{FF2B5EF4-FFF2-40B4-BE49-F238E27FC236}">
                <a16:creationId xmlns:a16="http://schemas.microsoft.com/office/drawing/2014/main" id="{0C4F5125-D5EB-E720-4B7B-C81C56E0DAFD}"/>
              </a:ext>
            </a:extLst>
          </p:cNvPr>
          <p:cNvSpPr txBox="1"/>
          <p:nvPr/>
        </p:nvSpPr>
        <p:spPr>
          <a:xfrm>
            <a:off x="2807312" y="3154860"/>
            <a:ext cx="2162772" cy="297454"/>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00000"/>
                </a:solidFill>
                <a:effectLst/>
                <a:uLnTx/>
                <a:uFillTx/>
                <a:latin typeface="Arial" panose="020B0604020202020204"/>
                <a:ea typeface="+mn-ea"/>
                <a:cs typeface="+mn-cs"/>
              </a:rPr>
              <a:t>Primary Objective: Safety </a:t>
            </a:r>
          </a:p>
        </p:txBody>
      </p:sp>
      <p:sp>
        <p:nvSpPr>
          <p:cNvPr id="17" name="TextBox 16">
            <a:extLst>
              <a:ext uri="{FF2B5EF4-FFF2-40B4-BE49-F238E27FC236}">
                <a16:creationId xmlns:a16="http://schemas.microsoft.com/office/drawing/2014/main" id="{64B80B92-2DF2-80C7-EDB6-1A1B03340E57}"/>
              </a:ext>
            </a:extLst>
          </p:cNvPr>
          <p:cNvSpPr txBox="1"/>
          <p:nvPr/>
        </p:nvSpPr>
        <p:spPr>
          <a:xfrm>
            <a:off x="8583405" y="1261019"/>
            <a:ext cx="3608595" cy="3661772"/>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000000"/>
                </a:solidFill>
                <a:effectLst/>
                <a:uLnTx/>
                <a:uFillTx/>
                <a:latin typeface="Arial" panose="020B0604020202020204"/>
                <a:ea typeface="+mn-ea"/>
                <a:cs typeface="+mn-cs"/>
              </a:rPr>
              <a:t>Primary Endpoint: </a:t>
            </a:r>
            <a:r>
              <a:rPr kumimoji="0" lang="en-US" sz="1333" b="0" i="0" u="none" strike="noStrike" kern="1200" cap="none" spc="0" normalizeH="0" baseline="0" noProof="0" dirty="0">
                <a:ln>
                  <a:noFill/>
                </a:ln>
                <a:solidFill>
                  <a:srgbClr val="000000"/>
                </a:solidFill>
                <a:effectLst/>
                <a:uLnTx/>
                <a:uFillTx/>
                <a:latin typeface="Arial" panose="020B0604020202020204"/>
                <a:ea typeface="+mn-ea"/>
                <a:cs typeface="+mn-cs"/>
              </a:rPr>
              <a:t>PFS by BICR in HER2 IHC 3+/2+ population</a:t>
            </a: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000000"/>
                </a:solidFill>
                <a:effectLst/>
                <a:uLnTx/>
                <a:uFillTx/>
                <a:latin typeface="Arial" panose="020B0604020202020204"/>
                <a:ea typeface="+mn-ea"/>
                <a:cs typeface="+mn-cs"/>
              </a:rPr>
              <a:t>Key Secondary: </a:t>
            </a:r>
            <a:r>
              <a:rPr kumimoji="0" lang="en-US" sz="1333" b="0" i="0" u="none" strike="noStrike" kern="1200" cap="none" spc="0" normalizeH="0" baseline="0" noProof="0" dirty="0">
                <a:ln>
                  <a:noFill/>
                </a:ln>
                <a:solidFill>
                  <a:srgbClr val="000000"/>
                </a:solidFill>
                <a:effectLst/>
                <a:uLnTx/>
                <a:uFillTx/>
                <a:latin typeface="Arial" panose="020B0604020202020204"/>
                <a:ea typeface="+mn-ea"/>
                <a:cs typeface="+mn-cs"/>
              </a:rPr>
              <a:t>OS HER2 3+/2+ population</a:t>
            </a: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000000"/>
                </a:solidFill>
                <a:effectLst/>
                <a:uLnTx/>
                <a:uFillTx/>
                <a:latin typeface="Arial" panose="020B0604020202020204"/>
                <a:ea typeface="+mn-ea"/>
                <a:cs typeface="+mn-cs"/>
              </a:rPr>
              <a:t>Secondary: </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00000"/>
                </a:solidFill>
                <a:effectLst/>
                <a:uLnTx/>
                <a:uFillTx/>
                <a:latin typeface="Arial" panose="020B0604020202020204"/>
                <a:ea typeface="+mn-ea"/>
                <a:cs typeface="+mn-cs"/>
              </a:rPr>
              <a:t>PFS by BICR HER2 3+/2+/1+</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00000"/>
                </a:solidFill>
                <a:effectLst/>
                <a:uLnTx/>
                <a:uFillTx/>
                <a:latin typeface="Arial" panose="020B0604020202020204"/>
                <a:ea typeface="+mn-ea"/>
                <a:cs typeface="+mn-cs"/>
              </a:rPr>
              <a:t>OS HER2 3+/2+/1+</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00000"/>
                </a:solidFill>
                <a:effectLst/>
                <a:uLnTx/>
                <a:uFillTx/>
                <a:latin typeface="Arial" panose="020B0604020202020204"/>
                <a:ea typeface="+mn-ea"/>
                <a:cs typeface="+mn-cs"/>
              </a:rPr>
              <a:t>PFS and PFS2 HER2 3+/2+ and 3+/2+/1+</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00000"/>
                </a:solidFill>
                <a:effectLst/>
                <a:uLnTx/>
                <a:uFillTx/>
                <a:latin typeface="Arial" panose="020B0604020202020204"/>
                <a:ea typeface="+mn-ea"/>
                <a:cs typeface="+mn-cs"/>
              </a:rPr>
              <a:t>ORR and DOR by BICR HER2 3+/2+ and 3+/2+/1+</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00000"/>
                </a:solidFill>
                <a:effectLst/>
                <a:uLnTx/>
                <a:uFillTx/>
                <a:latin typeface="Arial" panose="020B0604020202020204"/>
                <a:ea typeface="+mn-ea"/>
                <a:cs typeface="+mn-cs"/>
              </a:rPr>
              <a:t>TFST/TSST HER2 3+/2+ and 3+/2+/1+</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00000"/>
                </a:solidFill>
                <a:effectLst/>
                <a:uLnTx/>
                <a:uFillTx/>
                <a:latin typeface="Arial" panose="020B0604020202020204"/>
                <a:ea typeface="+mn-ea"/>
                <a:cs typeface="+mn-cs"/>
              </a:rPr>
              <a:t>Safety &amp; PROs</a:t>
            </a: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000000"/>
                </a:solidFill>
                <a:effectLst/>
                <a:uLnTx/>
                <a:uFillTx/>
                <a:latin typeface="Arial" panose="020B0604020202020204"/>
                <a:ea typeface="+mn-ea"/>
                <a:cs typeface="+mn-cs"/>
              </a:rPr>
              <a:t>Exploratory:</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00000"/>
                </a:solidFill>
                <a:effectLst/>
                <a:uLnTx/>
                <a:uFillTx/>
                <a:latin typeface="Arial" panose="020B0604020202020204"/>
                <a:ea typeface="+mn-ea"/>
                <a:cs typeface="+mn-cs"/>
              </a:rPr>
              <a:t>CBR by BICR HER2 3+/2+ and 3+/2+/1+</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00000"/>
                </a:solidFill>
                <a:effectLst/>
                <a:uLnTx/>
                <a:uFillTx/>
                <a:latin typeface="Arial" panose="020B0604020202020204"/>
                <a:ea typeface="+mn-ea"/>
                <a:cs typeface="+mn-cs"/>
              </a:rPr>
              <a:t>PFS by CA125 HER2 3+/2+ and 3+/2+/1+</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err="1">
                <a:ln>
                  <a:noFill/>
                </a:ln>
                <a:solidFill>
                  <a:srgbClr val="000000"/>
                </a:solidFill>
                <a:effectLst/>
                <a:uLnTx/>
                <a:uFillTx/>
                <a:latin typeface="Arial" panose="020B0604020202020204"/>
                <a:ea typeface="+mn-ea"/>
                <a:cs typeface="+mn-cs"/>
              </a:rPr>
              <a:t>HRQoL</a:t>
            </a:r>
            <a:endParaRPr kumimoji="0" lang="en-US" sz="1333"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8" name="TextBox 17">
            <a:extLst>
              <a:ext uri="{FF2B5EF4-FFF2-40B4-BE49-F238E27FC236}">
                <a16:creationId xmlns:a16="http://schemas.microsoft.com/office/drawing/2014/main" id="{B2C8E822-A401-A19B-38ED-6489E1B22CF2}"/>
              </a:ext>
            </a:extLst>
          </p:cNvPr>
          <p:cNvSpPr txBox="1"/>
          <p:nvPr/>
        </p:nvSpPr>
        <p:spPr>
          <a:xfrm>
            <a:off x="104667" y="4163739"/>
            <a:ext cx="3403600" cy="502573"/>
          </a:xfrm>
          <a:prstGeom prst="rect">
            <a:avLst/>
          </a:prstGeom>
          <a:noFill/>
          <a:ln>
            <a:solidFill>
              <a:srgbClr val="0070C0"/>
            </a:solidFill>
          </a:ln>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00000"/>
                </a:solidFill>
                <a:effectLst/>
                <a:uLnTx/>
                <a:uFillTx/>
                <a:latin typeface="Arial" panose="020B0604020202020204"/>
                <a:ea typeface="+mn-ea"/>
                <a:cs typeface="+mn-cs"/>
              </a:rPr>
              <a:t>Minimum 30% with HER2 IHC 3+</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00000"/>
                </a:solidFill>
                <a:effectLst/>
                <a:uLnTx/>
                <a:uFillTx/>
                <a:latin typeface="Arial" panose="020B0604020202020204"/>
                <a:ea typeface="+mn-ea"/>
                <a:cs typeface="+mn-cs"/>
              </a:rPr>
              <a:t>Maximum 15% with HER2 IHC 1+</a:t>
            </a:r>
          </a:p>
        </p:txBody>
      </p:sp>
      <p:sp>
        <p:nvSpPr>
          <p:cNvPr id="20" name="TextBox 19">
            <a:extLst>
              <a:ext uri="{FF2B5EF4-FFF2-40B4-BE49-F238E27FC236}">
                <a16:creationId xmlns:a16="http://schemas.microsoft.com/office/drawing/2014/main" id="{FE19D8F1-4AC6-08EC-0E03-4EFBFA1978CF}"/>
              </a:ext>
            </a:extLst>
          </p:cNvPr>
          <p:cNvSpPr txBox="1"/>
          <p:nvPr/>
        </p:nvSpPr>
        <p:spPr>
          <a:xfrm>
            <a:off x="4128144" y="6417794"/>
            <a:ext cx="3576523" cy="338554"/>
          </a:xfrm>
          <a:prstGeom prst="rect">
            <a:avLst/>
          </a:prstGeom>
          <a:noFill/>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000000"/>
                </a:solidFill>
                <a:effectLst/>
                <a:uLnTx/>
                <a:uFillTx/>
                <a:latin typeface="Helvetica" pitchFamily="2" charset="0"/>
                <a:ea typeface="+mn-ea"/>
                <a:cs typeface="+mn-cs"/>
              </a:rPr>
              <a:t>González-Martín A ESMO GYN 2025</a:t>
            </a:r>
            <a:endParaRPr kumimoji="0" lang="en-US" sz="1600" b="0" i="0" u="none" strike="noStrike" kern="1200" cap="none" spc="0" normalizeH="0" baseline="0" noProof="0" dirty="0">
              <a:ln>
                <a:noFill/>
              </a:ln>
              <a:solidFill>
                <a:srgbClr val="000000"/>
              </a:solidFill>
              <a:effectLst/>
              <a:uLnTx/>
              <a:uFillTx/>
              <a:latin typeface="Helvetica" pitchFamily="2" charset="0"/>
              <a:ea typeface="+mn-ea"/>
              <a:cs typeface="+mn-cs"/>
            </a:endParaRPr>
          </a:p>
        </p:txBody>
      </p:sp>
      <p:sp>
        <p:nvSpPr>
          <p:cNvPr id="3" name="TextBox 2">
            <a:extLst>
              <a:ext uri="{FF2B5EF4-FFF2-40B4-BE49-F238E27FC236}">
                <a16:creationId xmlns:a16="http://schemas.microsoft.com/office/drawing/2014/main" id="{4240DCD8-EABB-47E7-EEF2-530E22235D17}"/>
              </a:ext>
            </a:extLst>
          </p:cNvPr>
          <p:cNvSpPr txBox="1"/>
          <p:nvPr/>
        </p:nvSpPr>
        <p:spPr>
          <a:xfrm>
            <a:off x="8183082" y="6550223"/>
            <a:ext cx="4008918" cy="307777"/>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Courtesy of Angeles Alvarez Secord, MD, MHSc</a:t>
            </a:r>
          </a:p>
        </p:txBody>
      </p:sp>
    </p:spTree>
    <p:extLst>
      <p:ext uri="{BB962C8B-B14F-4D97-AF65-F5344CB8AC3E}">
        <p14:creationId xmlns:p14="http://schemas.microsoft.com/office/powerpoint/2010/main" val="209097371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1C4E7F-7A7A-BDA2-4F3B-65A5AF57255A}"/>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B3EDD22F-D676-8ACE-367E-684309CDFAF1}"/>
              </a:ext>
            </a:extLst>
          </p:cNvPr>
          <p:cNvPicPr>
            <a:picLocks noChangeAspect="1"/>
          </p:cNvPicPr>
          <p:nvPr/>
        </p:nvPicPr>
        <p:blipFill>
          <a:blip r:embed="rId3"/>
          <a:stretch>
            <a:fillRect/>
          </a:stretch>
        </p:blipFill>
        <p:spPr>
          <a:xfrm>
            <a:off x="0" y="24143"/>
            <a:ext cx="12192000" cy="933632"/>
          </a:xfrm>
          <a:prstGeom prst="rect">
            <a:avLst/>
          </a:prstGeom>
        </p:spPr>
      </p:pic>
      <p:pic>
        <p:nvPicPr>
          <p:cNvPr id="4" name="Picture 3">
            <a:extLst>
              <a:ext uri="{FF2B5EF4-FFF2-40B4-BE49-F238E27FC236}">
                <a16:creationId xmlns:a16="http://schemas.microsoft.com/office/drawing/2014/main" id="{DA083B31-CF03-6C8D-BDBE-F348FAB16746}"/>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146194" y="3095656"/>
            <a:ext cx="5385815" cy="3451448"/>
          </a:xfrm>
          <a:prstGeom prst="rect">
            <a:avLst/>
          </a:prstGeom>
        </p:spPr>
      </p:pic>
      <p:pic>
        <p:nvPicPr>
          <p:cNvPr id="14" name="Picture 13">
            <a:extLst>
              <a:ext uri="{FF2B5EF4-FFF2-40B4-BE49-F238E27FC236}">
                <a16:creationId xmlns:a16="http://schemas.microsoft.com/office/drawing/2014/main" id="{A2E00672-3B3C-38C4-1714-B2EDC44FDECE}"/>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tretch>
            <a:fillRect/>
          </a:stretch>
        </p:blipFill>
        <p:spPr>
          <a:xfrm>
            <a:off x="7020440" y="3095656"/>
            <a:ext cx="4781669" cy="3451448"/>
          </a:xfrm>
          <a:prstGeom prst="rect">
            <a:avLst/>
          </a:prstGeom>
          <a:blipFill dpi="0" rotWithShape="1">
            <a:blip r:embed="rId8">
              <a:alphaModFix amt="0"/>
            </a:blip>
            <a:srcRect/>
            <a:tile tx="0" ty="0" sx="100000" sy="100000" flip="none" algn="tl"/>
          </a:blipFill>
        </p:spPr>
      </p:pic>
      <p:sp>
        <p:nvSpPr>
          <p:cNvPr id="20" name="Title 6">
            <a:extLst>
              <a:ext uri="{FF2B5EF4-FFF2-40B4-BE49-F238E27FC236}">
                <a16:creationId xmlns:a16="http://schemas.microsoft.com/office/drawing/2014/main" id="{848CB708-77E0-AB0F-AC47-862E4002A34F}"/>
              </a:ext>
            </a:extLst>
          </p:cNvPr>
          <p:cNvSpPr txBox="1">
            <a:spLocks/>
          </p:cNvSpPr>
          <p:nvPr/>
        </p:nvSpPr>
        <p:spPr>
          <a:xfrm>
            <a:off x="1344706" y="3"/>
            <a:ext cx="10847295" cy="829632"/>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Arial" panose="020B0604020202020204"/>
                <a:ea typeface="+mj-ea"/>
                <a:cs typeface="+mj-cs"/>
              </a:rPr>
              <a:t>AURELIA Open-Label Phase III Trial </a:t>
            </a:r>
          </a:p>
        </p:txBody>
      </p:sp>
      <p:sp>
        <p:nvSpPr>
          <p:cNvPr id="7" name="TextBox 6">
            <a:extLst>
              <a:ext uri="{FF2B5EF4-FFF2-40B4-BE49-F238E27FC236}">
                <a16:creationId xmlns:a16="http://schemas.microsoft.com/office/drawing/2014/main" id="{7CFC411B-698E-E9D0-44D7-0496127D0F44}"/>
              </a:ext>
            </a:extLst>
          </p:cNvPr>
          <p:cNvSpPr txBox="1"/>
          <p:nvPr/>
        </p:nvSpPr>
        <p:spPr>
          <a:xfrm>
            <a:off x="4847779" y="6387897"/>
            <a:ext cx="2907688" cy="502573"/>
          </a:xfrm>
          <a:prstGeom prst="rect">
            <a:avLst/>
          </a:prstGeom>
          <a:noFill/>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333" b="0" i="1" u="none" strike="noStrike" kern="1200" cap="none" spc="0" normalizeH="0" baseline="0" noProof="0" dirty="0" err="1">
                <a:ln>
                  <a:noFill/>
                </a:ln>
                <a:solidFill>
                  <a:srgbClr val="000000"/>
                </a:solidFill>
                <a:effectLst/>
                <a:uLnTx/>
                <a:uFillTx/>
                <a:latin typeface="Arial" panose="020B0604020202020204"/>
                <a:ea typeface="+mn-ea"/>
                <a:cs typeface="+mn-cs"/>
              </a:rPr>
              <a:t>Pujade</a:t>
            </a:r>
            <a:r>
              <a:rPr kumimoji="0" lang="en-US" sz="1333" b="0" i="1" u="none" strike="noStrike" kern="1200" cap="none" spc="0" normalizeH="0" baseline="0" noProof="0" dirty="0">
                <a:ln>
                  <a:noFill/>
                </a:ln>
                <a:solidFill>
                  <a:srgbClr val="000000"/>
                </a:solidFill>
                <a:effectLst/>
                <a:uLnTx/>
                <a:uFillTx/>
                <a:latin typeface="Arial" panose="020B0604020202020204"/>
                <a:ea typeface="+mn-ea"/>
                <a:cs typeface="+mn-cs"/>
              </a:rPr>
              <a:t>-Lauraine E JCO 2014</a:t>
            </a: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6" name="Picture 5">
            <a:extLst>
              <a:ext uri="{FF2B5EF4-FFF2-40B4-BE49-F238E27FC236}">
                <a16:creationId xmlns:a16="http://schemas.microsoft.com/office/drawing/2014/main" id="{A8FB7CFB-A81A-CE7A-D25F-D4313EBCD541}"/>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25000"/>
                    </a14:imgEffect>
                  </a14:imgLayer>
                </a14:imgProps>
              </a:ext>
            </a:extLst>
          </a:blip>
          <a:stretch>
            <a:fillRect/>
          </a:stretch>
        </p:blipFill>
        <p:spPr>
          <a:xfrm>
            <a:off x="643661" y="829635"/>
            <a:ext cx="11050872" cy="2266021"/>
          </a:xfrm>
          <a:prstGeom prst="rect">
            <a:avLst/>
          </a:prstGeom>
        </p:spPr>
      </p:pic>
      <p:sp>
        <p:nvSpPr>
          <p:cNvPr id="3" name="TextBox 2">
            <a:extLst>
              <a:ext uri="{FF2B5EF4-FFF2-40B4-BE49-F238E27FC236}">
                <a16:creationId xmlns:a16="http://schemas.microsoft.com/office/drawing/2014/main" id="{EFF3E73F-D83E-B1F7-1549-94565AC7DB76}"/>
              </a:ext>
            </a:extLst>
          </p:cNvPr>
          <p:cNvSpPr txBox="1"/>
          <p:nvPr/>
        </p:nvSpPr>
        <p:spPr>
          <a:xfrm>
            <a:off x="8183082" y="6550223"/>
            <a:ext cx="4008918" cy="307777"/>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Courtesy of Angeles Alvarez Secord, MD, MHSc</a:t>
            </a:r>
          </a:p>
        </p:txBody>
      </p:sp>
    </p:spTree>
    <p:extLst>
      <p:ext uri="{BB962C8B-B14F-4D97-AF65-F5344CB8AC3E}">
        <p14:creationId xmlns:p14="http://schemas.microsoft.com/office/powerpoint/2010/main" val="228195258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ED0C09-9FD8-2946-B45C-16B6C0A5F8D3}"/>
              </a:ext>
            </a:extLst>
          </p:cNvPr>
          <p:cNvPicPr>
            <a:picLocks noChangeAspect="1"/>
          </p:cNvPicPr>
          <p:nvPr/>
        </p:nvPicPr>
        <p:blipFill>
          <a:blip r:embed="rId3"/>
          <a:stretch>
            <a:fillRect/>
          </a:stretch>
        </p:blipFill>
        <p:spPr>
          <a:xfrm>
            <a:off x="0" y="24143"/>
            <a:ext cx="12192000" cy="933632"/>
          </a:xfrm>
          <a:prstGeom prst="rect">
            <a:avLst/>
          </a:prstGeom>
          <a:noFill/>
        </p:spPr>
      </p:pic>
      <p:sp>
        <p:nvSpPr>
          <p:cNvPr id="20" name="Title 6">
            <a:extLst>
              <a:ext uri="{FF2B5EF4-FFF2-40B4-BE49-F238E27FC236}">
                <a16:creationId xmlns:a16="http://schemas.microsoft.com/office/drawing/2014/main" id="{1EC95B1D-6061-4307-D472-B43298FFA873}"/>
              </a:ext>
            </a:extLst>
          </p:cNvPr>
          <p:cNvSpPr txBox="1">
            <a:spLocks/>
          </p:cNvSpPr>
          <p:nvPr/>
        </p:nvSpPr>
        <p:spPr>
          <a:xfrm>
            <a:off x="1165413" y="3"/>
            <a:ext cx="11026588" cy="829632"/>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Arial" panose="020B0604020202020204"/>
                <a:ea typeface="+mj-ea"/>
                <a:cs typeface="+mj-cs"/>
              </a:rPr>
              <a:t>AURELIA Open-Label Phase III Trial </a:t>
            </a:r>
          </a:p>
        </p:txBody>
      </p:sp>
      <p:sp>
        <p:nvSpPr>
          <p:cNvPr id="7" name="TextBox 6">
            <a:extLst>
              <a:ext uri="{FF2B5EF4-FFF2-40B4-BE49-F238E27FC236}">
                <a16:creationId xmlns:a16="http://schemas.microsoft.com/office/drawing/2014/main" id="{A9AA3F1B-4045-8E8C-F1A3-4EDA9B298F53}"/>
              </a:ext>
            </a:extLst>
          </p:cNvPr>
          <p:cNvSpPr txBox="1"/>
          <p:nvPr/>
        </p:nvSpPr>
        <p:spPr>
          <a:xfrm>
            <a:off x="557461" y="6550223"/>
            <a:ext cx="8167617" cy="523220"/>
          </a:xfrm>
          <a:prstGeom prst="rect">
            <a:avLst/>
          </a:prstGeom>
          <a:noFill/>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3B92A6"/>
                </a:solidFill>
                <a:effectLst/>
                <a:uLnTx/>
                <a:uFillTx/>
                <a:latin typeface="Arial" panose="020B0604020202020204"/>
                <a:ea typeface="+mn-ea"/>
                <a:cs typeface="+mn-cs"/>
              </a:rPr>
              <a:t>Pujade</a:t>
            </a:r>
            <a:r>
              <a:rPr kumimoji="0" lang="en-US" sz="1400" b="0" i="0" u="none" strike="noStrike" kern="1200" cap="none" spc="0" normalizeH="0" baseline="0" noProof="0" dirty="0">
                <a:ln>
                  <a:noFill/>
                </a:ln>
                <a:solidFill>
                  <a:srgbClr val="3B92A6"/>
                </a:solidFill>
                <a:effectLst/>
                <a:uLnTx/>
                <a:uFillTx/>
                <a:latin typeface="Arial" panose="020B0604020202020204"/>
                <a:ea typeface="+mn-ea"/>
                <a:cs typeface="+mn-cs"/>
              </a:rPr>
              <a:t>-Lauraine E </a:t>
            </a:r>
            <a:r>
              <a:rPr kumimoji="0" lang="en-US" sz="1400" b="0" i="1" u="none" strike="noStrike" kern="1200" cap="none" spc="0" normalizeH="0" baseline="0" noProof="0" dirty="0">
                <a:ln>
                  <a:noFill/>
                </a:ln>
                <a:solidFill>
                  <a:srgbClr val="3B92A6"/>
                </a:solidFill>
                <a:effectLst/>
                <a:uLnTx/>
                <a:uFillTx/>
                <a:latin typeface="Arial" panose="020B0604020202020204"/>
                <a:ea typeface="+mn-ea"/>
                <a:cs typeface="+mn-cs"/>
              </a:rPr>
              <a:t>JCO </a:t>
            </a:r>
            <a:r>
              <a:rPr kumimoji="0" lang="en-US" sz="1400" b="0" i="0" u="none" strike="noStrike" kern="1200" cap="none" spc="0" normalizeH="0" baseline="0" noProof="0" dirty="0">
                <a:ln>
                  <a:noFill/>
                </a:ln>
                <a:solidFill>
                  <a:srgbClr val="3B92A6"/>
                </a:solidFill>
                <a:effectLst/>
                <a:uLnTx/>
                <a:uFillTx/>
                <a:latin typeface="Arial" panose="020B0604020202020204"/>
                <a:ea typeface="+mn-ea"/>
                <a:cs typeface="+mn-cs"/>
              </a:rPr>
              <a:t>2014; Poveda AM </a:t>
            </a:r>
            <a:r>
              <a:rPr kumimoji="0" lang="en-US" sz="1400" b="0" i="1" u="none" strike="noStrike" kern="1200" cap="none" spc="0" normalizeH="0" baseline="0" noProof="0" dirty="0">
                <a:ln>
                  <a:noFill/>
                </a:ln>
                <a:solidFill>
                  <a:srgbClr val="3B92A6"/>
                </a:solidFill>
                <a:effectLst/>
                <a:uLnTx/>
                <a:uFillTx/>
                <a:latin typeface="Arial" panose="020B0604020202020204"/>
                <a:ea typeface="+mn-ea"/>
                <a:cs typeface="+mn-cs"/>
              </a:rPr>
              <a:t>JCO</a:t>
            </a:r>
            <a:r>
              <a:rPr kumimoji="0" lang="en-US" sz="1400" b="0" i="0" u="none" strike="noStrike" kern="1200" cap="none" spc="0" normalizeH="0" baseline="0" noProof="0" dirty="0">
                <a:ln>
                  <a:noFill/>
                </a:ln>
                <a:solidFill>
                  <a:srgbClr val="3B92A6"/>
                </a:solidFill>
                <a:effectLst/>
                <a:uLnTx/>
                <a:uFillTx/>
                <a:latin typeface="Arial" panose="020B0604020202020204"/>
                <a:ea typeface="+mn-ea"/>
                <a:cs typeface="+mn-cs"/>
              </a:rPr>
              <a:t> 2015 </a:t>
            </a:r>
            <a:r>
              <a:rPr kumimoji="0" lang="en-US" sz="1400" b="0" i="0" u="none" strike="noStrike" kern="1200" cap="none" spc="0" normalizeH="0" baseline="30000" noProof="0" dirty="0">
                <a:ln>
                  <a:noFill/>
                </a:ln>
                <a:solidFill>
                  <a:srgbClr val="3B92A6"/>
                </a:solidFill>
                <a:effectLst/>
                <a:uLnTx/>
                <a:uFillTx/>
                <a:latin typeface="Arial" panose="020B0604020202020204"/>
                <a:ea typeface="+mn-ea"/>
                <a:cs typeface="+mn-cs"/>
              </a:rPr>
              <a:t> </a:t>
            </a:r>
            <a:endParaRPr kumimoji="0" lang="en-US" sz="1400" b="0" i="0" u="none" strike="noStrike" kern="1200" cap="none" spc="0" normalizeH="0" baseline="0" noProof="0" dirty="0">
              <a:ln>
                <a:noFill/>
              </a:ln>
              <a:solidFill>
                <a:srgbClr val="3B92A6"/>
              </a:solidFill>
              <a:effectLst/>
              <a:uLnTx/>
              <a:uFillTx/>
              <a:latin typeface="Arial" panose="020B0604020202020204"/>
              <a:ea typeface="+mn-ea"/>
              <a:cs typeface="+mn-cs"/>
            </a:endParaRP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3B92A6"/>
              </a:solidFill>
              <a:effectLst/>
              <a:uLnTx/>
              <a:uFillTx/>
              <a:latin typeface="Arial" panose="020B0604020202020204"/>
              <a:ea typeface="+mn-ea"/>
              <a:cs typeface="+mn-cs"/>
            </a:endParaRPr>
          </a:p>
        </p:txBody>
      </p:sp>
      <p:pic>
        <p:nvPicPr>
          <p:cNvPr id="15" name="Picture 14">
            <a:extLst>
              <a:ext uri="{FF2B5EF4-FFF2-40B4-BE49-F238E27FC236}">
                <a16:creationId xmlns:a16="http://schemas.microsoft.com/office/drawing/2014/main" id="{02EC22F2-6609-9587-AF58-90767BD6F6A1}"/>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232007" y="980627"/>
            <a:ext cx="3844916" cy="2641787"/>
          </a:xfrm>
          <a:prstGeom prst="rect">
            <a:avLst/>
          </a:prstGeom>
        </p:spPr>
      </p:pic>
      <p:pic>
        <p:nvPicPr>
          <p:cNvPr id="16" name="Picture 15">
            <a:extLst>
              <a:ext uri="{FF2B5EF4-FFF2-40B4-BE49-F238E27FC236}">
                <a16:creationId xmlns:a16="http://schemas.microsoft.com/office/drawing/2014/main" id="{43F27A74-2D12-1998-F937-D35B63C8CF49}"/>
              </a:ext>
            </a:extLst>
          </p:cNvPr>
          <p:cNvPicPr>
            <a:picLocks noChangeAspect="1"/>
          </p:cNvPicPr>
          <p:nvPr/>
        </p:nvPicPr>
        <p:blipFill>
          <a:blip r:embed="rId6"/>
          <a:stretch>
            <a:fillRect/>
          </a:stretch>
        </p:blipFill>
        <p:spPr>
          <a:xfrm>
            <a:off x="1396683" y="3901547"/>
            <a:ext cx="3844916" cy="2596896"/>
          </a:xfrm>
          <a:prstGeom prst="rect">
            <a:avLst/>
          </a:prstGeom>
        </p:spPr>
      </p:pic>
      <p:pic>
        <p:nvPicPr>
          <p:cNvPr id="17" name="Picture 16">
            <a:extLst>
              <a:ext uri="{FF2B5EF4-FFF2-40B4-BE49-F238E27FC236}">
                <a16:creationId xmlns:a16="http://schemas.microsoft.com/office/drawing/2014/main" id="{1A13301B-689E-A73D-ED41-B06E2EAD8EE0}"/>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Layer>
                </a14:imgProps>
              </a:ext>
            </a:extLst>
          </a:blip>
          <a:stretch>
            <a:fillRect/>
          </a:stretch>
        </p:blipFill>
        <p:spPr>
          <a:xfrm>
            <a:off x="6411824" y="3443297"/>
            <a:ext cx="4626508" cy="2895611"/>
          </a:xfrm>
          <a:prstGeom prst="rect">
            <a:avLst/>
          </a:prstGeom>
        </p:spPr>
      </p:pic>
      <p:sp>
        <p:nvSpPr>
          <p:cNvPr id="18" name="TextBox 17">
            <a:extLst>
              <a:ext uri="{FF2B5EF4-FFF2-40B4-BE49-F238E27FC236}">
                <a16:creationId xmlns:a16="http://schemas.microsoft.com/office/drawing/2014/main" id="{36B6EEF1-7464-937B-1173-A5A8D5CC1A1B}"/>
              </a:ext>
            </a:extLst>
          </p:cNvPr>
          <p:cNvSpPr txBox="1"/>
          <p:nvPr/>
        </p:nvSpPr>
        <p:spPr>
          <a:xfrm>
            <a:off x="7565519" y="6232317"/>
            <a:ext cx="1293944" cy="276999"/>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53.3% vs 30.2%</a:t>
            </a:r>
          </a:p>
        </p:txBody>
      </p:sp>
      <p:sp>
        <p:nvSpPr>
          <p:cNvPr id="19" name="TextBox 18">
            <a:extLst>
              <a:ext uri="{FF2B5EF4-FFF2-40B4-BE49-F238E27FC236}">
                <a16:creationId xmlns:a16="http://schemas.microsoft.com/office/drawing/2014/main" id="{0157D69F-644B-AB09-0965-159716F9288E}"/>
              </a:ext>
            </a:extLst>
          </p:cNvPr>
          <p:cNvSpPr txBox="1"/>
          <p:nvPr/>
        </p:nvSpPr>
        <p:spPr>
          <a:xfrm>
            <a:off x="8725078" y="6221443"/>
            <a:ext cx="1208985" cy="276999"/>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13.7% vs 7.8%</a:t>
            </a:r>
          </a:p>
        </p:txBody>
      </p:sp>
      <p:sp>
        <p:nvSpPr>
          <p:cNvPr id="21" name="TextBox 20">
            <a:extLst>
              <a:ext uri="{FF2B5EF4-FFF2-40B4-BE49-F238E27FC236}">
                <a16:creationId xmlns:a16="http://schemas.microsoft.com/office/drawing/2014/main" id="{E621F270-9DE5-4DBD-CBFC-B2C151A95CF7}"/>
              </a:ext>
            </a:extLst>
          </p:cNvPr>
          <p:cNvSpPr txBox="1"/>
          <p:nvPr/>
        </p:nvSpPr>
        <p:spPr>
          <a:xfrm>
            <a:off x="9977983" y="6217162"/>
            <a:ext cx="952505" cy="276999"/>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17% vs 0%</a:t>
            </a:r>
          </a:p>
        </p:txBody>
      </p:sp>
      <p:pic>
        <p:nvPicPr>
          <p:cNvPr id="1026" name="Picture 2">
            <a:extLst>
              <a:ext uri="{FF2B5EF4-FFF2-40B4-BE49-F238E27FC236}">
                <a16:creationId xmlns:a16="http://schemas.microsoft.com/office/drawing/2014/main" id="{40B89CFD-40D3-3138-610B-9636DDCBA196}"/>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7551189" y="1129794"/>
            <a:ext cx="3936766" cy="2367509"/>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FFA92577-F76F-392B-1576-1B2266DDBEE8}"/>
              </a:ext>
            </a:extLst>
          </p:cNvPr>
          <p:cNvSpPr txBox="1"/>
          <p:nvPr/>
        </p:nvSpPr>
        <p:spPr>
          <a:xfrm>
            <a:off x="9329570" y="1134074"/>
            <a:ext cx="1449436" cy="338554"/>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Paracentesis</a:t>
            </a:r>
          </a:p>
        </p:txBody>
      </p:sp>
      <p:sp>
        <p:nvSpPr>
          <p:cNvPr id="3" name="TextBox 2">
            <a:extLst>
              <a:ext uri="{FF2B5EF4-FFF2-40B4-BE49-F238E27FC236}">
                <a16:creationId xmlns:a16="http://schemas.microsoft.com/office/drawing/2014/main" id="{9AB1A57C-F615-C8B8-6970-F8A86A58E76E}"/>
              </a:ext>
            </a:extLst>
          </p:cNvPr>
          <p:cNvSpPr txBox="1"/>
          <p:nvPr/>
        </p:nvSpPr>
        <p:spPr>
          <a:xfrm>
            <a:off x="8183082" y="6550223"/>
            <a:ext cx="4008918" cy="307777"/>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Courtesy of Angeles Alvarez Secord, MD, MHSc</a:t>
            </a:r>
          </a:p>
        </p:txBody>
      </p:sp>
    </p:spTree>
    <p:extLst>
      <p:ext uri="{BB962C8B-B14F-4D97-AF65-F5344CB8AC3E}">
        <p14:creationId xmlns:p14="http://schemas.microsoft.com/office/powerpoint/2010/main" val="261093743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7837540-4333-4A92-0888-1EACC24994F4}"/>
              </a:ext>
            </a:extLst>
          </p:cNvPr>
          <p:cNvPicPr>
            <a:picLocks noChangeAspect="1"/>
          </p:cNvPicPr>
          <p:nvPr/>
        </p:nvPicPr>
        <p:blipFill>
          <a:blip r:embed="rId3"/>
          <a:stretch>
            <a:fillRect/>
          </a:stretch>
        </p:blipFill>
        <p:spPr>
          <a:xfrm>
            <a:off x="0" y="-134185"/>
            <a:ext cx="12192000" cy="1305017"/>
          </a:xfrm>
          <a:prstGeom prst="rect">
            <a:avLst/>
          </a:prstGeom>
        </p:spPr>
      </p:pic>
      <p:sp>
        <p:nvSpPr>
          <p:cNvPr id="6" name="Title 6">
            <a:extLst>
              <a:ext uri="{FF2B5EF4-FFF2-40B4-BE49-F238E27FC236}">
                <a16:creationId xmlns:a16="http://schemas.microsoft.com/office/drawing/2014/main" id="{DECAA282-3382-81F0-D465-4DE9E18A0E3E}"/>
              </a:ext>
            </a:extLst>
          </p:cNvPr>
          <p:cNvSpPr txBox="1">
            <a:spLocks/>
          </p:cNvSpPr>
          <p:nvPr/>
        </p:nvSpPr>
        <p:spPr>
          <a:xfrm>
            <a:off x="965201" y="-79075"/>
            <a:ext cx="10911241" cy="14502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600" b="0" i="0" u="none" strike="noStrike" kern="1200" cap="none" spc="0" normalizeH="0" baseline="0" noProof="0" dirty="0">
                <a:ln>
                  <a:noFill/>
                </a:ln>
                <a:solidFill>
                  <a:srgbClr val="FFFFFF"/>
                </a:solidFill>
                <a:effectLst/>
                <a:uLnTx/>
                <a:uFillTx/>
                <a:latin typeface="Arial" panose="020B0604020202020204"/>
                <a:ea typeface="+mj-ea"/>
                <a:cs typeface="+mj-cs"/>
              </a:rPr>
              <a:t>MIRASOL (GOG 3045/ENGOT-ov55) Phase 3 study MIRV vs Investigator’s Choice Chemotherapy in FR</a:t>
            </a:r>
            <a:r>
              <a:rPr kumimoji="0" lang="el-GR" sz="2600" b="0" i="0" u="none" strike="noStrike" kern="1200" cap="none" spc="0" normalizeH="0" baseline="0" noProof="0" dirty="0">
                <a:ln>
                  <a:noFill/>
                </a:ln>
                <a:solidFill>
                  <a:srgbClr val="FFFFFF"/>
                </a:solidFill>
                <a:effectLst/>
                <a:uLnTx/>
                <a:uFillTx/>
                <a:latin typeface="Arial" panose="020B0604020202020204"/>
                <a:ea typeface="+mj-ea"/>
                <a:cs typeface="+mj-cs"/>
              </a:rPr>
              <a:t>α-</a:t>
            </a:r>
            <a:r>
              <a:rPr kumimoji="0" lang="en-US" sz="2600" b="0" i="0" u="none" strike="noStrike" kern="1200" cap="none" spc="0" normalizeH="0" baseline="0" noProof="0" dirty="0">
                <a:ln>
                  <a:noFill/>
                </a:ln>
                <a:solidFill>
                  <a:srgbClr val="FFFFFF"/>
                </a:solidFill>
                <a:effectLst/>
                <a:uLnTx/>
                <a:uFillTx/>
                <a:latin typeface="Arial" panose="020B0604020202020204"/>
                <a:ea typeface="+mj-ea"/>
                <a:cs typeface="+mj-cs"/>
              </a:rPr>
              <a:t>Positive, Platinum-Resistant Ovarian Cancer (PROC) : Final Overall Survival Analysis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600" b="0" i="0" u="none" strike="noStrike" kern="1200" cap="none" spc="0" normalizeH="0" baseline="30000" noProof="0" dirty="0">
              <a:ln>
                <a:noFill/>
              </a:ln>
              <a:solidFill>
                <a:srgbClr val="FFFFFF"/>
              </a:solidFill>
              <a:effectLst/>
              <a:uLnTx/>
              <a:uFillTx/>
              <a:latin typeface="Arial" panose="020B0604020202020204"/>
              <a:ea typeface="+mj-ea"/>
              <a:cs typeface="+mj-cs"/>
            </a:endParaRPr>
          </a:p>
        </p:txBody>
      </p:sp>
      <p:sp>
        <p:nvSpPr>
          <p:cNvPr id="3" name="TextBox 2">
            <a:extLst>
              <a:ext uri="{FF2B5EF4-FFF2-40B4-BE49-F238E27FC236}">
                <a16:creationId xmlns:a16="http://schemas.microsoft.com/office/drawing/2014/main" id="{78DB4A52-D769-3B38-65CD-A3557898C407}"/>
              </a:ext>
            </a:extLst>
          </p:cNvPr>
          <p:cNvSpPr txBox="1"/>
          <p:nvPr/>
        </p:nvSpPr>
        <p:spPr>
          <a:xfrm>
            <a:off x="169334" y="1262750"/>
            <a:ext cx="3268133" cy="2923301"/>
          </a:xfrm>
          <a:prstGeom prst="rect">
            <a:avLst/>
          </a:prstGeom>
          <a:noFill/>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br>
              <a:rPr kumimoji="0" lang="en-US" sz="3200" b="0" i="0" u="none" strike="noStrike" kern="1200" cap="none" spc="0" normalizeH="0" baseline="0" noProof="0" dirty="0">
                <a:ln>
                  <a:noFill/>
                </a:ln>
                <a:solidFill>
                  <a:srgbClr val="000000"/>
                </a:solidFill>
                <a:effectLst/>
                <a:uLnTx/>
                <a:uFillTx/>
                <a:latin typeface="Arial" panose="020B0604020202020204"/>
                <a:ea typeface="+mn-ea"/>
                <a:cs typeface="+mn-cs"/>
              </a:rPr>
            </a:br>
            <a:endParaRPr kumimoji="0" lang="en-US" sz="32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000000"/>
                </a:solidFill>
                <a:effectLst/>
                <a:uLnTx/>
                <a:uFillTx/>
                <a:latin typeface="Arial" panose="020B0604020202020204"/>
                <a:ea typeface="+mn-ea"/>
                <a:cs typeface="+mn-cs"/>
              </a:rPr>
              <a:t>Key Eligibility</a:t>
            </a:r>
            <a:endParaRPr kumimoji="0" lang="en-US" sz="1333"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00000"/>
                </a:solidFill>
                <a:effectLst/>
                <a:uLnTx/>
                <a:uFillTx/>
                <a:latin typeface="Arial" panose="020B0604020202020204"/>
                <a:ea typeface="+mn-ea"/>
                <a:cs typeface="+mn-cs"/>
              </a:rPr>
              <a:t>•Platinum-resistant disease (PFI ≤6 </a:t>
            </a:r>
            <a:r>
              <a:rPr kumimoji="0" lang="en-US" sz="1333" b="0" i="0" u="none" strike="noStrike" kern="1200" cap="none" spc="0" normalizeH="0" baseline="0" noProof="0" dirty="0" err="1">
                <a:ln>
                  <a:noFill/>
                </a:ln>
                <a:solidFill>
                  <a:srgbClr val="000000"/>
                </a:solidFill>
                <a:effectLst/>
                <a:uLnTx/>
                <a:uFillTx/>
                <a:latin typeface="Arial" panose="020B0604020202020204"/>
                <a:ea typeface="+mn-ea"/>
                <a:cs typeface="+mn-cs"/>
              </a:rPr>
              <a:t>mo</a:t>
            </a:r>
            <a:r>
              <a:rPr kumimoji="0" lang="en-US" sz="1333" b="0" i="0" u="none" strike="noStrike" kern="1200" cap="none" spc="0" normalizeH="0" baseline="0" noProof="0" dirty="0">
                <a:ln>
                  <a:noFill/>
                </a:ln>
                <a:solidFill>
                  <a:srgbClr val="000000"/>
                </a:solidFill>
                <a:effectLst/>
                <a:uLnTx/>
                <a:uFillTx/>
                <a:latin typeface="Arial" panose="020B0604020202020204"/>
                <a:ea typeface="+mn-ea"/>
                <a:cs typeface="+mn-cs"/>
              </a:rPr>
              <a:t>)</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00000"/>
                </a:solidFill>
                <a:effectLst/>
                <a:uLnTx/>
                <a:uFillTx/>
                <a:latin typeface="Arial" panose="020B0604020202020204"/>
                <a:ea typeface="+mn-ea"/>
                <a:cs typeface="+mn-cs"/>
              </a:rPr>
              <a:t>•FR</a:t>
            </a:r>
            <a:r>
              <a:rPr kumimoji="0" lang="el-GR" sz="1333" b="0" i="0" u="none" strike="noStrike" kern="1200" cap="none" spc="0" normalizeH="0" baseline="0" noProof="0" dirty="0">
                <a:ln>
                  <a:noFill/>
                </a:ln>
                <a:solidFill>
                  <a:srgbClr val="000000"/>
                </a:solidFill>
                <a:effectLst/>
                <a:uLnTx/>
                <a:uFillTx/>
                <a:latin typeface="Arial" panose="020B0604020202020204"/>
                <a:ea typeface="+mn-ea"/>
                <a:cs typeface="+mn-cs"/>
              </a:rPr>
              <a:t>α</a:t>
            </a:r>
            <a:r>
              <a:rPr kumimoji="0" lang="en-US" sz="1333" b="0" i="0" u="none" strike="noStrike" kern="1200" cap="none" spc="0" normalizeH="0" baseline="0" noProof="0" dirty="0">
                <a:ln>
                  <a:noFill/>
                </a:ln>
                <a:solidFill>
                  <a:srgbClr val="000000"/>
                </a:solidFill>
                <a:effectLst/>
                <a:uLnTx/>
                <a:uFillTx/>
                <a:latin typeface="Arial" panose="020B0604020202020204"/>
                <a:ea typeface="+mn-ea"/>
                <a:cs typeface="+mn-cs"/>
              </a:rPr>
              <a:t>+ by IHC (≥75% tumor cells with ≥2+ membrane staining)</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00000"/>
                </a:solidFill>
                <a:effectLst/>
                <a:uLnTx/>
                <a:uFillTx/>
                <a:latin typeface="Arial" panose="020B0604020202020204"/>
                <a:ea typeface="+mn-ea"/>
                <a:cs typeface="+mn-cs"/>
              </a:rPr>
              <a:t>•High-grade serous </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00000"/>
                </a:solidFill>
                <a:effectLst/>
                <a:uLnTx/>
                <a:uFillTx/>
                <a:latin typeface="Arial" panose="020B0604020202020204"/>
                <a:ea typeface="+mn-ea"/>
                <a:cs typeface="+mn-cs"/>
              </a:rPr>
              <a:t>•1-3 prior lines of therapy</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00000"/>
                </a:solidFill>
                <a:effectLst/>
                <a:uLnTx/>
                <a:uFillTx/>
                <a:latin typeface="Arial" panose="020B0604020202020204"/>
                <a:ea typeface="+mn-ea"/>
                <a:cs typeface="+mn-cs"/>
              </a:rPr>
              <a:t>•Prior BEV and </a:t>
            </a:r>
            <a:r>
              <a:rPr kumimoji="0" lang="en-US" sz="1333" b="0" i="0" u="none" strike="noStrike" kern="1200" cap="none" spc="0" normalizeH="0" baseline="0" noProof="0" dirty="0" err="1">
                <a:ln>
                  <a:noFill/>
                </a:ln>
                <a:solidFill>
                  <a:srgbClr val="000000"/>
                </a:solidFill>
                <a:effectLst/>
                <a:uLnTx/>
                <a:uFillTx/>
                <a:latin typeface="Arial" panose="020B0604020202020204"/>
                <a:ea typeface="+mn-ea"/>
                <a:cs typeface="+mn-cs"/>
              </a:rPr>
              <a:t>PARPi</a:t>
            </a:r>
            <a:r>
              <a:rPr kumimoji="0" lang="en-US" sz="1333" b="0" i="0" u="none" strike="noStrike" kern="1200" cap="none" spc="0" normalizeH="0" baseline="0" noProof="0" dirty="0">
                <a:ln>
                  <a:noFill/>
                </a:ln>
                <a:solidFill>
                  <a:srgbClr val="000000"/>
                </a:solidFill>
                <a:effectLst/>
                <a:uLnTx/>
                <a:uFillTx/>
                <a:latin typeface="Arial" panose="020B0604020202020204"/>
                <a:ea typeface="+mn-ea"/>
                <a:cs typeface="+mn-cs"/>
              </a:rPr>
              <a:t> allowed</a:t>
            </a:r>
            <a:endParaRPr kumimoji="0" lang="en-US" sz="32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00000"/>
                </a:solidFill>
                <a:effectLst/>
                <a:uLnTx/>
                <a:uFillTx/>
                <a:latin typeface="Arial" panose="020B0604020202020204"/>
                <a:ea typeface="+mn-ea"/>
                <a:cs typeface="+mn-cs"/>
              </a:rPr>
              <a:t>•1⁰ platinum-refractory disease excluded (primary PFI &lt;3 </a:t>
            </a:r>
            <a:r>
              <a:rPr kumimoji="0" lang="en-US" sz="1333" b="0" i="0" u="none" strike="noStrike" kern="1200" cap="none" spc="0" normalizeH="0" baseline="0" noProof="0" dirty="0" err="1">
                <a:ln>
                  <a:noFill/>
                </a:ln>
                <a:solidFill>
                  <a:srgbClr val="000000"/>
                </a:solidFill>
                <a:effectLst/>
                <a:uLnTx/>
                <a:uFillTx/>
                <a:latin typeface="Arial" panose="020B0604020202020204"/>
                <a:ea typeface="+mn-ea"/>
                <a:cs typeface="+mn-cs"/>
              </a:rPr>
              <a:t>mo</a:t>
            </a:r>
            <a:r>
              <a:rPr kumimoji="0" lang="en-US" sz="1333" b="0" i="0" u="none" strike="noStrike" kern="1200" cap="none" spc="0" normalizeH="0" baseline="0" noProof="0" dirty="0">
                <a:ln>
                  <a:noFill/>
                </a:ln>
                <a:solidFill>
                  <a:srgbClr val="000000"/>
                </a:solidFill>
                <a:effectLst/>
                <a:uLnTx/>
                <a:uFillTx/>
                <a:latin typeface="Arial" panose="020B0604020202020204"/>
                <a:ea typeface="+mn-ea"/>
                <a:cs typeface="+mn-cs"/>
              </a:rPr>
              <a:t>)</a:t>
            </a:r>
          </a:p>
        </p:txBody>
      </p:sp>
      <p:sp>
        <p:nvSpPr>
          <p:cNvPr id="4" name="Rectangle 3">
            <a:extLst>
              <a:ext uri="{FF2B5EF4-FFF2-40B4-BE49-F238E27FC236}">
                <a16:creationId xmlns:a16="http://schemas.microsoft.com/office/drawing/2014/main" id="{5559CAD1-9A22-77D5-51CA-6641A10D53D5}"/>
              </a:ext>
            </a:extLst>
          </p:cNvPr>
          <p:cNvSpPr/>
          <p:nvPr/>
        </p:nvSpPr>
        <p:spPr>
          <a:xfrm>
            <a:off x="228384" y="1133005"/>
            <a:ext cx="3064933" cy="66968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a:ea typeface="+mn-ea"/>
                <a:cs typeface="+mn-cs"/>
              </a:rPr>
              <a:t>Patient Population</a:t>
            </a:r>
          </a:p>
        </p:txBody>
      </p:sp>
      <p:sp>
        <p:nvSpPr>
          <p:cNvPr id="5" name="TextBox 4">
            <a:extLst>
              <a:ext uri="{FF2B5EF4-FFF2-40B4-BE49-F238E27FC236}">
                <a16:creationId xmlns:a16="http://schemas.microsoft.com/office/drawing/2014/main" id="{86FCC403-C8BE-4FE1-B5CE-E0B002CF29DF}"/>
              </a:ext>
            </a:extLst>
          </p:cNvPr>
          <p:cNvSpPr txBox="1"/>
          <p:nvPr/>
        </p:nvSpPr>
        <p:spPr>
          <a:xfrm>
            <a:off x="3878170" y="6315843"/>
            <a:ext cx="3439660" cy="666977"/>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srgbClr val="000000"/>
                </a:solidFill>
                <a:effectLst/>
                <a:uLnTx/>
                <a:uFillTx/>
                <a:latin typeface="Arial" panose="020B0604020202020204"/>
                <a:ea typeface="+mn-ea"/>
                <a:cs typeface="+mn-cs"/>
              </a:rPr>
              <a:t>VanGorp T SGO Meeting 2025</a:t>
            </a: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9" name="TextBox 8">
            <a:extLst>
              <a:ext uri="{FF2B5EF4-FFF2-40B4-BE49-F238E27FC236}">
                <a16:creationId xmlns:a16="http://schemas.microsoft.com/office/drawing/2014/main" id="{1410CADC-6B51-D7DE-8655-B1D46235A753}"/>
              </a:ext>
            </a:extLst>
          </p:cNvPr>
          <p:cNvSpPr txBox="1"/>
          <p:nvPr/>
        </p:nvSpPr>
        <p:spPr>
          <a:xfrm>
            <a:off x="8812206" y="1068660"/>
            <a:ext cx="3268133" cy="3456459"/>
          </a:xfrm>
          <a:prstGeom prst="rect">
            <a:avLst/>
          </a:prstGeom>
          <a:noFill/>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br>
              <a:rPr kumimoji="0" lang="en-US" sz="1333" b="0" i="0" u="none" strike="noStrike" kern="1200" cap="none" spc="0" normalizeH="0" baseline="0" noProof="0" dirty="0">
                <a:ln>
                  <a:noFill/>
                </a:ln>
                <a:solidFill>
                  <a:srgbClr val="000000"/>
                </a:solidFill>
                <a:effectLst/>
                <a:uLnTx/>
                <a:uFillTx/>
                <a:latin typeface="Arial" panose="020B0604020202020204"/>
                <a:ea typeface="+mn-ea"/>
                <a:cs typeface="+mn-cs"/>
              </a:rPr>
            </a:br>
            <a:endParaRPr kumimoji="0" lang="en-US" sz="1333"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00000"/>
                </a:solidFill>
                <a:effectLst/>
                <a:uLnTx/>
                <a:uFillTx/>
                <a:latin typeface="Arial" panose="020B0604020202020204"/>
                <a:ea typeface="+mn-ea"/>
                <a:cs typeface="+mn-cs"/>
              </a:rPr>
              <a:t>•</a:t>
            </a:r>
            <a:r>
              <a:rPr kumimoji="0" lang="en-US" sz="1333" b="1" i="0" u="none" strike="noStrike" kern="1200" cap="none" spc="0" normalizeH="0" baseline="0" noProof="0" dirty="0">
                <a:ln>
                  <a:noFill/>
                </a:ln>
                <a:solidFill>
                  <a:srgbClr val="000000"/>
                </a:solidFill>
                <a:effectLst/>
                <a:uLnTx/>
                <a:uFillTx/>
                <a:latin typeface="Arial" panose="020B0604020202020204"/>
                <a:ea typeface="+mn-ea"/>
                <a:cs typeface="+mn-cs"/>
              </a:rPr>
              <a:t>Primary Endpoint: </a:t>
            </a:r>
            <a:r>
              <a:rPr kumimoji="0" lang="en-US" sz="1333" b="0" i="0" u="none" strike="noStrike" kern="1200" cap="none" spc="0" normalizeH="0" baseline="0" noProof="0" dirty="0">
                <a:ln>
                  <a:noFill/>
                </a:ln>
                <a:solidFill>
                  <a:srgbClr val="000000"/>
                </a:solidFill>
                <a:effectLst/>
                <a:uLnTx/>
                <a:uFillTx/>
                <a:latin typeface="Arial" panose="020B0604020202020204"/>
                <a:ea typeface="+mn-ea"/>
                <a:cs typeface="+mn-cs"/>
              </a:rPr>
              <a:t>PFS by INV (BICR sensitivity analysis)</a:t>
            </a: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00000"/>
                </a:solidFill>
                <a:effectLst/>
                <a:uLnTx/>
                <a:uFillTx/>
                <a:latin typeface="Arial" panose="020B0604020202020204"/>
                <a:ea typeface="+mn-ea"/>
                <a:cs typeface="+mn-cs"/>
              </a:rPr>
              <a:t>•</a:t>
            </a:r>
            <a:r>
              <a:rPr kumimoji="0" lang="en-US" sz="1333" b="1" i="0" u="none" strike="noStrike" kern="1200" cap="none" spc="0" normalizeH="0" baseline="0" noProof="0" dirty="0">
                <a:ln>
                  <a:noFill/>
                </a:ln>
                <a:solidFill>
                  <a:srgbClr val="000000"/>
                </a:solidFill>
                <a:effectLst/>
                <a:uLnTx/>
                <a:uFillTx/>
                <a:latin typeface="Arial" panose="020B0604020202020204"/>
                <a:ea typeface="+mn-ea"/>
                <a:cs typeface="+mn-cs"/>
              </a:rPr>
              <a:t>Key Secondary: </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00000"/>
                </a:solidFill>
                <a:effectLst/>
                <a:uLnTx/>
                <a:uFillTx/>
                <a:latin typeface="Arial" panose="020B0604020202020204"/>
                <a:ea typeface="+mn-ea"/>
                <a:cs typeface="+mn-cs"/>
              </a:rPr>
              <a:t>ORR by INV</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00000"/>
                </a:solidFill>
                <a:effectLst/>
                <a:uLnTx/>
                <a:uFillTx/>
                <a:latin typeface="Arial" panose="020B0604020202020204"/>
                <a:ea typeface="+mn-ea"/>
                <a:cs typeface="+mn-cs"/>
              </a:rPr>
              <a:t>OS</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00000"/>
                </a:solidFill>
                <a:effectLst/>
                <a:uLnTx/>
                <a:uFillTx/>
                <a:latin typeface="Arial" panose="020B0604020202020204"/>
                <a:ea typeface="+mn-ea"/>
                <a:cs typeface="+mn-cs"/>
              </a:rPr>
              <a:t>PRO (EORTC QLQ-OV28 abdominal/GI subscale)</a:t>
            </a: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00000"/>
                </a:solidFill>
                <a:effectLst/>
                <a:uLnTx/>
                <a:uFillTx/>
                <a:latin typeface="Arial" panose="020B0604020202020204"/>
                <a:ea typeface="+mn-ea"/>
                <a:cs typeface="+mn-cs"/>
              </a:rPr>
              <a:t>•</a:t>
            </a:r>
            <a:r>
              <a:rPr kumimoji="0" lang="en-US" sz="1333" b="1" i="0" u="none" strike="noStrike" kern="1200" cap="none" spc="0" normalizeH="0" baseline="0" noProof="0" dirty="0">
                <a:ln>
                  <a:noFill/>
                </a:ln>
                <a:solidFill>
                  <a:srgbClr val="000000"/>
                </a:solidFill>
                <a:effectLst/>
                <a:uLnTx/>
                <a:uFillTx/>
                <a:latin typeface="Arial" panose="020B0604020202020204"/>
                <a:ea typeface="+mn-ea"/>
                <a:cs typeface="+mn-cs"/>
              </a:rPr>
              <a:t>Secondary: S</a:t>
            </a:r>
            <a:r>
              <a:rPr kumimoji="0" lang="en-US" sz="1333" b="0" i="0" u="none" strike="noStrike" kern="1200" cap="none" spc="0" normalizeH="0" baseline="0" noProof="0" dirty="0">
                <a:ln>
                  <a:noFill/>
                </a:ln>
                <a:solidFill>
                  <a:srgbClr val="000000"/>
                </a:solidFill>
                <a:effectLst/>
                <a:uLnTx/>
                <a:uFillTx/>
                <a:latin typeface="Arial" panose="020B0604020202020204"/>
                <a:ea typeface="+mn-ea"/>
                <a:cs typeface="+mn-cs"/>
              </a:rPr>
              <a:t>afety and tolerability, DOR, CA-125 response, and PFS2</a:t>
            </a:r>
          </a:p>
          <a:p>
            <a:pPr marL="0" marR="0" lvl="0" indent="0" algn="l" defTabSz="609585" rtl="0" eaLnBrk="1" fontAlgn="auto" latinLnBrk="0" hangingPunct="1">
              <a:lnSpc>
                <a:spcPct val="100000"/>
              </a:lnSpc>
              <a:spcBef>
                <a:spcPts val="0"/>
              </a:spcBef>
              <a:spcAft>
                <a:spcPts val="0"/>
              </a:spcAft>
              <a:buClrTx/>
              <a:buSzTx/>
              <a:buFontTx/>
              <a:buNone/>
              <a:tabLst/>
              <a:defRPr/>
            </a:pPr>
            <a:br>
              <a:rPr kumimoji="0" lang="en-US" sz="3200" b="0" i="0" u="none" strike="noStrike" kern="1200" cap="none" spc="0" normalizeH="0" baseline="0" noProof="0" dirty="0">
                <a:ln>
                  <a:noFill/>
                </a:ln>
                <a:solidFill>
                  <a:srgbClr val="000000"/>
                </a:solidFill>
                <a:effectLst/>
                <a:uLnTx/>
                <a:uFillTx/>
                <a:latin typeface="Arial" panose="020B0604020202020204"/>
                <a:ea typeface="+mn-ea"/>
                <a:cs typeface="+mn-cs"/>
              </a:rPr>
            </a:br>
            <a:endParaRPr kumimoji="0" lang="en-US" sz="1333"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40B6BFF7-F3E8-EB5A-2239-F6C2CF6DEA1E}"/>
              </a:ext>
            </a:extLst>
          </p:cNvPr>
          <p:cNvSpPr txBox="1"/>
          <p:nvPr/>
        </p:nvSpPr>
        <p:spPr>
          <a:xfrm>
            <a:off x="3619759" y="4295603"/>
            <a:ext cx="5192447" cy="954300"/>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67" b="1" i="0" u="sng" strike="noStrike" kern="1200" cap="none" spc="0" normalizeH="0" baseline="0" noProof="0" dirty="0">
                <a:ln>
                  <a:noFill/>
                </a:ln>
                <a:solidFill>
                  <a:srgbClr val="0070C0"/>
                </a:solidFill>
                <a:effectLst/>
                <a:uLnTx/>
                <a:uFillTx/>
                <a:latin typeface="Arial" panose="020B0604020202020204"/>
                <a:ea typeface="+mn-ea"/>
                <a:cs typeface="+mn-cs"/>
              </a:rPr>
              <a:t>Stratification Factors”</a:t>
            </a:r>
            <a:endParaRPr kumimoji="0" lang="en-US" sz="1867" b="0" i="0" u="none" strike="noStrike" kern="1200" cap="none" spc="0" normalizeH="0" baseline="0" noProof="0" dirty="0">
              <a:ln>
                <a:noFill/>
              </a:ln>
              <a:solidFill>
                <a:srgbClr val="0070C0"/>
              </a:solidFill>
              <a:effectLst/>
              <a:uLnTx/>
              <a:uFillTx/>
              <a:latin typeface="Arial" panose="020B0604020202020204"/>
              <a:ea typeface="+mn-ea"/>
              <a:cs typeface="+mn-cs"/>
            </a:endParaRP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srgbClr val="0070C0"/>
                </a:solidFill>
                <a:effectLst/>
                <a:uLnTx/>
                <a:uFillTx/>
                <a:latin typeface="Arial" panose="020B0604020202020204"/>
                <a:ea typeface="+mn-ea"/>
                <a:cs typeface="+mn-cs"/>
              </a:rPr>
              <a:t>IC chemotherapy: paclitaxel, PLD, or topotecan</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srgbClr val="0070C0"/>
                </a:solidFill>
                <a:effectLst/>
                <a:uLnTx/>
                <a:uFillTx/>
                <a:latin typeface="Arial" panose="020B0604020202020204"/>
                <a:ea typeface="+mn-ea"/>
                <a:cs typeface="+mn-cs"/>
              </a:rPr>
              <a:t>Prior lines of therapy: 1 vs 2 vs 3</a:t>
            </a:r>
          </a:p>
        </p:txBody>
      </p:sp>
      <p:pic>
        <p:nvPicPr>
          <p:cNvPr id="11" name="Picture 10">
            <a:extLst>
              <a:ext uri="{FF2B5EF4-FFF2-40B4-BE49-F238E27FC236}">
                <a16:creationId xmlns:a16="http://schemas.microsoft.com/office/drawing/2014/main" id="{C8A7F965-09B4-6877-42C0-9F6DAA249379}"/>
              </a:ext>
            </a:extLst>
          </p:cNvPr>
          <p:cNvPicPr>
            <a:picLocks noChangeAspect="1"/>
          </p:cNvPicPr>
          <p:nvPr/>
        </p:nvPicPr>
        <p:blipFill>
          <a:blip r:embed="rId4"/>
          <a:stretch>
            <a:fillRect/>
          </a:stretch>
        </p:blipFill>
        <p:spPr>
          <a:xfrm>
            <a:off x="3352368" y="1346200"/>
            <a:ext cx="948267" cy="2082800"/>
          </a:xfrm>
          <a:prstGeom prst="rect">
            <a:avLst/>
          </a:prstGeom>
        </p:spPr>
      </p:pic>
      <p:sp>
        <p:nvSpPr>
          <p:cNvPr id="12" name="Rectangle 11">
            <a:extLst>
              <a:ext uri="{FF2B5EF4-FFF2-40B4-BE49-F238E27FC236}">
                <a16:creationId xmlns:a16="http://schemas.microsoft.com/office/drawing/2014/main" id="{C2C11D35-F463-5487-AA0A-CF33CE8233D7}"/>
              </a:ext>
            </a:extLst>
          </p:cNvPr>
          <p:cNvSpPr/>
          <p:nvPr/>
        </p:nvSpPr>
        <p:spPr>
          <a:xfrm>
            <a:off x="4300635" y="1454631"/>
            <a:ext cx="3437899" cy="824119"/>
          </a:xfrm>
          <a:prstGeom prst="rect">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a:ea typeface="+mn-ea"/>
                <a:cs typeface="+mn-cs"/>
              </a:rPr>
              <a:t>MIRV</a:t>
            </a:r>
            <a:endPar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endParaRP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rPr>
              <a:t>(6 mg/kg adjusted ideal body weight Q3W)</a:t>
            </a:r>
          </a:p>
        </p:txBody>
      </p:sp>
      <p:sp>
        <p:nvSpPr>
          <p:cNvPr id="13" name="Rectangle 12">
            <a:extLst>
              <a:ext uri="{FF2B5EF4-FFF2-40B4-BE49-F238E27FC236}">
                <a16:creationId xmlns:a16="http://schemas.microsoft.com/office/drawing/2014/main" id="{B868E5B5-6227-9023-CBE4-6EBE5B99AD96}"/>
              </a:ext>
            </a:extLst>
          </p:cNvPr>
          <p:cNvSpPr/>
          <p:nvPr/>
        </p:nvSpPr>
        <p:spPr>
          <a:xfrm>
            <a:off x="4300635" y="2905283"/>
            <a:ext cx="3437899" cy="669684"/>
          </a:xfrm>
          <a:prstGeom prst="rect">
            <a:avLst/>
          </a:prstGeom>
          <a:solidFill>
            <a:srgbClr val="011893"/>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br>
              <a:rPr kumimoji="0" lang="en-US" sz="3200" b="0" i="0" u="none" strike="noStrike" kern="1200" cap="none" spc="0" normalizeH="0" baseline="0" noProof="0" dirty="0">
                <a:ln>
                  <a:noFill/>
                </a:ln>
                <a:solidFill>
                  <a:srgbClr val="FFFFFF"/>
                </a:solidFill>
                <a:effectLst/>
                <a:uLnTx/>
                <a:uFillTx/>
                <a:latin typeface="Arial" panose="020B0604020202020204"/>
                <a:ea typeface="+mn-ea"/>
                <a:cs typeface="+mn-cs"/>
              </a:rPr>
            </a:br>
            <a:r>
              <a:rPr kumimoji="0" lang="en-US" sz="1600" b="1" i="0" u="none" strike="noStrike" kern="1200" cap="none" spc="0" normalizeH="0" baseline="0" noProof="0" dirty="0">
                <a:ln>
                  <a:noFill/>
                </a:ln>
                <a:solidFill>
                  <a:srgbClr val="FFFFFF"/>
                </a:solidFill>
                <a:effectLst/>
                <a:uLnTx/>
                <a:uFillTx/>
                <a:latin typeface="Arial" panose="020B0604020202020204"/>
                <a:ea typeface="+mn-ea"/>
                <a:cs typeface="+mn-cs"/>
              </a:rPr>
              <a:t>IC Chemotherapy </a:t>
            </a:r>
            <a:endPar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endParaRP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rPr>
              <a:t>Paclitaxel, PLD, or topotecan</a:t>
            </a: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5" name="TextBox 14">
            <a:extLst>
              <a:ext uri="{FF2B5EF4-FFF2-40B4-BE49-F238E27FC236}">
                <a16:creationId xmlns:a16="http://schemas.microsoft.com/office/drawing/2014/main" id="{C25C1925-2BB6-87EE-3EC9-10F3FEB590B5}"/>
              </a:ext>
            </a:extLst>
          </p:cNvPr>
          <p:cNvSpPr txBox="1"/>
          <p:nvPr/>
        </p:nvSpPr>
        <p:spPr>
          <a:xfrm>
            <a:off x="3544365" y="3666885"/>
            <a:ext cx="4950452" cy="318100"/>
          </a:xfrm>
          <a:prstGeom prst="rect">
            <a:avLst/>
          </a:prstGeom>
          <a:noFill/>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000000"/>
                </a:solidFill>
                <a:effectLst/>
                <a:uLnTx/>
                <a:uFillTx/>
                <a:latin typeface="Arial" panose="020B0604020202020204"/>
                <a:ea typeface="+mn-ea"/>
                <a:cs typeface="+mn-cs"/>
              </a:rPr>
              <a:t>Treatment until progression or unacceptable toxicity</a:t>
            </a:r>
            <a:endParaRPr kumimoji="0" lang="en-US" sz="1467"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7" name="TextBox 16">
            <a:extLst>
              <a:ext uri="{FF2B5EF4-FFF2-40B4-BE49-F238E27FC236}">
                <a16:creationId xmlns:a16="http://schemas.microsoft.com/office/drawing/2014/main" id="{5A974125-DFB0-5F2E-A4F3-151BD6EC0BB0}"/>
              </a:ext>
            </a:extLst>
          </p:cNvPr>
          <p:cNvSpPr txBox="1"/>
          <p:nvPr/>
        </p:nvSpPr>
        <p:spPr>
          <a:xfrm>
            <a:off x="228385" y="5560394"/>
            <a:ext cx="10726519" cy="584775"/>
          </a:xfrm>
          <a:prstGeom prst="rect">
            <a:avLst/>
          </a:prstGeom>
          <a:noFill/>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E2841"/>
                </a:solidFill>
                <a:effectLst/>
                <a:uLnTx/>
                <a:uFillTx/>
                <a:latin typeface="Helvetica" pitchFamily="2" charset="0"/>
                <a:ea typeface="+mn-ea"/>
                <a:cs typeface="+mn-cs"/>
              </a:rPr>
              <a:t>*Final OS analysis after 300 deaths, if statistical significance at the IA is not reached per the prespecified efficacy stopping boundary</a:t>
            </a:r>
          </a:p>
        </p:txBody>
      </p:sp>
      <p:sp>
        <p:nvSpPr>
          <p:cNvPr id="7" name="TextBox 6">
            <a:extLst>
              <a:ext uri="{FF2B5EF4-FFF2-40B4-BE49-F238E27FC236}">
                <a16:creationId xmlns:a16="http://schemas.microsoft.com/office/drawing/2014/main" id="{F264A055-E31E-092F-5522-C31B1F55BF08}"/>
              </a:ext>
            </a:extLst>
          </p:cNvPr>
          <p:cNvSpPr txBox="1"/>
          <p:nvPr/>
        </p:nvSpPr>
        <p:spPr>
          <a:xfrm>
            <a:off x="8183082" y="6550223"/>
            <a:ext cx="4008918" cy="307777"/>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Courtesy of Angeles Alvarez Secord, MD, MHSc</a:t>
            </a:r>
          </a:p>
        </p:txBody>
      </p:sp>
    </p:spTree>
    <p:extLst>
      <p:ext uri="{BB962C8B-B14F-4D97-AF65-F5344CB8AC3E}">
        <p14:creationId xmlns:p14="http://schemas.microsoft.com/office/powerpoint/2010/main" val="280499288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4CAAB9-1A5C-1659-6C95-7E5C14B4354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2178941-BF25-D977-EF51-1B9C042819D5}"/>
              </a:ext>
            </a:extLst>
          </p:cNvPr>
          <p:cNvPicPr>
            <a:picLocks noChangeAspect="1"/>
          </p:cNvPicPr>
          <p:nvPr/>
        </p:nvPicPr>
        <p:blipFill>
          <a:blip r:embed="rId3"/>
          <a:stretch>
            <a:fillRect/>
          </a:stretch>
        </p:blipFill>
        <p:spPr>
          <a:xfrm>
            <a:off x="0" y="24143"/>
            <a:ext cx="12192000" cy="933632"/>
          </a:xfrm>
          <a:prstGeom prst="rect">
            <a:avLst/>
          </a:prstGeom>
        </p:spPr>
      </p:pic>
      <p:sp>
        <p:nvSpPr>
          <p:cNvPr id="6" name="Title 6">
            <a:extLst>
              <a:ext uri="{FF2B5EF4-FFF2-40B4-BE49-F238E27FC236}">
                <a16:creationId xmlns:a16="http://schemas.microsoft.com/office/drawing/2014/main" id="{3F2F2588-2AC4-D9AA-D823-3B53D748D859}"/>
              </a:ext>
            </a:extLst>
          </p:cNvPr>
          <p:cNvSpPr txBox="1">
            <a:spLocks/>
          </p:cNvSpPr>
          <p:nvPr/>
        </p:nvSpPr>
        <p:spPr>
          <a:xfrm>
            <a:off x="1125567" y="-59241"/>
            <a:ext cx="10838988" cy="12425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panose="020B0604020202020204"/>
                <a:ea typeface="+mj-ea"/>
                <a:cs typeface="+mj-cs"/>
              </a:rPr>
              <a:t>MIRASOL Phase III Trial: Platinum Resistant Ovarian Cancer</a:t>
            </a:r>
            <a:endParaRPr kumimoji="0" lang="en-US" sz="3200" b="0" i="0" u="none" strike="noStrike" kern="1200" cap="none" spc="0" normalizeH="0" baseline="30000" noProof="0" dirty="0">
              <a:ln>
                <a:noFill/>
              </a:ln>
              <a:solidFill>
                <a:srgbClr val="FFFFFF"/>
              </a:solidFill>
              <a:effectLst/>
              <a:uLnTx/>
              <a:uFillTx/>
              <a:latin typeface="Arial" panose="020B0604020202020204"/>
              <a:ea typeface="+mj-ea"/>
              <a:cs typeface="+mj-cs"/>
            </a:endParaRPr>
          </a:p>
        </p:txBody>
      </p:sp>
      <p:pic>
        <p:nvPicPr>
          <p:cNvPr id="4" name="Picture 3">
            <a:extLst>
              <a:ext uri="{FF2B5EF4-FFF2-40B4-BE49-F238E27FC236}">
                <a16:creationId xmlns:a16="http://schemas.microsoft.com/office/drawing/2014/main" id="{FB5F6CBE-C6BC-C319-47DB-A1F8ED867357}"/>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7897168" y="3750047"/>
            <a:ext cx="4067387" cy="2674946"/>
          </a:xfrm>
          <a:prstGeom prst="rect">
            <a:avLst/>
          </a:prstGeom>
        </p:spPr>
      </p:pic>
      <p:pic>
        <p:nvPicPr>
          <p:cNvPr id="7" name="Picture 6">
            <a:extLst>
              <a:ext uri="{FF2B5EF4-FFF2-40B4-BE49-F238E27FC236}">
                <a16:creationId xmlns:a16="http://schemas.microsoft.com/office/drawing/2014/main" id="{1A32B2C1-A488-7AAE-FA54-34A0F8DB4214}"/>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tretch>
            <a:fillRect/>
          </a:stretch>
        </p:blipFill>
        <p:spPr>
          <a:xfrm>
            <a:off x="104101" y="1094064"/>
            <a:ext cx="6342688" cy="3935137"/>
          </a:xfrm>
          <a:prstGeom prst="rect">
            <a:avLst/>
          </a:prstGeom>
        </p:spPr>
      </p:pic>
      <p:pic>
        <p:nvPicPr>
          <p:cNvPr id="5" name="Picture 4">
            <a:extLst>
              <a:ext uri="{FF2B5EF4-FFF2-40B4-BE49-F238E27FC236}">
                <a16:creationId xmlns:a16="http://schemas.microsoft.com/office/drawing/2014/main" id="{0B60B078-E0A6-97CB-EC8A-EE7B1016D4BE}"/>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Layer>
                </a14:imgProps>
              </a:ext>
            </a:extLst>
          </a:blip>
          <a:stretch>
            <a:fillRect/>
          </a:stretch>
        </p:blipFill>
        <p:spPr>
          <a:xfrm>
            <a:off x="4016357" y="1041159"/>
            <a:ext cx="3555999" cy="2091508"/>
          </a:xfrm>
          <a:prstGeom prst="rect">
            <a:avLst/>
          </a:prstGeom>
        </p:spPr>
      </p:pic>
      <p:pic>
        <p:nvPicPr>
          <p:cNvPr id="8" name="Picture 7">
            <a:extLst>
              <a:ext uri="{FF2B5EF4-FFF2-40B4-BE49-F238E27FC236}">
                <a16:creationId xmlns:a16="http://schemas.microsoft.com/office/drawing/2014/main" id="{E1E09F41-28F6-1349-B0A2-815A05038BC9}"/>
              </a:ext>
            </a:extLst>
          </p:cNvPr>
          <p:cNvPicPr>
            <a:picLocks noChangeAspect="1"/>
          </p:cNvPicPr>
          <p:nvPr/>
        </p:nvPicPr>
        <p:blipFill>
          <a:blip r:embed="rId10">
            <a:extLst>
              <a:ext uri="{BEBA8EAE-BF5A-486C-A8C5-ECC9F3942E4B}">
                <a14:imgProps xmlns:a14="http://schemas.microsoft.com/office/drawing/2010/main">
                  <a14:imgLayer r:embed="rId11">
                    <a14:imgEffect>
                      <a14:sharpenSoften amount="25000"/>
                    </a14:imgEffect>
                  </a14:imgLayer>
                </a14:imgProps>
              </a:ext>
            </a:extLst>
          </a:blip>
          <a:stretch>
            <a:fillRect/>
          </a:stretch>
        </p:blipFill>
        <p:spPr>
          <a:xfrm>
            <a:off x="8014932" y="995716"/>
            <a:ext cx="3807722" cy="2637005"/>
          </a:xfrm>
          <a:prstGeom prst="rect">
            <a:avLst/>
          </a:prstGeom>
        </p:spPr>
      </p:pic>
      <p:sp>
        <p:nvSpPr>
          <p:cNvPr id="9" name="TextBox 8">
            <a:extLst>
              <a:ext uri="{FF2B5EF4-FFF2-40B4-BE49-F238E27FC236}">
                <a16:creationId xmlns:a16="http://schemas.microsoft.com/office/drawing/2014/main" id="{5407EDAA-3B07-7E91-900E-BABD8A42F756}"/>
              </a:ext>
            </a:extLst>
          </p:cNvPr>
          <p:cNvSpPr txBox="1"/>
          <p:nvPr/>
        </p:nvSpPr>
        <p:spPr>
          <a:xfrm>
            <a:off x="3673076" y="6424993"/>
            <a:ext cx="3439660" cy="379656"/>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srgbClr val="000000"/>
                </a:solidFill>
                <a:effectLst/>
                <a:uLnTx/>
                <a:uFillTx/>
                <a:latin typeface="Arial" panose="020B0604020202020204"/>
                <a:ea typeface="+mn-ea"/>
                <a:cs typeface="+mn-cs"/>
              </a:rPr>
              <a:t>VanGorp T SGO Meeting 2025</a:t>
            </a:r>
          </a:p>
        </p:txBody>
      </p:sp>
      <p:sp>
        <p:nvSpPr>
          <p:cNvPr id="18" name="TextBox 17">
            <a:extLst>
              <a:ext uri="{FF2B5EF4-FFF2-40B4-BE49-F238E27FC236}">
                <a16:creationId xmlns:a16="http://schemas.microsoft.com/office/drawing/2014/main" id="{08695BFE-B249-E82A-CA76-C087FE47ECBC}"/>
              </a:ext>
            </a:extLst>
          </p:cNvPr>
          <p:cNvSpPr txBox="1"/>
          <p:nvPr/>
        </p:nvSpPr>
        <p:spPr>
          <a:xfrm>
            <a:off x="115291" y="5327686"/>
            <a:ext cx="7115571" cy="1241622"/>
          </a:xfrm>
          <a:prstGeom prst="rect">
            <a:avLst/>
          </a:prstGeom>
          <a:noFill/>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000000"/>
                </a:solidFill>
                <a:effectLst/>
                <a:uLnTx/>
                <a:uFillTx/>
                <a:latin typeface="Arial" panose="020B0604020202020204"/>
                <a:ea typeface="+mn-ea"/>
                <a:cs typeface="+mn-cs"/>
              </a:rPr>
              <a:t>No new safety signals </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a:ln>
                  <a:noFill/>
                </a:ln>
                <a:solidFill>
                  <a:srgbClr val="000000"/>
                </a:solidFill>
                <a:effectLst/>
                <a:uLnTx/>
                <a:uFillTx/>
                <a:latin typeface="Arial" panose="020B0604020202020204"/>
                <a:ea typeface="+mn-ea"/>
                <a:cs typeface="+mn-cs"/>
              </a:rPr>
              <a:t>Most common </a:t>
            </a:r>
            <a:r>
              <a:rPr kumimoji="0" lang="en-US" sz="1467" b="0" i="0" u="sng" strike="noStrike" kern="1200" cap="none" spc="0" normalizeH="0" baseline="0" noProof="0" dirty="0">
                <a:ln>
                  <a:noFill/>
                </a:ln>
                <a:solidFill>
                  <a:srgbClr val="000000"/>
                </a:solidFill>
                <a:effectLst/>
                <a:uLnTx/>
                <a:uFillTx/>
                <a:latin typeface="Arial" panose="020B0604020202020204"/>
                <a:ea typeface="+mn-ea"/>
                <a:cs typeface="+mn-cs"/>
              </a:rPr>
              <a:t>&gt;</a:t>
            </a:r>
            <a:r>
              <a:rPr kumimoji="0" lang="en-US" sz="1467" b="0" i="0" u="none" strike="noStrike" kern="1200" cap="none" spc="0" normalizeH="0" baseline="0" noProof="0" dirty="0">
                <a:ln>
                  <a:noFill/>
                </a:ln>
                <a:solidFill>
                  <a:srgbClr val="000000"/>
                </a:solidFill>
                <a:effectLst/>
                <a:uLnTx/>
                <a:uFillTx/>
                <a:latin typeface="Arial" panose="020B0604020202020204"/>
                <a:ea typeface="+mn-ea"/>
                <a:cs typeface="+mn-cs"/>
              </a:rPr>
              <a:t> G3 in MIRV versus ICC, respectively, were blurred vision (8% vs 0%), keratopathy (10% vs 0%), abdominal pain (3% vs 1%), fatigue (2%</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a:ln>
                  <a:noFill/>
                </a:ln>
                <a:solidFill>
                  <a:srgbClr val="000000"/>
                </a:solidFill>
                <a:effectLst/>
                <a:uLnTx/>
                <a:uFillTx/>
                <a:latin typeface="Arial" panose="020B0604020202020204"/>
                <a:ea typeface="+mn-ea"/>
                <a:cs typeface="+mn-cs"/>
              </a:rPr>
              <a:t>vs 5%) and diarrhea (1% vs 1%). Ocular AEs completely or partially resolved in 93% of patients</a:t>
            </a:r>
            <a:r>
              <a:rPr kumimoji="0" lang="en-US" sz="1600" b="0" i="0" u="none" strike="noStrike" kern="1200" cap="none" spc="0" normalizeH="0" baseline="0" noProof="0" dirty="0">
                <a:ln>
                  <a:noFill/>
                </a:ln>
                <a:solidFill>
                  <a:srgbClr val="000000"/>
                </a:solidFill>
                <a:effectLst/>
                <a:uLnTx/>
                <a:uFillTx/>
                <a:latin typeface="Times"/>
                <a:ea typeface="+mn-ea"/>
                <a:cs typeface="+mn-cs"/>
              </a:rPr>
              <a:t>.</a:t>
            </a:r>
          </a:p>
        </p:txBody>
      </p:sp>
      <p:sp>
        <p:nvSpPr>
          <p:cNvPr id="2" name="TextBox 1">
            <a:extLst>
              <a:ext uri="{FF2B5EF4-FFF2-40B4-BE49-F238E27FC236}">
                <a16:creationId xmlns:a16="http://schemas.microsoft.com/office/drawing/2014/main" id="{5ED0C7FC-5AAB-17DF-A930-CC5702897966}"/>
              </a:ext>
            </a:extLst>
          </p:cNvPr>
          <p:cNvSpPr txBox="1"/>
          <p:nvPr/>
        </p:nvSpPr>
        <p:spPr>
          <a:xfrm>
            <a:off x="8183082" y="6550223"/>
            <a:ext cx="4008918" cy="307777"/>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Courtesy of Angeles Alvarez Secord, MD, MHSc</a:t>
            </a:r>
          </a:p>
        </p:txBody>
      </p:sp>
    </p:spTree>
    <p:extLst>
      <p:ext uri="{BB962C8B-B14F-4D97-AF65-F5344CB8AC3E}">
        <p14:creationId xmlns:p14="http://schemas.microsoft.com/office/powerpoint/2010/main" val="188959085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C6F709-EE84-66C3-2E8C-B0E3F9F7498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9E04858-E905-6491-5B9C-E1FD0E1B52C0}"/>
              </a:ext>
            </a:extLst>
          </p:cNvPr>
          <p:cNvPicPr>
            <a:picLocks noChangeAspect="1"/>
          </p:cNvPicPr>
          <p:nvPr/>
        </p:nvPicPr>
        <p:blipFill>
          <a:blip r:embed="rId3"/>
          <a:stretch>
            <a:fillRect/>
          </a:stretch>
        </p:blipFill>
        <p:spPr>
          <a:xfrm>
            <a:off x="0" y="24143"/>
            <a:ext cx="12192000" cy="933632"/>
          </a:xfrm>
          <a:prstGeom prst="rect">
            <a:avLst/>
          </a:prstGeom>
        </p:spPr>
      </p:pic>
      <p:sp>
        <p:nvSpPr>
          <p:cNvPr id="6" name="Title 6">
            <a:extLst>
              <a:ext uri="{FF2B5EF4-FFF2-40B4-BE49-F238E27FC236}">
                <a16:creationId xmlns:a16="http://schemas.microsoft.com/office/drawing/2014/main" id="{51AAA822-C2B0-7ED0-3550-66BC04C33BB2}"/>
              </a:ext>
            </a:extLst>
          </p:cNvPr>
          <p:cNvSpPr txBox="1">
            <a:spLocks/>
          </p:cNvSpPr>
          <p:nvPr/>
        </p:nvSpPr>
        <p:spPr>
          <a:xfrm>
            <a:off x="1057835" y="94900"/>
            <a:ext cx="11134165" cy="7872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900" b="0" i="0" u="none" strike="noStrike" kern="1200" cap="none" spc="0" normalizeH="0" baseline="0" noProof="0" dirty="0">
                <a:ln>
                  <a:noFill/>
                </a:ln>
                <a:solidFill>
                  <a:srgbClr val="FFFFFF"/>
                </a:solidFill>
                <a:effectLst/>
                <a:uLnTx/>
                <a:uFillTx/>
                <a:latin typeface="Arial" panose="020B0604020202020204"/>
                <a:ea typeface="+mj-ea"/>
                <a:cs typeface="+mj-cs"/>
              </a:rPr>
              <a:t>PICCOLO Phase II Trial: 3L+ Platinum Sensitive Ovarian Cancer</a:t>
            </a:r>
            <a:endParaRPr kumimoji="0" lang="en-US" sz="2900" b="0" i="0" u="none" strike="noStrike" kern="1200" cap="none" spc="0" normalizeH="0" baseline="30000" noProof="0" dirty="0">
              <a:ln>
                <a:noFill/>
              </a:ln>
              <a:solidFill>
                <a:srgbClr val="FFFFFF"/>
              </a:solidFill>
              <a:effectLst/>
              <a:uLnTx/>
              <a:uFillTx/>
              <a:latin typeface="Arial" panose="020B0604020202020204"/>
              <a:ea typeface="+mj-ea"/>
              <a:cs typeface="+mj-cs"/>
            </a:endParaRPr>
          </a:p>
        </p:txBody>
      </p:sp>
      <p:sp>
        <p:nvSpPr>
          <p:cNvPr id="16" name="TextBox 15">
            <a:extLst>
              <a:ext uri="{FF2B5EF4-FFF2-40B4-BE49-F238E27FC236}">
                <a16:creationId xmlns:a16="http://schemas.microsoft.com/office/drawing/2014/main" id="{90934408-AF41-F443-42E9-02D3BD960254}"/>
              </a:ext>
            </a:extLst>
          </p:cNvPr>
          <p:cNvSpPr txBox="1"/>
          <p:nvPr/>
        </p:nvSpPr>
        <p:spPr>
          <a:xfrm>
            <a:off x="0" y="6399916"/>
            <a:ext cx="5384800" cy="307777"/>
          </a:xfrm>
          <a:prstGeom prst="rect">
            <a:avLst/>
          </a:prstGeom>
          <a:noFill/>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Alvarez Secord A </a:t>
            </a:r>
            <a:r>
              <a:rPr kumimoji="0" lang="en-US" sz="1400" b="0" i="1" u="none" strike="noStrike" kern="1200" cap="none" spc="0" normalizeH="0" baseline="0" noProof="0" dirty="0">
                <a:ln>
                  <a:noFill/>
                </a:ln>
                <a:solidFill>
                  <a:srgbClr val="000000"/>
                </a:solidFill>
                <a:effectLst/>
                <a:uLnTx/>
                <a:uFillTx/>
                <a:latin typeface="Arial" panose="020B0604020202020204"/>
                <a:ea typeface="+mn-ea"/>
                <a:cs typeface="+mn-cs"/>
              </a:rPr>
              <a:t>Ann Oncol </a:t>
            </a: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2025; </a:t>
            </a:r>
            <a:r>
              <a:rPr kumimoji="0" lang="en-US" sz="1400" b="0" i="0" u="none" strike="noStrike" kern="1200" cap="none" spc="0" normalizeH="0" baseline="0" noProof="0" dirty="0">
                <a:ln>
                  <a:noFill/>
                </a:ln>
                <a:solidFill>
                  <a:srgbClr val="000000"/>
                </a:solidFill>
                <a:effectLst/>
                <a:uLnTx/>
                <a:uFillTx/>
                <a:latin typeface="Arial Narrow" panose="020B0606020202030204" pitchFamily="34" charset="0"/>
                <a:ea typeface="Roboto" panose="02000000000000000000" pitchFamily="2" charset="0"/>
                <a:cs typeface="Roboto" panose="02000000000000000000" pitchFamily="2" charset="0"/>
              </a:rPr>
              <a:t>Coleman RL ASCO 2025</a:t>
            </a:r>
            <a:endParaRPr kumimoji="0" lang="en-US" sz="1400" b="0" i="0" u="none" strike="noStrike" kern="1200" cap="none" spc="0" normalizeH="0" baseline="0" noProof="0" dirty="0">
              <a:ln>
                <a:noFill/>
              </a:ln>
              <a:solidFill>
                <a:srgbClr val="3B92A6"/>
              </a:solidFill>
              <a:effectLst/>
              <a:uLnTx/>
              <a:uFillTx/>
              <a:latin typeface="Arial" panose="020B0604020202020204"/>
              <a:ea typeface="+mn-ea"/>
              <a:cs typeface="+mn-cs"/>
            </a:endParaRPr>
          </a:p>
        </p:txBody>
      </p:sp>
      <p:sp>
        <p:nvSpPr>
          <p:cNvPr id="4" name="Text Placeholder 6">
            <a:extLst>
              <a:ext uri="{FF2B5EF4-FFF2-40B4-BE49-F238E27FC236}">
                <a16:creationId xmlns:a16="http://schemas.microsoft.com/office/drawing/2014/main" id="{C71D0FFD-9FED-00E2-FAA6-3ADAE7A96A33}"/>
              </a:ext>
            </a:extLst>
          </p:cNvPr>
          <p:cNvSpPr txBox="1">
            <a:spLocks/>
          </p:cNvSpPr>
          <p:nvPr/>
        </p:nvSpPr>
        <p:spPr>
          <a:xfrm>
            <a:off x="240255" y="1208896"/>
            <a:ext cx="3307629" cy="4299877"/>
          </a:xfrm>
          <a:prstGeom prst="rect">
            <a:avLst/>
          </a:prstGeom>
          <a:solidFill>
            <a:schemeClr val="bg1"/>
          </a:solid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800"/>
              </a:spcBef>
              <a:spcAft>
                <a:spcPts val="80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Novel therapies in PSOC are urgently needed: </a:t>
            </a:r>
          </a:p>
          <a:p>
            <a:pPr marL="0" marR="0" lvl="0" indent="0" algn="l" defTabSz="914400" rtl="0" eaLnBrk="1" fontAlgn="auto" latinLnBrk="0" hangingPunct="1">
              <a:lnSpc>
                <a:spcPct val="90000"/>
              </a:lnSpc>
              <a:spcBef>
                <a:spcPts val="800"/>
              </a:spcBef>
              <a:spcAft>
                <a:spcPts val="80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In a Medidata</a:t>
            </a:r>
            <a:r>
              <a:rPr kumimoji="0" lang="en-US" sz="2000" b="0" i="0" u="none" strike="noStrike" kern="1200" cap="none" spc="0" normalizeH="0" baseline="30000" noProof="0" dirty="0">
                <a:ln>
                  <a:noFill/>
                </a:ln>
                <a:solidFill>
                  <a:srgbClr val="000000"/>
                </a:solidFill>
                <a:effectLst/>
                <a:uLnTx/>
                <a:uFillTx/>
                <a:latin typeface="Arial Narrow" panose="020B0606020202030204" pitchFamily="34" charset="0"/>
                <a:ea typeface="+mn-ea"/>
                <a:cs typeface="+mn-cs"/>
              </a:rPr>
              <a:t>®</a:t>
            </a:r>
            <a:r>
              <a:rPr kumimoji="0" lang="en-US" sz="2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 pooled clinical trials analysis of patients with 3L+ PSOC, of whom 96.9% had PD on </a:t>
            </a:r>
            <a:r>
              <a:rPr kumimoji="0" lang="en-US" sz="2000" b="0" i="0" u="none" strike="noStrike" kern="1200" cap="none" spc="0" normalizeH="0" baseline="0" noProof="0" dirty="0" err="1">
                <a:ln>
                  <a:noFill/>
                </a:ln>
                <a:solidFill>
                  <a:srgbClr val="000000"/>
                </a:solidFill>
                <a:effectLst/>
                <a:uLnTx/>
                <a:uFillTx/>
                <a:latin typeface="Arial Narrow" panose="020B0606020202030204" pitchFamily="34" charset="0"/>
                <a:ea typeface="+mn-ea"/>
                <a:cs typeface="+mn-cs"/>
              </a:rPr>
              <a:t>PARPi</a:t>
            </a:r>
            <a:endParaRPr kumimoji="0" lang="en-US" sz="2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a:p>
            <a:pPr marL="228600" marR="0" lvl="0" indent="-228600" algn="l" defTabSz="914400" rtl="0" eaLnBrk="1" fontAlgn="auto" latinLnBrk="0" hangingPunct="1">
              <a:lnSpc>
                <a:spcPct val="90000"/>
              </a:lnSpc>
              <a:spcBef>
                <a:spcPts val="800"/>
              </a:spcBef>
              <a:spcAft>
                <a:spcPts val="800"/>
              </a:spcAft>
              <a:buClrTx/>
              <a:buSzTx/>
              <a:buFontTx/>
              <a:buChar char="-"/>
              <a:tabLst/>
              <a:defRPr/>
            </a:pPr>
            <a:r>
              <a:rPr kumimoji="0" lang="en-US" sz="2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ORR was 16.9% </a:t>
            </a:r>
          </a:p>
          <a:p>
            <a:pPr marL="228600" marR="0" lvl="0" indent="-228600" algn="l" defTabSz="914400" rtl="0" eaLnBrk="1" fontAlgn="auto" latinLnBrk="0" hangingPunct="1">
              <a:lnSpc>
                <a:spcPct val="90000"/>
              </a:lnSpc>
              <a:spcBef>
                <a:spcPts val="800"/>
              </a:spcBef>
              <a:spcAft>
                <a:spcPts val="800"/>
              </a:spcAft>
              <a:buClrTx/>
              <a:buSzTx/>
              <a:buFontTx/>
              <a:buChar char="-"/>
              <a:tabLst/>
              <a:defRPr/>
            </a:pPr>
            <a:r>
              <a:rPr kumimoji="0" lang="en-US" sz="2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median PFS was 6.11 months</a:t>
            </a:r>
          </a:p>
          <a:p>
            <a:pPr marL="228600" marR="0" lvl="0" indent="-228600" algn="l" defTabSz="914400" rtl="0" eaLnBrk="1" fontAlgn="auto" latinLnBrk="0" hangingPunct="1">
              <a:lnSpc>
                <a:spcPct val="90000"/>
              </a:lnSpc>
              <a:spcBef>
                <a:spcPts val="800"/>
              </a:spcBef>
              <a:spcAft>
                <a:spcPts val="800"/>
              </a:spcAft>
              <a:buClrTx/>
              <a:buSzTx/>
              <a:buFontTx/>
              <a:buChar char="-"/>
              <a:tabLst/>
              <a:defRPr/>
            </a:pPr>
            <a:r>
              <a:rPr kumimoji="0" lang="en-US" sz="2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median OS was 19.35 months</a:t>
            </a:r>
          </a:p>
          <a:p>
            <a:pPr marL="228600" marR="0" lvl="0" indent="-228600" algn="l" defTabSz="914400" rtl="0" eaLnBrk="1" fontAlgn="auto" latinLnBrk="0" hangingPunct="1">
              <a:lnSpc>
                <a:spcPct val="90000"/>
              </a:lnSpc>
              <a:spcBef>
                <a:spcPts val="800"/>
              </a:spcBef>
              <a:spcAft>
                <a:spcPts val="800"/>
              </a:spcAft>
              <a:buClrTx/>
              <a:buSzTx/>
              <a:buFontTx/>
              <a:buChar char="-"/>
              <a:tabLst/>
              <a:defRPr/>
            </a:pPr>
            <a:endParaRPr kumimoji="0" lang="en-US" sz="2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5" name="Rounded Rectangle 31">
            <a:extLst>
              <a:ext uri="{FF2B5EF4-FFF2-40B4-BE49-F238E27FC236}">
                <a16:creationId xmlns:a16="http://schemas.microsoft.com/office/drawing/2014/main" id="{52717700-BA24-F3F4-0B52-F6605E8E2E9E}"/>
              </a:ext>
            </a:extLst>
          </p:cNvPr>
          <p:cNvSpPr/>
          <p:nvPr/>
        </p:nvSpPr>
        <p:spPr>
          <a:xfrm>
            <a:off x="3547884" y="2073716"/>
            <a:ext cx="3734157" cy="3001136"/>
          </a:xfrm>
          <a:prstGeom prst="roundRect">
            <a:avLst>
              <a:gd name="adj" fmla="val 0"/>
            </a:avLst>
          </a:prstGeom>
          <a:solidFill>
            <a:srgbClr val="FFFFFF">
              <a:lumMod val="85000"/>
            </a:srgbClr>
          </a:solidFill>
          <a:ln w="25400" cap="flat" cmpd="sng" algn="ctr">
            <a:noFill/>
            <a:prstDash val="solid"/>
          </a:ln>
          <a:effectLst/>
        </p:spPr>
        <p:txBody>
          <a:bodyPr bIns="0"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457201" rtl="0" eaLnBrk="1" fontAlgn="base" latinLnBrk="0" hangingPunct="1">
              <a:lnSpc>
                <a:spcPct val="100000"/>
              </a:lnSpc>
              <a:spcBef>
                <a:spcPts val="300"/>
              </a:spcBef>
              <a:spcAft>
                <a:spcPts val="0"/>
              </a:spcAft>
              <a:buClr>
                <a:srgbClr val="7D8232"/>
              </a:buClr>
              <a:buSzTx/>
              <a:buFontTx/>
              <a:buNone/>
              <a:tabLst/>
              <a:defRPr/>
            </a:pPr>
            <a:r>
              <a:rPr kumimoji="0" lang="en-US" sz="1600" b="1" i="0" u="sng" strike="noStrike" kern="1200" cap="none" spc="0" normalizeH="0" baseline="0" noProof="0" dirty="0">
                <a:ln>
                  <a:noFill/>
                </a:ln>
                <a:solidFill>
                  <a:srgbClr val="000000"/>
                </a:solidFill>
                <a:effectLst/>
                <a:uLnTx/>
                <a:uFillTx/>
                <a:latin typeface="Arial Narrow" panose="020B0606020202030204" pitchFamily="34" charset="0"/>
                <a:ea typeface="+mn-ea"/>
                <a:cs typeface="+mn-cs"/>
                <a:sym typeface="Arial"/>
              </a:rPr>
              <a:t>Key eligibility</a:t>
            </a:r>
          </a:p>
          <a:p>
            <a:pPr marL="157696" marR="0" lvl="0" indent="-157696" algn="l" defTabSz="457211" rtl="0" eaLnBrk="1" fontAlgn="base" latinLnBrk="0" hangingPunct="1">
              <a:lnSpc>
                <a:spcPct val="90000"/>
              </a:lnSpc>
              <a:spcBef>
                <a:spcPts val="267"/>
              </a:spcBef>
              <a:spcAft>
                <a:spcPts val="0"/>
              </a:spcAft>
              <a:buClr>
                <a:srgbClr val="FEFFFF">
                  <a:lumMod val="25000"/>
                </a:srgbClr>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sym typeface="Arial"/>
              </a:rPr>
              <a:t>Platinum-sensitive disease (defined as radiographic progression &gt;6 mo from last dose of most recent platinum therapy)</a:t>
            </a:r>
          </a:p>
          <a:p>
            <a:pPr marL="157696" marR="0" lvl="0" indent="-157696" algn="l" defTabSz="457201" rtl="0" eaLnBrk="1" fontAlgn="base" latinLnBrk="0" hangingPunct="1">
              <a:lnSpc>
                <a:spcPct val="90000"/>
              </a:lnSpc>
              <a:spcBef>
                <a:spcPts val="267"/>
              </a:spcBef>
              <a:spcAft>
                <a:spcPts val="0"/>
              </a:spcAft>
              <a:buClr>
                <a:srgbClr val="FEFFFF">
                  <a:lumMod val="25000"/>
                </a:srgbClr>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sym typeface="Arial"/>
              </a:rPr>
              <a:t>FR</a:t>
            </a:r>
            <a:r>
              <a:rPr kumimoji="0" lang="el-GR" sz="1600" b="0" i="0" u="none" strike="noStrike" kern="0" cap="none" spc="0" normalizeH="0" baseline="0" noProof="0" dirty="0">
                <a:ln>
                  <a:noFill/>
                </a:ln>
                <a:solidFill>
                  <a:srgbClr val="000000"/>
                </a:solidFill>
                <a:effectLst/>
                <a:uLnTx/>
                <a:uFillTx/>
                <a:latin typeface="Arial Narrow" panose="020B0606020202030204" pitchFamily="34" charset="0"/>
                <a:ea typeface="Symbol" panose="05050102010706020507" pitchFamily="18" charset="2"/>
                <a:cs typeface="Arial" panose="020B0604020202020204" pitchFamily="34" charset="0"/>
                <a:sym typeface="Symbol" panose="05050102010706020507" pitchFamily="18" charset="2"/>
              </a:rPr>
              <a:t></a:t>
            </a:r>
            <a:r>
              <a:rPr kumimoji="0" lang="en-US" sz="16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sym typeface="Arial"/>
              </a:rPr>
              <a:t> positivity by IHC (≥75% tumor cells with ≥2+ membrane staining)</a:t>
            </a:r>
            <a:endParaRPr kumimoji="0" lang="en-US" sz="1600" b="0" i="0" u="none" strike="noStrike" kern="1200" cap="none" spc="0" normalizeH="0" baseline="30000" noProof="0" dirty="0">
              <a:ln>
                <a:noFill/>
              </a:ln>
              <a:solidFill>
                <a:srgbClr val="000000"/>
              </a:solidFill>
              <a:effectLst/>
              <a:uLnTx/>
              <a:uFillTx/>
              <a:latin typeface="Arial Narrow" panose="020B0606020202030204" pitchFamily="34" charset="0"/>
              <a:ea typeface="+mn-ea"/>
              <a:cs typeface="+mn-cs"/>
              <a:sym typeface="Arial"/>
            </a:endParaRPr>
          </a:p>
          <a:p>
            <a:pPr marL="157696" marR="0" lvl="0" indent="-157696" algn="l" defTabSz="457201" rtl="0" eaLnBrk="1" fontAlgn="base" latinLnBrk="0" hangingPunct="1">
              <a:lnSpc>
                <a:spcPct val="90000"/>
              </a:lnSpc>
              <a:spcBef>
                <a:spcPts val="267"/>
              </a:spcBef>
              <a:spcAft>
                <a:spcPts val="0"/>
              </a:spcAft>
              <a:buClr>
                <a:srgbClr val="FEFFFF">
                  <a:lumMod val="25000"/>
                </a:srgbClr>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sym typeface="Arial"/>
              </a:rPr>
              <a:t>At least 2 prior platinum-containing regimens</a:t>
            </a:r>
            <a:endParaRPr kumimoji="0" lang="en-US" sz="1600" b="0" i="0" u="none" strike="noStrike" kern="1200" cap="none" spc="0" normalizeH="0" baseline="30000" noProof="0" dirty="0">
              <a:ln>
                <a:noFill/>
              </a:ln>
              <a:solidFill>
                <a:srgbClr val="000000"/>
              </a:solidFill>
              <a:effectLst/>
              <a:uLnTx/>
              <a:uFillTx/>
              <a:latin typeface="Arial Narrow" panose="020B0606020202030204" pitchFamily="34" charset="0"/>
              <a:ea typeface="+mn-ea"/>
              <a:cs typeface="+mn-cs"/>
              <a:sym typeface="Arial"/>
            </a:endParaRPr>
          </a:p>
          <a:p>
            <a:pPr marL="157696" marR="0" lvl="0" indent="-157696" algn="l" defTabSz="457201" rtl="0" eaLnBrk="1" fontAlgn="base" latinLnBrk="0" hangingPunct="1">
              <a:lnSpc>
                <a:spcPct val="90000"/>
              </a:lnSpc>
              <a:spcBef>
                <a:spcPts val="267"/>
              </a:spcBef>
              <a:spcAft>
                <a:spcPts val="0"/>
              </a:spcAft>
              <a:buClr>
                <a:srgbClr val="FEFFFF">
                  <a:lumMod val="25000"/>
                </a:srgbClr>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sym typeface="Arial"/>
              </a:rPr>
              <a:t>Prior PARPi required if </a:t>
            </a:r>
            <a:r>
              <a:rPr kumimoji="0" lang="en-US" sz="1600" b="0" i="1" u="none" strike="noStrike" kern="1200" cap="none" spc="0" normalizeH="0" baseline="0" noProof="0" dirty="0">
                <a:ln>
                  <a:noFill/>
                </a:ln>
                <a:solidFill>
                  <a:srgbClr val="000000"/>
                </a:solidFill>
                <a:effectLst/>
                <a:uLnTx/>
                <a:uFillTx/>
                <a:latin typeface="Arial Narrow" panose="020B0606020202030204" pitchFamily="34" charset="0"/>
                <a:ea typeface="+mn-ea"/>
                <a:cs typeface="+mn-cs"/>
                <a:sym typeface="Arial"/>
              </a:rPr>
              <a:t>BRCA</a:t>
            </a:r>
            <a:r>
              <a:rPr kumimoji="0" lang="en-US" sz="16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sym typeface="Arial"/>
              </a:rPr>
              <a:t>+</a:t>
            </a:r>
          </a:p>
          <a:p>
            <a:pPr marL="157696" marR="0" lvl="0" indent="-157696" algn="l" defTabSz="457201" rtl="0" eaLnBrk="1" fontAlgn="base" latinLnBrk="0" hangingPunct="1">
              <a:lnSpc>
                <a:spcPct val="90000"/>
              </a:lnSpc>
              <a:spcBef>
                <a:spcPts val="267"/>
              </a:spcBef>
              <a:spcAft>
                <a:spcPts val="0"/>
              </a:spcAft>
              <a:buClr>
                <a:srgbClr val="FEFFFF">
                  <a:lumMod val="25000"/>
                </a:srgbClr>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sym typeface="Arial"/>
              </a:rPr>
              <a:t>Appropriate for single-agent therapy</a:t>
            </a:r>
          </a:p>
        </p:txBody>
      </p:sp>
      <p:sp>
        <p:nvSpPr>
          <p:cNvPr id="8" name="Arrow: Right 30">
            <a:extLst>
              <a:ext uri="{FF2B5EF4-FFF2-40B4-BE49-F238E27FC236}">
                <a16:creationId xmlns:a16="http://schemas.microsoft.com/office/drawing/2014/main" id="{784C8AE8-DF07-4428-BD2E-79C82062CA7D}"/>
              </a:ext>
            </a:extLst>
          </p:cNvPr>
          <p:cNvSpPr/>
          <p:nvPr/>
        </p:nvSpPr>
        <p:spPr>
          <a:xfrm>
            <a:off x="7292557" y="3427757"/>
            <a:ext cx="793851" cy="251088"/>
          </a:xfrm>
          <a:prstGeom prst="rightArrow">
            <a:avLst>
              <a:gd name="adj1" fmla="val 26084"/>
              <a:gd name="adj2" fmla="val 50000"/>
            </a:avLst>
          </a:prstGeom>
          <a:solidFill>
            <a:srgbClr val="000000"/>
          </a:solidFill>
          <a:ln w="25400" cap="flat" cmpd="sng" algn="ctr">
            <a:noFill/>
            <a:prstDash val="solid"/>
          </a:ln>
          <a:effectLst/>
        </p:spPr>
        <p:txBody>
          <a:bodyPr rtlCol="0" anchor="ctr"/>
          <a:lstStyle/>
          <a:p>
            <a:pPr marL="0" marR="0" lvl="0" indent="0" algn="ctr" defTabSz="609615" rtl="0" eaLnBrk="1" fontAlgn="auto" latinLnBrk="0" hangingPunct="1">
              <a:lnSpc>
                <a:spcPct val="100000"/>
              </a:lnSpc>
              <a:spcBef>
                <a:spcPts val="0"/>
              </a:spcBef>
              <a:spcAft>
                <a:spcPts val="0"/>
              </a:spcAft>
              <a:buClr>
                <a:srgbClr val="000000"/>
              </a:buClr>
              <a:buSzTx/>
              <a:buFontTx/>
              <a:buNone/>
              <a:tabLst/>
              <a:defRPr/>
            </a:pPr>
            <a:endParaRPr kumimoji="0" lang="en-US" sz="1067" b="0" i="0" u="none" strike="noStrike" kern="0" cap="none" spc="0" normalizeH="0" baseline="0" noProof="0" dirty="0">
              <a:ln>
                <a:noFill/>
              </a:ln>
              <a:solidFill>
                <a:srgbClr val="FFFFFF"/>
              </a:solidFill>
              <a:effectLst/>
              <a:uLnTx/>
              <a:uFillTx/>
              <a:latin typeface="Arial Narrow" panose="020B0606020202030204" pitchFamily="34" charset="0"/>
              <a:ea typeface="+mn-ea"/>
              <a:cs typeface="+mn-cs"/>
              <a:sym typeface="Arial"/>
            </a:endParaRPr>
          </a:p>
        </p:txBody>
      </p:sp>
      <p:sp>
        <p:nvSpPr>
          <p:cNvPr id="18" name="TextBox 17">
            <a:extLst>
              <a:ext uri="{FF2B5EF4-FFF2-40B4-BE49-F238E27FC236}">
                <a16:creationId xmlns:a16="http://schemas.microsoft.com/office/drawing/2014/main" id="{4186E1A3-C43A-BB7E-ED22-4F042C00AE33}"/>
              </a:ext>
            </a:extLst>
          </p:cNvPr>
          <p:cNvSpPr txBox="1"/>
          <p:nvPr/>
        </p:nvSpPr>
        <p:spPr>
          <a:xfrm>
            <a:off x="10349417" y="2591355"/>
            <a:ext cx="1602329" cy="1815882"/>
          </a:xfrm>
          <a:prstGeom prst="rect">
            <a:avLst/>
          </a:prstGeom>
          <a:noFill/>
        </p:spPr>
        <p:txBody>
          <a:bodyPr wrap="square" rtlCol="0">
            <a:spAutoFit/>
          </a:bodyPr>
          <a:lstStyle/>
          <a:p>
            <a:pPr marL="0" marR="0" lvl="0" indent="0" algn="ctr" defTabSz="457179" rtl="0" eaLnBrk="1" fontAlgn="base" latinLnBrk="0" hangingPunct="1">
              <a:lnSpc>
                <a:spcPct val="100000"/>
              </a:lnSpc>
              <a:spcBef>
                <a:spcPts val="533"/>
              </a:spcBef>
              <a:spcAft>
                <a:spcPts val="0"/>
              </a:spcAft>
              <a:buClr>
                <a:srgbClr val="FFFFFF"/>
              </a:buClr>
              <a:buSzTx/>
              <a:buFontTx/>
              <a:buNone/>
              <a:tabLst/>
              <a:defRPr/>
            </a:pPr>
            <a:r>
              <a:rPr kumimoji="0" lang="en-US" sz="1600" b="1" i="0" u="none" strike="noStrike" kern="1200" cap="none" spc="0" normalizeH="0" baseline="0" noProof="0" dirty="0">
                <a:ln>
                  <a:noFill/>
                </a:ln>
                <a:solidFill>
                  <a:srgbClr val="000000"/>
                </a:solidFill>
                <a:effectLst/>
                <a:uLnTx/>
                <a:uFillTx/>
                <a:latin typeface="Arial Narrow" panose="020B0606020202030204" pitchFamily="34" charset="0"/>
                <a:ea typeface="Roboto" panose="02000000000000000000" pitchFamily="2" charset="0"/>
                <a:cs typeface="Roboto" panose="02000000000000000000" pitchFamily="2" charset="0"/>
              </a:rPr>
              <a:t>Treatment until PD, unacceptable toxicity, withdrawal of consent, or death, whichever comes first</a:t>
            </a:r>
            <a:endParaRPr kumimoji="0" lang="en-US" sz="1600" b="0" i="0" u="none" strike="noStrike" kern="1200" cap="none" spc="0" normalizeH="0" baseline="0" noProof="0" dirty="0">
              <a:ln>
                <a:noFill/>
              </a:ln>
              <a:solidFill>
                <a:srgbClr val="000000"/>
              </a:solidFill>
              <a:effectLst/>
              <a:uLnTx/>
              <a:uFillTx/>
              <a:latin typeface="Arial Narrow" panose="020B0606020202030204" pitchFamily="34" charset="0"/>
              <a:ea typeface="Roboto" panose="02000000000000000000" pitchFamily="2" charset="0"/>
              <a:cs typeface="Roboto" panose="02000000000000000000" pitchFamily="2" charset="0"/>
            </a:endParaRPr>
          </a:p>
        </p:txBody>
      </p:sp>
      <p:sp>
        <p:nvSpPr>
          <p:cNvPr id="10" name="Rectangle 9">
            <a:extLst>
              <a:ext uri="{FF2B5EF4-FFF2-40B4-BE49-F238E27FC236}">
                <a16:creationId xmlns:a16="http://schemas.microsoft.com/office/drawing/2014/main" id="{6B7054E4-6CBD-98F6-07D5-BE90C7904875}"/>
              </a:ext>
            </a:extLst>
          </p:cNvPr>
          <p:cNvSpPr/>
          <p:nvPr/>
        </p:nvSpPr>
        <p:spPr>
          <a:xfrm>
            <a:off x="3778306" y="1198593"/>
            <a:ext cx="3064933" cy="66968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Arial" panose="020B0604020202020204"/>
                <a:ea typeface="+mn-ea"/>
                <a:cs typeface="+mn-cs"/>
              </a:rPr>
              <a:t>Patient Population (N=79)</a:t>
            </a:r>
          </a:p>
        </p:txBody>
      </p:sp>
      <p:sp>
        <p:nvSpPr>
          <p:cNvPr id="11" name="TextBox 10">
            <a:extLst>
              <a:ext uri="{FF2B5EF4-FFF2-40B4-BE49-F238E27FC236}">
                <a16:creationId xmlns:a16="http://schemas.microsoft.com/office/drawing/2014/main" id="{ED8CF82E-DF36-03A6-6280-744C3628EEB1}"/>
              </a:ext>
            </a:extLst>
          </p:cNvPr>
          <p:cNvSpPr txBox="1"/>
          <p:nvPr/>
        </p:nvSpPr>
        <p:spPr>
          <a:xfrm>
            <a:off x="8826720" y="5234925"/>
            <a:ext cx="2880373" cy="1323054"/>
          </a:xfrm>
          <a:prstGeom prst="rect">
            <a:avLst/>
          </a:prstGeom>
          <a:noFill/>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br>
              <a:rPr kumimoji="0" lang="en-US" sz="1333" b="0" i="0" u="none" strike="noStrike" kern="1200" cap="none" spc="0" normalizeH="0" baseline="0" noProof="0" dirty="0">
                <a:ln>
                  <a:noFill/>
                </a:ln>
                <a:solidFill>
                  <a:srgbClr val="000000"/>
                </a:solidFill>
                <a:effectLst/>
                <a:uLnTx/>
                <a:uFillTx/>
                <a:latin typeface="Arial" panose="020B0604020202020204"/>
                <a:ea typeface="+mn-ea"/>
                <a:cs typeface="+mn-cs"/>
              </a:rPr>
            </a:br>
            <a:endParaRPr kumimoji="0" lang="en-US" sz="1333"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00000"/>
                </a:solidFill>
                <a:effectLst/>
                <a:uLnTx/>
                <a:uFillTx/>
                <a:latin typeface="Arial" panose="020B0604020202020204"/>
                <a:ea typeface="+mn-ea"/>
                <a:cs typeface="+mn-cs"/>
              </a:rPr>
              <a:t>•</a:t>
            </a:r>
            <a:r>
              <a:rPr kumimoji="0" lang="en-US" sz="1333" b="1" i="0" u="none" strike="noStrike" kern="1200" cap="none" spc="0" normalizeH="0" baseline="0" noProof="0" dirty="0">
                <a:ln>
                  <a:noFill/>
                </a:ln>
                <a:solidFill>
                  <a:srgbClr val="000000"/>
                </a:solidFill>
                <a:effectLst/>
                <a:uLnTx/>
                <a:uFillTx/>
                <a:latin typeface="Arial" panose="020B0604020202020204"/>
                <a:ea typeface="+mn-ea"/>
                <a:cs typeface="+mn-cs"/>
              </a:rPr>
              <a:t>Primary Endpoint: ORR </a:t>
            </a:r>
            <a:r>
              <a:rPr kumimoji="0" lang="en-US" sz="1333" b="0" i="0" u="none" strike="noStrike" kern="1200" cap="none" spc="0" normalizeH="0" baseline="0" noProof="0" dirty="0">
                <a:ln>
                  <a:noFill/>
                </a:ln>
                <a:solidFill>
                  <a:srgbClr val="000000"/>
                </a:solidFill>
                <a:effectLst/>
                <a:uLnTx/>
                <a:uFillTx/>
                <a:latin typeface="Arial" panose="020B0604020202020204"/>
                <a:ea typeface="+mn-ea"/>
                <a:cs typeface="+mn-cs"/>
              </a:rPr>
              <a:t>by INV</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00000"/>
                </a:solidFill>
                <a:effectLst/>
                <a:uLnTx/>
                <a:uFillTx/>
                <a:latin typeface="Arial" panose="020B0604020202020204"/>
                <a:ea typeface="+mn-ea"/>
                <a:cs typeface="+mn-cs"/>
              </a:rPr>
              <a:t>•</a:t>
            </a:r>
            <a:r>
              <a:rPr kumimoji="0" lang="en-US" sz="1333" b="1" i="0" u="none" strike="noStrike" kern="1200" cap="none" spc="0" normalizeH="0" baseline="0" noProof="0" dirty="0">
                <a:ln>
                  <a:noFill/>
                </a:ln>
                <a:solidFill>
                  <a:srgbClr val="000000"/>
                </a:solidFill>
                <a:effectLst/>
                <a:uLnTx/>
                <a:uFillTx/>
                <a:latin typeface="Arial" panose="020B0604020202020204"/>
                <a:ea typeface="+mn-ea"/>
                <a:cs typeface="+mn-cs"/>
              </a:rPr>
              <a:t>Key Secondary: </a:t>
            </a:r>
            <a:r>
              <a:rPr kumimoji="0" lang="en-US" sz="1333" b="0" i="0" u="none" strike="noStrike" kern="1200" cap="none" spc="0" normalizeH="0" baseline="0" noProof="0" dirty="0">
                <a:ln>
                  <a:noFill/>
                </a:ln>
                <a:solidFill>
                  <a:srgbClr val="000000"/>
                </a:solidFill>
                <a:effectLst/>
                <a:uLnTx/>
                <a:uFillTx/>
                <a:latin typeface="Arial" panose="020B0604020202020204"/>
                <a:ea typeface="+mn-ea"/>
                <a:cs typeface="+mn-cs"/>
              </a:rPr>
              <a:t>DOR by INV</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00000"/>
                </a:solidFill>
                <a:effectLst/>
                <a:uLnTx/>
                <a:uFillTx/>
                <a:latin typeface="Arial" panose="020B0604020202020204"/>
                <a:ea typeface="+mn-ea"/>
                <a:cs typeface="+mn-cs"/>
              </a:rPr>
              <a:t>•</a:t>
            </a:r>
            <a:r>
              <a:rPr kumimoji="0" lang="en-US" sz="1333" b="1" i="0" u="none" strike="noStrike" kern="1200" cap="none" spc="0" normalizeH="0" baseline="0" noProof="0" dirty="0">
                <a:ln>
                  <a:noFill/>
                </a:ln>
                <a:solidFill>
                  <a:srgbClr val="000000"/>
                </a:solidFill>
                <a:effectLst/>
                <a:uLnTx/>
                <a:uFillTx/>
                <a:latin typeface="Arial" panose="020B0604020202020204"/>
                <a:ea typeface="+mn-ea"/>
                <a:cs typeface="+mn-cs"/>
              </a:rPr>
              <a:t>Secondary: </a:t>
            </a:r>
            <a:r>
              <a:rPr kumimoji="0" lang="en-US" sz="1333" b="0" i="0" u="none" strike="noStrike" kern="1200" cap="none" spc="0" normalizeH="0" baseline="0" noProof="0" dirty="0">
                <a:ln>
                  <a:noFill/>
                </a:ln>
                <a:solidFill>
                  <a:srgbClr val="000000"/>
                </a:solidFill>
                <a:effectLst/>
                <a:uLnTx/>
                <a:uFillTx/>
                <a:latin typeface="Arial" panose="020B0604020202020204"/>
                <a:ea typeface="+mn-ea"/>
                <a:cs typeface="+mn-cs"/>
              </a:rPr>
              <a:t>PFS, OS, Safety</a:t>
            </a:r>
            <a:br>
              <a:rPr kumimoji="0" lang="en-US" sz="3200" b="0" i="0" u="none" strike="noStrike" kern="1200" cap="none" spc="0" normalizeH="0" baseline="0" noProof="0" dirty="0">
                <a:ln>
                  <a:noFill/>
                </a:ln>
                <a:solidFill>
                  <a:srgbClr val="000000"/>
                </a:solidFill>
                <a:effectLst/>
                <a:uLnTx/>
                <a:uFillTx/>
                <a:latin typeface="Arial" panose="020B0604020202020204"/>
                <a:ea typeface="+mn-ea"/>
                <a:cs typeface="+mn-cs"/>
              </a:rPr>
            </a:br>
            <a:endParaRPr kumimoji="0" lang="en-US" sz="1333"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2" name="Rectangle 11">
            <a:extLst>
              <a:ext uri="{FF2B5EF4-FFF2-40B4-BE49-F238E27FC236}">
                <a16:creationId xmlns:a16="http://schemas.microsoft.com/office/drawing/2014/main" id="{26CB6BC4-04CF-31A2-50B9-9974460F77D7}"/>
              </a:ext>
            </a:extLst>
          </p:cNvPr>
          <p:cNvSpPr/>
          <p:nvPr/>
        </p:nvSpPr>
        <p:spPr>
          <a:xfrm>
            <a:off x="8206768" y="3016546"/>
            <a:ext cx="1907739" cy="1242500"/>
          </a:xfrm>
          <a:prstGeom prst="rect">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a:ea typeface="+mn-ea"/>
                <a:cs typeface="+mn-cs"/>
              </a:rPr>
              <a:t>MIRV</a:t>
            </a:r>
            <a:endPar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endParaRP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rPr>
              <a:t>(6 mg/kg adjusted ideal body weight Q3W)</a:t>
            </a:r>
          </a:p>
        </p:txBody>
      </p:sp>
      <p:sp>
        <p:nvSpPr>
          <p:cNvPr id="13" name="Rounded Rectangle 31">
            <a:extLst>
              <a:ext uri="{FF2B5EF4-FFF2-40B4-BE49-F238E27FC236}">
                <a16:creationId xmlns:a16="http://schemas.microsoft.com/office/drawing/2014/main" id="{5680CA4B-1E32-4450-58F5-9FB96DC412CD}"/>
              </a:ext>
            </a:extLst>
          </p:cNvPr>
          <p:cNvSpPr/>
          <p:nvPr/>
        </p:nvSpPr>
        <p:spPr>
          <a:xfrm>
            <a:off x="4307141" y="5226459"/>
            <a:ext cx="2215644" cy="338555"/>
          </a:xfrm>
          <a:prstGeom prst="roundRect">
            <a:avLst>
              <a:gd name="adj" fmla="val 0"/>
            </a:avLst>
          </a:prstGeom>
          <a:solidFill>
            <a:srgbClr val="FFFFFF">
              <a:lumMod val="85000"/>
            </a:srgbClr>
          </a:solidFill>
          <a:ln w="25400" cap="flat" cmpd="sng" algn="ctr">
            <a:noFill/>
            <a:prstDash val="solid"/>
          </a:ln>
          <a:effectLst/>
        </p:spPr>
        <p:txBody>
          <a:bodyPr bIns="0"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457201" rtl="0" eaLnBrk="1" fontAlgn="base" latinLnBrk="0" hangingPunct="1">
              <a:lnSpc>
                <a:spcPct val="90000"/>
              </a:lnSpc>
              <a:spcBef>
                <a:spcPts val="267"/>
              </a:spcBef>
              <a:spcAft>
                <a:spcPts val="0"/>
              </a:spcAft>
              <a:buClr>
                <a:srgbClr val="FEFFFF">
                  <a:lumMod val="25000"/>
                </a:srgbClr>
              </a:buClr>
              <a:buSzTx/>
              <a:buFontTx/>
              <a:buNone/>
              <a:tabLst/>
              <a:defRPr/>
            </a:pPr>
            <a:r>
              <a:rPr kumimoji="0" lang="en-US" sz="16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sym typeface="Arial"/>
              </a:rPr>
              <a:t>Prior BEV not required</a:t>
            </a:r>
          </a:p>
        </p:txBody>
      </p:sp>
      <p:sp>
        <p:nvSpPr>
          <p:cNvPr id="2" name="TextBox 1">
            <a:extLst>
              <a:ext uri="{FF2B5EF4-FFF2-40B4-BE49-F238E27FC236}">
                <a16:creationId xmlns:a16="http://schemas.microsoft.com/office/drawing/2014/main" id="{44102FA9-FE9D-AA3E-0C0C-0B742C345CB9}"/>
              </a:ext>
            </a:extLst>
          </p:cNvPr>
          <p:cNvSpPr txBox="1"/>
          <p:nvPr/>
        </p:nvSpPr>
        <p:spPr>
          <a:xfrm>
            <a:off x="8183082" y="6550223"/>
            <a:ext cx="4008918" cy="307777"/>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Courtesy of Angeles Alvarez Secord, MD, MHSc</a:t>
            </a:r>
          </a:p>
        </p:txBody>
      </p:sp>
    </p:spTree>
    <p:extLst>
      <p:ext uri="{BB962C8B-B14F-4D97-AF65-F5344CB8AC3E}">
        <p14:creationId xmlns:p14="http://schemas.microsoft.com/office/powerpoint/2010/main" val="282884689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49B990-292E-888A-7BA1-A9F0C74616B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BFE4A49-034B-51FC-6162-FF4DFC6EF838}"/>
              </a:ext>
            </a:extLst>
          </p:cNvPr>
          <p:cNvPicPr>
            <a:picLocks noChangeAspect="1"/>
          </p:cNvPicPr>
          <p:nvPr/>
        </p:nvPicPr>
        <p:blipFill>
          <a:blip r:embed="rId3"/>
          <a:stretch>
            <a:fillRect/>
          </a:stretch>
        </p:blipFill>
        <p:spPr>
          <a:xfrm>
            <a:off x="0" y="24143"/>
            <a:ext cx="12192000" cy="933632"/>
          </a:xfrm>
          <a:prstGeom prst="rect">
            <a:avLst/>
          </a:prstGeom>
        </p:spPr>
      </p:pic>
      <p:sp>
        <p:nvSpPr>
          <p:cNvPr id="6" name="Title 6">
            <a:extLst>
              <a:ext uri="{FF2B5EF4-FFF2-40B4-BE49-F238E27FC236}">
                <a16:creationId xmlns:a16="http://schemas.microsoft.com/office/drawing/2014/main" id="{A2B1A6E1-6276-7B31-CFE3-53F70C787184}"/>
              </a:ext>
            </a:extLst>
          </p:cNvPr>
          <p:cNvSpPr txBox="1">
            <a:spLocks/>
          </p:cNvSpPr>
          <p:nvPr/>
        </p:nvSpPr>
        <p:spPr>
          <a:xfrm>
            <a:off x="1057835" y="266628"/>
            <a:ext cx="11043250" cy="410216"/>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900" b="0" i="0" u="none" strike="noStrike" kern="1200" cap="none" spc="0" normalizeH="0" baseline="0" noProof="0" dirty="0">
                <a:ln>
                  <a:noFill/>
                </a:ln>
                <a:solidFill>
                  <a:srgbClr val="FFFFFF"/>
                </a:solidFill>
                <a:effectLst/>
                <a:uLnTx/>
                <a:uFillTx/>
                <a:latin typeface="Arial" panose="020B0604020202020204"/>
                <a:ea typeface="+mj-ea"/>
                <a:cs typeface="+mj-cs"/>
              </a:rPr>
              <a:t>PICCOLO Phase II Trial: 3L+ Platinum Sensitive Ovarian Cancer</a:t>
            </a:r>
            <a:endParaRPr kumimoji="0" lang="en-US" sz="2900" b="0" i="0" u="none" strike="noStrike" kern="1200" cap="none" spc="0" normalizeH="0" baseline="30000" noProof="0" dirty="0">
              <a:ln>
                <a:noFill/>
              </a:ln>
              <a:solidFill>
                <a:srgbClr val="FFFFFF"/>
              </a:solidFill>
              <a:effectLst/>
              <a:uLnTx/>
              <a:uFillTx/>
              <a:latin typeface="Arial" panose="020B0604020202020204"/>
              <a:ea typeface="+mj-ea"/>
              <a:cs typeface="+mj-cs"/>
            </a:endParaRPr>
          </a:p>
        </p:txBody>
      </p:sp>
      <p:sp>
        <p:nvSpPr>
          <p:cNvPr id="16" name="TextBox 15">
            <a:extLst>
              <a:ext uri="{FF2B5EF4-FFF2-40B4-BE49-F238E27FC236}">
                <a16:creationId xmlns:a16="http://schemas.microsoft.com/office/drawing/2014/main" id="{A755CA71-82EF-685A-0E58-D11B7FA1A80D}"/>
              </a:ext>
            </a:extLst>
          </p:cNvPr>
          <p:cNvSpPr txBox="1"/>
          <p:nvPr/>
        </p:nvSpPr>
        <p:spPr>
          <a:xfrm>
            <a:off x="0" y="6124853"/>
            <a:ext cx="5384800" cy="307777"/>
          </a:xfrm>
          <a:prstGeom prst="rect">
            <a:avLst/>
          </a:prstGeom>
          <a:noFill/>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Alvarez Secord A </a:t>
            </a:r>
            <a:r>
              <a:rPr kumimoji="0" lang="en-US" sz="1400" b="0" i="1" u="none" strike="noStrike" kern="1200" cap="none" spc="0" normalizeH="0" baseline="0" noProof="0" dirty="0">
                <a:ln>
                  <a:noFill/>
                </a:ln>
                <a:solidFill>
                  <a:srgbClr val="000000"/>
                </a:solidFill>
                <a:effectLst/>
                <a:uLnTx/>
                <a:uFillTx/>
                <a:latin typeface="Arial" panose="020B0604020202020204"/>
                <a:ea typeface="+mn-ea"/>
                <a:cs typeface="+mn-cs"/>
              </a:rPr>
              <a:t>Ann Oncol </a:t>
            </a: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2025</a:t>
            </a:r>
            <a:endParaRPr kumimoji="0" lang="en-US" sz="1400" b="0" i="0" u="none" strike="noStrike" kern="1200" cap="none" spc="0" normalizeH="0" baseline="0" noProof="0" dirty="0">
              <a:ln>
                <a:noFill/>
              </a:ln>
              <a:solidFill>
                <a:srgbClr val="3B92A6"/>
              </a:solidFill>
              <a:effectLst/>
              <a:uLnTx/>
              <a:uFillTx/>
              <a:latin typeface="Arial" panose="020B0604020202020204"/>
              <a:ea typeface="+mn-ea"/>
              <a:cs typeface="+mn-cs"/>
            </a:endParaRPr>
          </a:p>
        </p:txBody>
      </p:sp>
      <p:pic>
        <p:nvPicPr>
          <p:cNvPr id="14" name="Picture 13" descr="A green and black graph&#10;&#10;AI-generated content may be incorrect.">
            <a:extLst>
              <a:ext uri="{FF2B5EF4-FFF2-40B4-BE49-F238E27FC236}">
                <a16:creationId xmlns:a16="http://schemas.microsoft.com/office/drawing/2014/main" id="{8BD9404B-603C-F950-D3DE-ACB986BB9A11}"/>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165707" y="1412077"/>
            <a:ext cx="5784116" cy="3917139"/>
          </a:xfrm>
          <a:prstGeom prst="rect">
            <a:avLst/>
          </a:prstGeom>
        </p:spPr>
      </p:pic>
      <p:sp>
        <p:nvSpPr>
          <p:cNvPr id="15" name="TextBox 14">
            <a:extLst>
              <a:ext uri="{FF2B5EF4-FFF2-40B4-BE49-F238E27FC236}">
                <a16:creationId xmlns:a16="http://schemas.microsoft.com/office/drawing/2014/main" id="{BBBB0BCA-577F-A045-FE21-0FA2C04B1F14}"/>
              </a:ext>
            </a:extLst>
          </p:cNvPr>
          <p:cNvSpPr txBox="1"/>
          <p:nvPr/>
        </p:nvSpPr>
        <p:spPr>
          <a:xfrm>
            <a:off x="90915" y="957775"/>
            <a:ext cx="4752019" cy="1528945"/>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000000"/>
                </a:solidFill>
                <a:effectLst/>
                <a:uLnTx/>
                <a:uFillTx/>
                <a:latin typeface="Arial" panose="020B0604020202020204"/>
                <a:ea typeface="+mn-ea"/>
                <a:cs typeface="+mn-cs"/>
              </a:rPr>
              <a:t>Confirmed inv-assessed ORR: </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srgbClr val="000000"/>
                </a:solidFill>
                <a:effectLst/>
                <a:uLnTx/>
                <a:uFillTx/>
                <a:latin typeface="Arial" panose="020B0604020202020204"/>
                <a:ea typeface="+mn-ea"/>
                <a:cs typeface="+mn-cs"/>
              </a:rPr>
              <a:t>51.9% (95% CI 40.4%- 63.3%)</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srgbClr val="000000"/>
                </a:solidFill>
                <a:effectLst/>
                <a:uLnTx/>
                <a:uFillTx/>
                <a:latin typeface="Arial" panose="020B0604020202020204"/>
                <a:ea typeface="+mn-ea"/>
                <a:cs typeface="+mn-cs"/>
              </a:rPr>
              <a:t>		6 CRs (7.6%)</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srgbClr val="000000"/>
                </a:solidFill>
                <a:effectLst/>
                <a:uLnTx/>
                <a:uFillTx/>
                <a:latin typeface="Arial" panose="020B0604020202020204"/>
                <a:ea typeface="+mn-ea"/>
                <a:cs typeface="+mn-cs"/>
              </a:rPr>
              <a:t>		35 PRs (44.3%)</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srgbClr val="000000"/>
                </a:solidFill>
                <a:effectLst/>
                <a:uLnTx/>
                <a:uFillTx/>
                <a:latin typeface="Arial" panose="020B0604020202020204"/>
                <a:ea typeface="+mn-ea"/>
                <a:cs typeface="+mn-cs"/>
              </a:rPr>
              <a:t>		SD 36.7% </a:t>
            </a:r>
          </a:p>
        </p:txBody>
      </p:sp>
      <p:sp>
        <p:nvSpPr>
          <p:cNvPr id="19" name="TextBox 18">
            <a:extLst>
              <a:ext uri="{FF2B5EF4-FFF2-40B4-BE49-F238E27FC236}">
                <a16:creationId xmlns:a16="http://schemas.microsoft.com/office/drawing/2014/main" id="{B8553E4B-5B67-CC29-28A5-A661816CA2FF}"/>
              </a:ext>
            </a:extLst>
          </p:cNvPr>
          <p:cNvSpPr txBox="1"/>
          <p:nvPr/>
        </p:nvSpPr>
        <p:spPr>
          <a:xfrm>
            <a:off x="90915" y="5421356"/>
            <a:ext cx="5784116" cy="666977"/>
          </a:xfrm>
          <a:prstGeom prst="rect">
            <a:avLst/>
          </a:prstGeom>
          <a:noFill/>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err="1">
                <a:ln>
                  <a:noFill/>
                </a:ln>
                <a:solidFill>
                  <a:srgbClr val="000000"/>
                </a:solidFill>
                <a:effectLst/>
                <a:uLnTx/>
                <a:uFillTx/>
                <a:latin typeface="Arial" panose="020B0604020202020204"/>
                <a:ea typeface="+mn-ea"/>
                <a:cs typeface="+mn-cs"/>
              </a:rPr>
              <a:t>mDOR</a:t>
            </a:r>
            <a:r>
              <a:rPr kumimoji="0" lang="en-US" sz="1867" b="0" i="0" u="none" strike="noStrike" kern="1200" cap="none" spc="0" normalizeH="0" baseline="0" noProof="0" dirty="0">
                <a:ln>
                  <a:noFill/>
                </a:ln>
                <a:solidFill>
                  <a:srgbClr val="000000"/>
                </a:solidFill>
                <a:effectLst/>
                <a:uLnTx/>
                <a:uFillTx/>
                <a:latin typeface="Arial" panose="020B0604020202020204"/>
                <a:ea typeface="+mn-ea"/>
                <a:cs typeface="+mn-cs"/>
              </a:rPr>
              <a:t> = 8.25 months (95% CI 5.55-10.78 months)</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err="1">
                <a:ln>
                  <a:noFill/>
                </a:ln>
                <a:solidFill>
                  <a:srgbClr val="000000"/>
                </a:solidFill>
                <a:effectLst/>
                <a:uLnTx/>
                <a:uFillTx/>
                <a:latin typeface="Arial" panose="020B0604020202020204"/>
                <a:ea typeface="+mn-ea"/>
                <a:cs typeface="+mn-cs"/>
              </a:rPr>
              <a:t>mPFS</a:t>
            </a:r>
            <a:r>
              <a:rPr kumimoji="0" lang="en-US" sz="1867" b="0" i="0" u="none" strike="noStrike" kern="1200" cap="none" spc="0" normalizeH="0" baseline="0" noProof="0" dirty="0">
                <a:ln>
                  <a:noFill/>
                </a:ln>
                <a:solidFill>
                  <a:srgbClr val="000000"/>
                </a:solidFill>
                <a:effectLst/>
                <a:uLnTx/>
                <a:uFillTx/>
                <a:latin typeface="Arial" panose="020B0604020202020204"/>
                <a:ea typeface="+mn-ea"/>
                <a:cs typeface="+mn-cs"/>
              </a:rPr>
              <a:t> was 6.93 months (95% CI 5.85-9.59 months)</a:t>
            </a:r>
          </a:p>
        </p:txBody>
      </p:sp>
      <p:grpSp>
        <p:nvGrpSpPr>
          <p:cNvPr id="5" name="Group 4">
            <a:extLst>
              <a:ext uri="{FF2B5EF4-FFF2-40B4-BE49-F238E27FC236}">
                <a16:creationId xmlns:a16="http://schemas.microsoft.com/office/drawing/2014/main" id="{9EE28489-01B1-07A9-AFF7-6EDD1E43A363}"/>
              </a:ext>
            </a:extLst>
          </p:cNvPr>
          <p:cNvGrpSpPr/>
          <p:nvPr/>
        </p:nvGrpSpPr>
        <p:grpSpPr>
          <a:xfrm>
            <a:off x="6316971" y="644131"/>
            <a:ext cx="5355346" cy="6069431"/>
            <a:chOff x="5875031" y="638939"/>
            <a:chExt cx="5355346" cy="6069431"/>
          </a:xfrm>
        </p:grpSpPr>
        <p:pic>
          <p:nvPicPr>
            <p:cNvPr id="22" name="Picture 21">
              <a:extLst>
                <a:ext uri="{FF2B5EF4-FFF2-40B4-BE49-F238E27FC236}">
                  <a16:creationId xmlns:a16="http://schemas.microsoft.com/office/drawing/2014/main" id="{B629F7A1-E2C6-ECB8-DC53-54C1F7669140}"/>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tretch>
              <a:fillRect/>
            </a:stretch>
          </p:blipFill>
          <p:spPr>
            <a:xfrm>
              <a:off x="5919818" y="1116660"/>
              <a:ext cx="2580716" cy="5588000"/>
            </a:xfrm>
            <a:prstGeom prst="rect">
              <a:avLst/>
            </a:prstGeom>
          </p:spPr>
        </p:pic>
        <p:pic>
          <p:nvPicPr>
            <p:cNvPr id="23" name="Picture 22">
              <a:extLst>
                <a:ext uri="{FF2B5EF4-FFF2-40B4-BE49-F238E27FC236}">
                  <a16:creationId xmlns:a16="http://schemas.microsoft.com/office/drawing/2014/main" id="{915F3F49-2EDD-D89C-5E21-E7AD43CC4FFA}"/>
                </a:ext>
              </a:extLst>
            </p:cNvPr>
            <p:cNvPicPr>
              <a:picLocks noChangeAspect="1"/>
            </p:cNvPicPr>
            <p:nvPr/>
          </p:nvPicPr>
          <p:blipFill>
            <a:blip r:embed="rId8"/>
            <a:stretch>
              <a:fillRect/>
            </a:stretch>
          </p:blipFill>
          <p:spPr>
            <a:xfrm>
              <a:off x="8502151" y="1116660"/>
              <a:ext cx="829733" cy="5588000"/>
            </a:xfrm>
            <a:prstGeom prst="rect">
              <a:avLst/>
            </a:prstGeom>
          </p:spPr>
        </p:pic>
        <p:pic>
          <p:nvPicPr>
            <p:cNvPr id="25" name="Picture 24">
              <a:extLst>
                <a:ext uri="{FF2B5EF4-FFF2-40B4-BE49-F238E27FC236}">
                  <a16:creationId xmlns:a16="http://schemas.microsoft.com/office/drawing/2014/main" id="{AABF3D57-CAE6-316B-B69E-96C14B3C0FC7}"/>
                </a:ext>
              </a:extLst>
            </p:cNvPr>
            <p:cNvPicPr>
              <a:picLocks noChangeAspect="1"/>
            </p:cNvPicPr>
            <p:nvPr/>
          </p:nvPicPr>
          <p:blipFill>
            <a:blip r:embed="rId9"/>
            <a:srcRect r="26240"/>
            <a:stretch>
              <a:fillRect/>
            </a:stretch>
          </p:blipFill>
          <p:spPr>
            <a:xfrm>
              <a:off x="9331884" y="1323570"/>
              <a:ext cx="1898493" cy="5384800"/>
            </a:xfrm>
            <a:prstGeom prst="rect">
              <a:avLst/>
            </a:prstGeom>
          </p:spPr>
        </p:pic>
        <p:pic>
          <p:nvPicPr>
            <p:cNvPr id="26" name="Picture 25">
              <a:extLst>
                <a:ext uri="{FF2B5EF4-FFF2-40B4-BE49-F238E27FC236}">
                  <a16:creationId xmlns:a16="http://schemas.microsoft.com/office/drawing/2014/main" id="{DD071AFB-9F3B-9439-4ED8-E56E95A53F90}"/>
                </a:ext>
              </a:extLst>
            </p:cNvPr>
            <p:cNvPicPr>
              <a:picLocks noChangeAspect="1"/>
            </p:cNvPicPr>
            <p:nvPr/>
          </p:nvPicPr>
          <p:blipFill>
            <a:blip r:embed="rId10"/>
            <a:srcRect r="26256"/>
            <a:stretch>
              <a:fillRect/>
            </a:stretch>
          </p:blipFill>
          <p:spPr>
            <a:xfrm>
              <a:off x="9333501" y="638939"/>
              <a:ext cx="1896876" cy="695436"/>
            </a:xfrm>
            <a:prstGeom prst="rect">
              <a:avLst/>
            </a:prstGeom>
          </p:spPr>
        </p:pic>
        <p:pic>
          <p:nvPicPr>
            <p:cNvPr id="28" name="Picture 27">
              <a:extLst>
                <a:ext uri="{FF2B5EF4-FFF2-40B4-BE49-F238E27FC236}">
                  <a16:creationId xmlns:a16="http://schemas.microsoft.com/office/drawing/2014/main" id="{246C8277-6759-CE22-BA3B-6E74F89073C8}"/>
                </a:ext>
              </a:extLst>
            </p:cNvPr>
            <p:cNvPicPr>
              <a:picLocks noChangeAspect="1"/>
            </p:cNvPicPr>
            <p:nvPr/>
          </p:nvPicPr>
          <p:blipFill>
            <a:blip r:embed="rId11"/>
            <a:stretch>
              <a:fillRect/>
            </a:stretch>
          </p:blipFill>
          <p:spPr>
            <a:xfrm>
              <a:off x="7850139" y="646197"/>
              <a:ext cx="1507067" cy="586923"/>
            </a:xfrm>
            <a:prstGeom prst="rect">
              <a:avLst/>
            </a:prstGeom>
          </p:spPr>
        </p:pic>
        <p:pic>
          <p:nvPicPr>
            <p:cNvPr id="30" name="Picture 29">
              <a:extLst>
                <a:ext uri="{FF2B5EF4-FFF2-40B4-BE49-F238E27FC236}">
                  <a16:creationId xmlns:a16="http://schemas.microsoft.com/office/drawing/2014/main" id="{41C3EB68-2591-CB0E-77C3-FDE83D547340}"/>
                </a:ext>
              </a:extLst>
            </p:cNvPr>
            <p:cNvPicPr>
              <a:picLocks noChangeAspect="1"/>
            </p:cNvPicPr>
            <p:nvPr/>
          </p:nvPicPr>
          <p:blipFill>
            <a:blip r:embed="rId12"/>
            <a:stretch>
              <a:fillRect/>
            </a:stretch>
          </p:blipFill>
          <p:spPr>
            <a:xfrm>
              <a:off x="5919817" y="638939"/>
              <a:ext cx="1930320" cy="466012"/>
            </a:xfrm>
            <a:prstGeom prst="rect">
              <a:avLst/>
            </a:prstGeom>
          </p:spPr>
        </p:pic>
        <p:cxnSp>
          <p:nvCxnSpPr>
            <p:cNvPr id="32" name="Straight Connector 31">
              <a:extLst>
                <a:ext uri="{FF2B5EF4-FFF2-40B4-BE49-F238E27FC236}">
                  <a16:creationId xmlns:a16="http://schemas.microsoft.com/office/drawing/2014/main" id="{44222C7A-7540-C1D0-F0C2-BC7C5F36E3B4}"/>
                </a:ext>
              </a:extLst>
            </p:cNvPr>
            <p:cNvCxnSpPr>
              <a:cxnSpLocks/>
            </p:cNvCxnSpPr>
            <p:nvPr/>
          </p:nvCxnSpPr>
          <p:spPr>
            <a:xfrm>
              <a:off x="5919818" y="1104951"/>
              <a:ext cx="5310559" cy="11709"/>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34" name="Rectangle 33">
              <a:extLst>
                <a:ext uri="{FF2B5EF4-FFF2-40B4-BE49-F238E27FC236}">
                  <a16:creationId xmlns:a16="http://schemas.microsoft.com/office/drawing/2014/main" id="{76B46357-4F17-41DA-4E2F-4BA3C8464147}"/>
                </a:ext>
              </a:extLst>
            </p:cNvPr>
            <p:cNvSpPr/>
            <p:nvPr/>
          </p:nvSpPr>
          <p:spPr>
            <a:xfrm>
              <a:off x="5875031" y="2071443"/>
              <a:ext cx="5355346" cy="1357557"/>
            </a:xfrm>
            <a:prstGeom prst="rect">
              <a:avLst/>
            </a:prstGeom>
            <a:solidFill>
              <a:schemeClr val="bg2">
                <a:lumMod val="50000"/>
                <a:alpha val="29804"/>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2" name="TextBox 1">
            <a:extLst>
              <a:ext uri="{FF2B5EF4-FFF2-40B4-BE49-F238E27FC236}">
                <a16:creationId xmlns:a16="http://schemas.microsoft.com/office/drawing/2014/main" id="{97D716CA-F6DC-4946-7BBE-D31128EC9408}"/>
              </a:ext>
            </a:extLst>
          </p:cNvPr>
          <p:cNvSpPr txBox="1"/>
          <p:nvPr/>
        </p:nvSpPr>
        <p:spPr>
          <a:xfrm>
            <a:off x="2351223" y="6559673"/>
            <a:ext cx="4008918" cy="307777"/>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Courtesy of Angeles Alvarez Secord, MD, MHSc</a:t>
            </a:r>
          </a:p>
        </p:txBody>
      </p:sp>
    </p:spTree>
    <p:extLst>
      <p:ext uri="{BB962C8B-B14F-4D97-AF65-F5344CB8AC3E}">
        <p14:creationId xmlns:p14="http://schemas.microsoft.com/office/powerpoint/2010/main" val="140432787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DB92FC-D3ED-C0FB-863A-5342E97177B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01EC8F9-6DFF-43BB-8C6B-3B456E76671A}"/>
              </a:ext>
            </a:extLst>
          </p:cNvPr>
          <p:cNvPicPr>
            <a:picLocks noChangeAspect="1"/>
          </p:cNvPicPr>
          <p:nvPr/>
        </p:nvPicPr>
        <p:blipFill>
          <a:blip r:embed="rId3"/>
          <a:stretch>
            <a:fillRect/>
          </a:stretch>
        </p:blipFill>
        <p:spPr>
          <a:xfrm>
            <a:off x="0" y="24143"/>
            <a:ext cx="12192000" cy="933632"/>
          </a:xfrm>
          <a:prstGeom prst="rect">
            <a:avLst/>
          </a:prstGeom>
        </p:spPr>
      </p:pic>
      <p:sp>
        <p:nvSpPr>
          <p:cNvPr id="6" name="Title 6">
            <a:extLst>
              <a:ext uri="{FF2B5EF4-FFF2-40B4-BE49-F238E27FC236}">
                <a16:creationId xmlns:a16="http://schemas.microsoft.com/office/drawing/2014/main" id="{7BE87588-14BC-3DEF-3D6F-D17F7A181716}"/>
              </a:ext>
            </a:extLst>
          </p:cNvPr>
          <p:cNvSpPr txBox="1">
            <a:spLocks/>
          </p:cNvSpPr>
          <p:nvPr/>
        </p:nvSpPr>
        <p:spPr>
          <a:xfrm>
            <a:off x="1057835" y="24143"/>
            <a:ext cx="10649259" cy="106247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panose="020B0604020202020204"/>
                <a:ea typeface="+mj-ea"/>
                <a:cs typeface="+mj-cs"/>
              </a:rPr>
              <a:t>PICCOLO Phase II Trial: 3L+ Platinum Sensitive Ovarian Cancer: Final Analysis</a:t>
            </a:r>
            <a:endParaRPr kumimoji="0" lang="en-US" sz="2800" b="0" i="0" u="none" strike="noStrike" kern="1200" cap="none" spc="0" normalizeH="0" baseline="30000" noProof="0" dirty="0">
              <a:ln>
                <a:noFill/>
              </a:ln>
              <a:solidFill>
                <a:srgbClr val="FFFFFF"/>
              </a:solidFill>
              <a:effectLst/>
              <a:uLnTx/>
              <a:uFillTx/>
              <a:latin typeface="Arial" panose="020B0604020202020204"/>
              <a:ea typeface="+mj-ea"/>
              <a:cs typeface="+mj-cs"/>
            </a:endParaRPr>
          </a:p>
        </p:txBody>
      </p:sp>
      <p:sp>
        <p:nvSpPr>
          <p:cNvPr id="16" name="TextBox 15">
            <a:extLst>
              <a:ext uri="{FF2B5EF4-FFF2-40B4-BE49-F238E27FC236}">
                <a16:creationId xmlns:a16="http://schemas.microsoft.com/office/drawing/2014/main" id="{274533DF-6EBC-A470-91BE-39C06BA30674}"/>
              </a:ext>
            </a:extLst>
          </p:cNvPr>
          <p:cNvSpPr txBox="1"/>
          <p:nvPr/>
        </p:nvSpPr>
        <p:spPr>
          <a:xfrm>
            <a:off x="186827" y="6556859"/>
            <a:ext cx="6934096" cy="523220"/>
          </a:xfrm>
          <a:prstGeom prst="rect">
            <a:avLst/>
          </a:prstGeom>
          <a:noFill/>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Alvarez Secord A </a:t>
            </a:r>
            <a:r>
              <a:rPr kumimoji="0" lang="en-US" sz="1400" b="0" i="1" u="none" strike="noStrike" kern="1200" cap="none" spc="0" normalizeH="0" baseline="0" noProof="0" dirty="0">
                <a:ln>
                  <a:noFill/>
                </a:ln>
                <a:solidFill>
                  <a:srgbClr val="000000"/>
                </a:solidFill>
                <a:effectLst/>
                <a:uLnTx/>
                <a:uFillTx/>
                <a:latin typeface="Arial" panose="020B0604020202020204"/>
                <a:ea typeface="+mn-ea"/>
                <a:cs typeface="+mn-cs"/>
              </a:rPr>
              <a:t>Ann Oncol </a:t>
            </a: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2025; Alvarez Secord A </a:t>
            </a:r>
            <a:r>
              <a:rPr kumimoji="0" lang="en-US" sz="1400" b="0" i="1" u="none" strike="noStrike" kern="1200" cap="none" spc="0" normalizeH="0" baseline="0" noProof="0" dirty="0">
                <a:ln>
                  <a:noFill/>
                </a:ln>
                <a:solidFill>
                  <a:srgbClr val="000000"/>
                </a:solidFill>
                <a:effectLst/>
                <a:uLnTx/>
                <a:uFillTx/>
                <a:latin typeface="Arial" panose="020B0604020202020204"/>
                <a:ea typeface="+mn-ea"/>
                <a:cs typeface="+mn-cs"/>
              </a:rPr>
              <a:t>ESMO-Gyn </a:t>
            </a: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2025; </a:t>
            </a:r>
            <a:endParaRPr kumimoji="0" lang="en-US" sz="1400" b="0" i="0" u="none" strike="noStrike" kern="1200" cap="none" spc="0" normalizeH="0" baseline="0" noProof="0" dirty="0">
              <a:ln>
                <a:noFill/>
              </a:ln>
              <a:solidFill>
                <a:srgbClr val="3B92A6"/>
              </a:solidFill>
              <a:effectLst/>
              <a:uLnTx/>
              <a:uFillTx/>
              <a:latin typeface="Arial" panose="020B0604020202020204"/>
              <a:ea typeface="+mn-ea"/>
              <a:cs typeface="+mn-cs"/>
            </a:endParaRP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 </a:t>
            </a:r>
            <a:endParaRPr kumimoji="0" lang="en-US" sz="1400" b="0" i="0" u="none" strike="noStrike" kern="1200" cap="none" spc="0" normalizeH="0" baseline="0" noProof="0" dirty="0">
              <a:ln>
                <a:noFill/>
              </a:ln>
              <a:solidFill>
                <a:srgbClr val="3B92A6"/>
              </a:solidFill>
              <a:effectLst/>
              <a:uLnTx/>
              <a:uFillTx/>
              <a:latin typeface="Arial" panose="020B0604020202020204"/>
              <a:ea typeface="+mn-ea"/>
              <a:cs typeface="+mn-cs"/>
            </a:endParaRPr>
          </a:p>
        </p:txBody>
      </p:sp>
      <p:pic>
        <p:nvPicPr>
          <p:cNvPr id="8" name="Picture 7">
            <a:extLst>
              <a:ext uri="{FF2B5EF4-FFF2-40B4-BE49-F238E27FC236}">
                <a16:creationId xmlns:a16="http://schemas.microsoft.com/office/drawing/2014/main" id="{5CF72896-E63F-4C17-0269-081CD650E237}"/>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6761141" y="1836407"/>
            <a:ext cx="5244031" cy="3582260"/>
          </a:xfrm>
          <a:prstGeom prst="rect">
            <a:avLst/>
          </a:prstGeom>
        </p:spPr>
      </p:pic>
      <p:sp>
        <p:nvSpPr>
          <p:cNvPr id="9" name="TextBox 8">
            <a:extLst>
              <a:ext uri="{FF2B5EF4-FFF2-40B4-BE49-F238E27FC236}">
                <a16:creationId xmlns:a16="http://schemas.microsoft.com/office/drawing/2014/main" id="{FF84E4AB-C1FD-CD48-7085-55AC0FB99917}"/>
              </a:ext>
            </a:extLst>
          </p:cNvPr>
          <p:cNvSpPr txBox="1"/>
          <p:nvPr/>
        </p:nvSpPr>
        <p:spPr>
          <a:xfrm>
            <a:off x="6761141" y="974632"/>
            <a:ext cx="5244032" cy="748795"/>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000000"/>
                </a:solidFill>
                <a:effectLst/>
                <a:uLnTx/>
                <a:uFillTx/>
                <a:latin typeface="Arial" panose="020B0604020202020204"/>
                <a:ea typeface="+mn-ea"/>
                <a:cs typeface="+mn-cs"/>
              </a:rPr>
              <a:t>Median OS </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000000"/>
                </a:solidFill>
                <a:effectLst/>
                <a:uLnTx/>
                <a:uFillTx/>
                <a:latin typeface="Arial" panose="020B0604020202020204"/>
                <a:ea typeface="+mn-ea"/>
                <a:cs typeface="+mn-cs"/>
              </a:rPr>
              <a:t>27.17 Months (95% CI, 23.79-NR)</a:t>
            </a:r>
          </a:p>
        </p:txBody>
      </p:sp>
      <p:sp>
        <p:nvSpPr>
          <p:cNvPr id="10" name="TextBox 9">
            <a:extLst>
              <a:ext uri="{FF2B5EF4-FFF2-40B4-BE49-F238E27FC236}">
                <a16:creationId xmlns:a16="http://schemas.microsoft.com/office/drawing/2014/main" id="{4B2D0EC3-986B-CD35-A833-D259BF12A7FB}"/>
              </a:ext>
            </a:extLst>
          </p:cNvPr>
          <p:cNvSpPr txBox="1"/>
          <p:nvPr/>
        </p:nvSpPr>
        <p:spPr>
          <a:xfrm>
            <a:off x="7169051" y="5349888"/>
            <a:ext cx="5022948" cy="1282531"/>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000000"/>
                </a:solidFill>
                <a:effectLst/>
                <a:uLnTx/>
                <a:uFillTx/>
                <a:latin typeface="Arial" panose="020B0604020202020204"/>
                <a:ea typeface="+mn-ea"/>
                <a:cs typeface="+mn-cs"/>
              </a:rPr>
              <a:t>77% received subsequent therapy:</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srgbClr val="000000"/>
                </a:solidFill>
                <a:effectLst/>
                <a:uLnTx/>
                <a:uFillTx/>
                <a:latin typeface="Arial" panose="020B0604020202020204"/>
                <a:ea typeface="+mn-ea"/>
                <a:cs typeface="+mn-cs"/>
              </a:rPr>
              <a:t>47% platinum, 32% gemcitabine, 30% anthracyclines; 28% other chemotherapy; 25% </a:t>
            </a:r>
            <a:r>
              <a:rPr kumimoji="0" lang="en-US" sz="1867" b="0" i="0" u="none" strike="noStrike" kern="1200" cap="none" spc="0" normalizeH="0" baseline="0" noProof="0" dirty="0" err="1">
                <a:ln>
                  <a:noFill/>
                </a:ln>
                <a:solidFill>
                  <a:srgbClr val="000000"/>
                </a:solidFill>
                <a:effectLst/>
                <a:uLnTx/>
                <a:uFillTx/>
                <a:latin typeface="Arial" panose="020B0604020202020204"/>
                <a:ea typeface="+mn-ea"/>
                <a:cs typeface="+mn-cs"/>
              </a:rPr>
              <a:t>bev</a:t>
            </a:r>
            <a:r>
              <a:rPr kumimoji="0" lang="en-US" sz="1867" b="0" i="0" u="none" strike="noStrike" kern="1200" cap="none" spc="0" normalizeH="0" baseline="0" noProof="0" dirty="0">
                <a:ln>
                  <a:noFill/>
                </a:ln>
                <a:solidFill>
                  <a:srgbClr val="000000"/>
                </a:solidFill>
                <a:effectLst/>
                <a:uLnTx/>
                <a:uFillTx/>
                <a:latin typeface="Arial" panose="020B0604020202020204"/>
                <a:ea typeface="+mn-ea"/>
                <a:cs typeface="+mn-cs"/>
              </a:rPr>
              <a:t>; 23% </a:t>
            </a:r>
            <a:r>
              <a:rPr kumimoji="0" lang="en-US" sz="1867" b="0" i="0" u="none" strike="noStrike" kern="1200" cap="none" spc="0" normalizeH="0" baseline="0" noProof="0" dirty="0" err="1">
                <a:ln>
                  <a:noFill/>
                </a:ln>
                <a:solidFill>
                  <a:srgbClr val="000000"/>
                </a:solidFill>
                <a:effectLst/>
                <a:uLnTx/>
                <a:uFillTx/>
                <a:latin typeface="Arial" panose="020B0604020202020204"/>
                <a:ea typeface="+mn-ea"/>
                <a:cs typeface="+mn-cs"/>
              </a:rPr>
              <a:t>taxanes</a:t>
            </a:r>
            <a:endParaRPr kumimoji="0" lang="en-US" sz="1867"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aphicFrame>
        <p:nvGraphicFramePr>
          <p:cNvPr id="13" name="Table 6">
            <a:extLst>
              <a:ext uri="{FF2B5EF4-FFF2-40B4-BE49-F238E27FC236}">
                <a16:creationId xmlns:a16="http://schemas.microsoft.com/office/drawing/2014/main" id="{312981D2-F79E-AB12-8FF3-E29871989CC8}"/>
              </a:ext>
            </a:extLst>
          </p:cNvPr>
          <p:cNvGraphicFramePr>
            <a:graphicFrameLocks/>
          </p:cNvGraphicFramePr>
          <p:nvPr/>
        </p:nvGraphicFramePr>
        <p:xfrm>
          <a:off x="186827" y="1086621"/>
          <a:ext cx="6339917" cy="4796747"/>
        </p:xfrm>
        <a:graphic>
          <a:graphicData uri="http://schemas.openxmlformats.org/drawingml/2006/table">
            <a:tbl>
              <a:tblPr firstRow="1" bandRow="1">
                <a:tableStyleId>{5C22544A-7EE6-4342-B048-85BDC9FD1C3A}</a:tableStyleId>
              </a:tblPr>
              <a:tblGrid>
                <a:gridCol w="1527133">
                  <a:extLst>
                    <a:ext uri="{9D8B030D-6E8A-4147-A177-3AD203B41FA5}">
                      <a16:colId xmlns:a16="http://schemas.microsoft.com/office/drawing/2014/main" val="4198971210"/>
                    </a:ext>
                  </a:extLst>
                </a:gridCol>
                <a:gridCol w="1203196">
                  <a:extLst>
                    <a:ext uri="{9D8B030D-6E8A-4147-A177-3AD203B41FA5}">
                      <a16:colId xmlns:a16="http://schemas.microsoft.com/office/drawing/2014/main" val="1748995808"/>
                    </a:ext>
                  </a:extLst>
                </a:gridCol>
                <a:gridCol w="1203196">
                  <a:extLst>
                    <a:ext uri="{9D8B030D-6E8A-4147-A177-3AD203B41FA5}">
                      <a16:colId xmlns:a16="http://schemas.microsoft.com/office/drawing/2014/main" val="2167799965"/>
                    </a:ext>
                  </a:extLst>
                </a:gridCol>
                <a:gridCol w="1203196">
                  <a:extLst>
                    <a:ext uri="{9D8B030D-6E8A-4147-A177-3AD203B41FA5}">
                      <a16:colId xmlns:a16="http://schemas.microsoft.com/office/drawing/2014/main" val="1933016455"/>
                    </a:ext>
                  </a:extLst>
                </a:gridCol>
                <a:gridCol w="1203196">
                  <a:extLst>
                    <a:ext uri="{9D8B030D-6E8A-4147-A177-3AD203B41FA5}">
                      <a16:colId xmlns:a16="http://schemas.microsoft.com/office/drawing/2014/main" val="3093979464"/>
                    </a:ext>
                  </a:extLst>
                </a:gridCol>
              </a:tblGrid>
              <a:tr h="458201">
                <a:tc gridSpan="5">
                  <a:txBody>
                    <a:bodyPr/>
                    <a:lstStyle/>
                    <a:p>
                      <a:pPr marL="91440" marR="0" algn="l">
                        <a:lnSpc>
                          <a:spcPct val="100000"/>
                        </a:lnSpc>
                        <a:spcBef>
                          <a:spcPts val="0"/>
                        </a:spcBef>
                        <a:spcAft>
                          <a:spcPts val="0"/>
                        </a:spcAft>
                      </a:pPr>
                      <a:r>
                        <a:rPr lang="en-US" sz="1600" b="1" dirty="0">
                          <a:solidFill>
                            <a:srgbClr val="991F6D"/>
                          </a:solidFill>
                          <a:effectLst/>
                          <a:latin typeface="Arial Narrow" panose="020B0606020202030204" pitchFamily="34" charset="0"/>
                          <a:ea typeface="Roboto" panose="02000000000000000000" pitchFamily="2" charset="0"/>
                          <a:cs typeface="Roboto" panose="02000000000000000000" pitchFamily="2" charset="0"/>
                        </a:rPr>
                        <a:t>Efficacy summary in overall population and by prior PARPi treatment</a:t>
                      </a:r>
                    </a:p>
                  </a:txBody>
                  <a:tcPr marL="0" marR="30480" marT="18288" marB="18288" anchor="b">
                    <a:lnL w="3175"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lnSpc>
                          <a:spcPct val="100000"/>
                        </a:lnSpc>
                      </a:pPr>
                      <a:endParaRPr lang="en-US" sz="2400" dirty="0">
                        <a:solidFill>
                          <a:schemeClr val="bg1"/>
                        </a:solidFill>
                        <a:latin typeface="Arial Narrow" panose="020B0606020202030204" pitchFamily="34" charset="0"/>
                        <a:ea typeface="Roboto" panose="02000000000000000000" pitchFamily="2" charset="0"/>
                        <a:cs typeface="Roboto" panose="02000000000000000000" pitchFamily="2" charset="0"/>
                      </a:endParaRPr>
                    </a:p>
                  </a:txBody>
                  <a:tcPr marL="45720" marR="4572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31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91F6D"/>
                    </a:solidFill>
                  </a:tcPr>
                </a:tc>
                <a:tc hMerge="1">
                  <a:txBody>
                    <a:bodyPr/>
                    <a:lstStyle/>
                    <a:p>
                      <a:pPr algn="ctr">
                        <a:lnSpc>
                          <a:spcPct val="100000"/>
                        </a:lnSpc>
                      </a:pPr>
                      <a:endParaRPr lang="en-US" sz="2400" dirty="0">
                        <a:solidFill>
                          <a:schemeClr val="bg1"/>
                        </a:solidFill>
                        <a:latin typeface="Arial Narrow" panose="020B0606020202030204" pitchFamily="34" charset="0"/>
                        <a:ea typeface="Roboto" panose="02000000000000000000" pitchFamily="2" charset="0"/>
                        <a:cs typeface="Roboto" panose="02000000000000000000" pitchFamily="2" charset="0"/>
                      </a:endParaRPr>
                    </a:p>
                  </a:txBody>
                  <a:tcPr marL="45720" marR="4572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31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91F6D"/>
                    </a:solidFill>
                  </a:tcPr>
                </a:tc>
                <a:tc hMerge="1">
                  <a:txBody>
                    <a:bodyPr/>
                    <a:lstStyle/>
                    <a:p>
                      <a:pPr algn="ctr">
                        <a:lnSpc>
                          <a:spcPct val="100000"/>
                        </a:lnSpc>
                      </a:pPr>
                      <a:endParaRPr lang="en-US" sz="2400" dirty="0">
                        <a:solidFill>
                          <a:schemeClr val="bg1"/>
                        </a:solidFill>
                        <a:latin typeface="Arial Narrow" panose="020B0606020202030204" pitchFamily="34" charset="0"/>
                        <a:ea typeface="Roboto" panose="02000000000000000000" pitchFamily="2" charset="0"/>
                        <a:cs typeface="Roboto" panose="02000000000000000000" pitchFamily="2" charset="0"/>
                      </a:endParaRPr>
                    </a:p>
                  </a:txBody>
                  <a:tcPr marL="45720" marR="4572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31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91F6D"/>
                    </a:solidFill>
                  </a:tcPr>
                </a:tc>
                <a:tc hMerge="1">
                  <a:txBody>
                    <a:bodyPr/>
                    <a:lstStyle/>
                    <a:p>
                      <a:pPr algn="ctr">
                        <a:lnSpc>
                          <a:spcPct val="100000"/>
                        </a:lnSpc>
                      </a:pPr>
                      <a:endParaRPr lang="en-US" sz="2400" dirty="0">
                        <a:solidFill>
                          <a:schemeClr val="bg1"/>
                        </a:solidFill>
                        <a:latin typeface="Arial Narrow" panose="020B0606020202030204" pitchFamily="34" charset="0"/>
                        <a:ea typeface="Roboto" panose="02000000000000000000" pitchFamily="2" charset="0"/>
                        <a:cs typeface="Roboto" panose="02000000000000000000" pitchFamily="2" charset="0"/>
                      </a:endParaRPr>
                    </a:p>
                  </a:txBody>
                  <a:tcPr marL="45720" marR="45720" anchor="ctr">
                    <a:lnL w="12700" cap="flat" cmpd="sng" algn="ctr">
                      <a:solidFill>
                        <a:schemeClr val="bg2">
                          <a:lumMod val="75000"/>
                        </a:schemeClr>
                      </a:solid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91F6D"/>
                    </a:solidFill>
                  </a:tcPr>
                </a:tc>
                <a:extLst>
                  <a:ext uri="{0D108BD9-81ED-4DB2-BD59-A6C34878D82A}">
                    <a16:rowId xmlns:a16="http://schemas.microsoft.com/office/drawing/2014/main" val="1477626048"/>
                  </a:ext>
                </a:extLst>
              </a:tr>
              <a:tr h="875633">
                <a:tc>
                  <a:txBody>
                    <a:bodyPr/>
                    <a:lstStyle>
                      <a:lvl1pPr marL="0" algn="l" defTabSz="685800" rtl="0" eaLnBrk="1" latinLnBrk="0" hangingPunct="1">
                        <a:defRPr sz="1350" b="1" kern="1200">
                          <a:solidFill>
                            <a:schemeClr val="lt1"/>
                          </a:solidFill>
                          <a:latin typeface="Arial" panose="020B0604020202020204"/>
                        </a:defRPr>
                      </a:lvl1pPr>
                      <a:lvl2pPr marL="342900" algn="l" defTabSz="685800" rtl="0" eaLnBrk="1" latinLnBrk="0" hangingPunct="1">
                        <a:defRPr sz="1350" b="1" kern="1200">
                          <a:solidFill>
                            <a:schemeClr val="lt1"/>
                          </a:solidFill>
                          <a:latin typeface="Arial" panose="020B0604020202020204"/>
                        </a:defRPr>
                      </a:lvl2pPr>
                      <a:lvl3pPr marL="685800" algn="l" defTabSz="685800" rtl="0" eaLnBrk="1" latinLnBrk="0" hangingPunct="1">
                        <a:defRPr sz="1350" b="1" kern="1200">
                          <a:solidFill>
                            <a:schemeClr val="lt1"/>
                          </a:solidFill>
                          <a:latin typeface="Arial" panose="020B0604020202020204"/>
                        </a:defRPr>
                      </a:lvl3pPr>
                      <a:lvl4pPr marL="1028700" algn="l" defTabSz="685800" rtl="0" eaLnBrk="1" latinLnBrk="0" hangingPunct="1">
                        <a:defRPr sz="1350" b="1" kern="1200">
                          <a:solidFill>
                            <a:schemeClr val="lt1"/>
                          </a:solidFill>
                          <a:latin typeface="Arial" panose="020B0604020202020204"/>
                        </a:defRPr>
                      </a:lvl4pPr>
                      <a:lvl5pPr marL="1371600" algn="l" defTabSz="685800" rtl="0" eaLnBrk="1" latinLnBrk="0" hangingPunct="1">
                        <a:defRPr sz="1350" b="1" kern="1200">
                          <a:solidFill>
                            <a:schemeClr val="lt1"/>
                          </a:solidFill>
                          <a:latin typeface="Arial" panose="020B0604020202020204"/>
                        </a:defRPr>
                      </a:lvl5pPr>
                      <a:lvl6pPr marL="1714500" algn="l" defTabSz="685800" rtl="0" eaLnBrk="1" latinLnBrk="0" hangingPunct="1">
                        <a:defRPr sz="1350" b="1" kern="1200">
                          <a:solidFill>
                            <a:schemeClr val="lt1"/>
                          </a:solidFill>
                          <a:latin typeface="Arial" panose="020B0604020202020204"/>
                        </a:defRPr>
                      </a:lvl6pPr>
                      <a:lvl7pPr marL="2057400" algn="l" defTabSz="685800" rtl="0" eaLnBrk="1" latinLnBrk="0" hangingPunct="1">
                        <a:defRPr sz="1350" b="1" kern="1200">
                          <a:solidFill>
                            <a:schemeClr val="lt1"/>
                          </a:solidFill>
                          <a:latin typeface="Arial" panose="020B0604020202020204"/>
                        </a:defRPr>
                      </a:lvl7pPr>
                      <a:lvl8pPr marL="2400300" algn="l" defTabSz="685800" rtl="0" eaLnBrk="1" latinLnBrk="0" hangingPunct="1">
                        <a:defRPr sz="1350" b="1" kern="1200">
                          <a:solidFill>
                            <a:schemeClr val="lt1"/>
                          </a:solidFill>
                          <a:latin typeface="Arial" panose="020B0604020202020204"/>
                        </a:defRPr>
                      </a:lvl8pPr>
                      <a:lvl9pPr marL="2743200" algn="l" defTabSz="685800" rtl="0" eaLnBrk="1" latinLnBrk="0" hangingPunct="1">
                        <a:defRPr sz="1350" b="1" kern="1200">
                          <a:solidFill>
                            <a:schemeClr val="lt1"/>
                          </a:solidFill>
                          <a:latin typeface="Arial" panose="020B0604020202020204"/>
                        </a:defRPr>
                      </a:lvl9pPr>
                    </a:lstStyle>
                    <a:p>
                      <a:pPr marL="91440" marR="0" algn="l">
                        <a:lnSpc>
                          <a:spcPct val="100000"/>
                        </a:lnSpc>
                        <a:spcBef>
                          <a:spcPts val="0"/>
                        </a:spcBef>
                        <a:spcAft>
                          <a:spcPts val="0"/>
                        </a:spcAft>
                      </a:pPr>
                      <a:r>
                        <a:rPr lang="en-US" sz="1600" b="1" dirty="0">
                          <a:solidFill>
                            <a:schemeClr val="bg1"/>
                          </a:solidFill>
                          <a:effectLst/>
                          <a:latin typeface="Arial Narrow" panose="020B0606020202030204" pitchFamily="34" charset="0"/>
                          <a:ea typeface="Roboto" panose="02000000000000000000" pitchFamily="2" charset="0"/>
                          <a:cs typeface="Roboto" panose="02000000000000000000" pitchFamily="2" charset="0"/>
                        </a:rPr>
                        <a:t>Outcome</a:t>
                      </a:r>
                    </a:p>
                  </a:txBody>
                  <a:tcPr marL="30480" marR="30480" marT="18288" marB="18288" anchor="ctr">
                    <a:lnL w="3175" cap="flat" cmpd="sng" algn="ctr">
                      <a:no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31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91F6D"/>
                    </a:solidFill>
                  </a:tcPr>
                </a:tc>
                <a:tc>
                  <a:txBody>
                    <a:bodyPr/>
                    <a:lstStyle/>
                    <a:p>
                      <a:pPr algn="ctr">
                        <a:lnSpc>
                          <a:spcPct val="100000"/>
                        </a:lnSpc>
                      </a:pPr>
                      <a:r>
                        <a:rPr lang="en-US" sz="1600" b="1" dirty="0">
                          <a:solidFill>
                            <a:schemeClr val="bg1"/>
                          </a:solidFill>
                          <a:latin typeface="Arial Narrow" panose="020B0606020202030204" pitchFamily="34" charset="0"/>
                          <a:ea typeface="Roboto" panose="02000000000000000000" pitchFamily="2" charset="0"/>
                          <a:cs typeface="Roboto" panose="02000000000000000000" pitchFamily="2" charset="0"/>
                        </a:rPr>
                        <a:t> Overall population </a:t>
                      </a:r>
                    </a:p>
                    <a:p>
                      <a:pPr algn="ctr">
                        <a:lnSpc>
                          <a:spcPct val="100000"/>
                        </a:lnSpc>
                      </a:pPr>
                      <a:r>
                        <a:rPr lang="en-US" sz="1600" b="1" dirty="0">
                          <a:solidFill>
                            <a:schemeClr val="bg1"/>
                          </a:solidFill>
                          <a:latin typeface="Arial Narrow" panose="020B0606020202030204" pitchFamily="34" charset="0"/>
                          <a:ea typeface="Roboto" panose="02000000000000000000" pitchFamily="2" charset="0"/>
                          <a:cs typeface="Roboto" panose="02000000000000000000" pitchFamily="2" charset="0"/>
                        </a:rPr>
                        <a:t>(N=79)</a:t>
                      </a:r>
                    </a:p>
                  </a:txBody>
                  <a:tcPr marL="30480" marR="30480" marT="18288" marB="18288"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31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91F6D"/>
                    </a:solidFill>
                  </a:tcPr>
                </a:tc>
                <a:tc>
                  <a:txBody>
                    <a:bodyPr/>
                    <a:lstStyle/>
                    <a:p>
                      <a:pPr algn="ctr">
                        <a:lnSpc>
                          <a:spcPct val="100000"/>
                        </a:lnSpc>
                      </a:pPr>
                      <a:r>
                        <a:rPr lang="en-US" sz="1600" b="1" dirty="0">
                          <a:solidFill>
                            <a:schemeClr val="bg1"/>
                          </a:solidFill>
                          <a:latin typeface="Arial Narrow" panose="020B0606020202030204" pitchFamily="34" charset="0"/>
                          <a:ea typeface="Roboto" panose="02000000000000000000" pitchFamily="2" charset="0"/>
                          <a:cs typeface="Roboto" panose="02000000000000000000" pitchFamily="2" charset="0"/>
                        </a:rPr>
                        <a:t>PARPi naïve </a:t>
                      </a:r>
                      <a:br>
                        <a:rPr lang="en-US" sz="1600" b="1" dirty="0">
                          <a:solidFill>
                            <a:schemeClr val="bg1"/>
                          </a:solidFill>
                          <a:latin typeface="Arial Narrow" panose="020B0606020202030204" pitchFamily="34" charset="0"/>
                          <a:ea typeface="Roboto" panose="02000000000000000000" pitchFamily="2" charset="0"/>
                          <a:cs typeface="Roboto" panose="02000000000000000000" pitchFamily="2" charset="0"/>
                        </a:rPr>
                      </a:br>
                      <a:r>
                        <a:rPr lang="en-US" sz="1600" b="1" dirty="0">
                          <a:solidFill>
                            <a:schemeClr val="bg1"/>
                          </a:solidFill>
                          <a:latin typeface="Arial Narrow" panose="020B0606020202030204" pitchFamily="34" charset="0"/>
                          <a:ea typeface="Roboto" panose="02000000000000000000" pitchFamily="2" charset="0"/>
                          <a:cs typeface="Roboto" panose="02000000000000000000" pitchFamily="2" charset="0"/>
                        </a:rPr>
                        <a:t>(n=12)</a:t>
                      </a:r>
                    </a:p>
                  </a:txBody>
                  <a:tcPr marL="30480" marR="30480" marT="18288" marB="18288"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31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91F6D"/>
                    </a:solidFill>
                  </a:tcPr>
                </a:tc>
                <a:tc>
                  <a:txBody>
                    <a:bodyPr/>
                    <a:lstStyle/>
                    <a:p>
                      <a:pPr algn="ctr">
                        <a:lnSpc>
                          <a:spcPct val="100000"/>
                        </a:lnSpc>
                      </a:pPr>
                      <a:r>
                        <a:rPr lang="en-US" sz="1600" b="1" dirty="0">
                          <a:solidFill>
                            <a:schemeClr val="bg1"/>
                          </a:solidFill>
                          <a:latin typeface="Arial Narrow" panose="020B0606020202030204" pitchFamily="34" charset="0"/>
                          <a:ea typeface="Roboto" panose="02000000000000000000" pitchFamily="2" charset="0"/>
                          <a:cs typeface="Roboto" panose="02000000000000000000" pitchFamily="2" charset="0"/>
                        </a:rPr>
                        <a:t>Prior PARPi treatment (n=64)</a:t>
                      </a:r>
                    </a:p>
                  </a:txBody>
                  <a:tcPr marL="30480" marR="30480" marT="18288" marB="18288"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31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91F6D"/>
                    </a:solidFill>
                  </a:tcPr>
                </a:tc>
                <a:tc>
                  <a:txBody>
                    <a:bodyPr/>
                    <a:lstStyle/>
                    <a:p>
                      <a:pPr algn="ctr">
                        <a:lnSpc>
                          <a:spcPct val="100000"/>
                        </a:lnSpc>
                      </a:pPr>
                      <a:r>
                        <a:rPr lang="en-US" sz="1600" b="1" dirty="0">
                          <a:solidFill>
                            <a:schemeClr val="bg1"/>
                          </a:solidFill>
                          <a:latin typeface="Arial Narrow" panose="020B0606020202030204" pitchFamily="34" charset="0"/>
                          <a:ea typeface="Roboto" panose="02000000000000000000" pitchFamily="2" charset="0"/>
                          <a:cs typeface="Roboto" panose="02000000000000000000" pitchFamily="2" charset="0"/>
                        </a:rPr>
                        <a:t>PD with PARPi </a:t>
                      </a:r>
                      <a:br>
                        <a:rPr lang="en-US" sz="1600" b="1" dirty="0">
                          <a:solidFill>
                            <a:schemeClr val="bg1"/>
                          </a:solidFill>
                          <a:latin typeface="Arial Narrow" panose="020B0606020202030204" pitchFamily="34" charset="0"/>
                          <a:ea typeface="Roboto" panose="02000000000000000000" pitchFamily="2" charset="0"/>
                          <a:cs typeface="Roboto" panose="02000000000000000000" pitchFamily="2" charset="0"/>
                        </a:rPr>
                      </a:br>
                      <a:r>
                        <a:rPr lang="en-US" sz="1600" b="1" dirty="0">
                          <a:solidFill>
                            <a:schemeClr val="bg1"/>
                          </a:solidFill>
                          <a:latin typeface="Arial Narrow" panose="020B0606020202030204" pitchFamily="34" charset="0"/>
                          <a:ea typeface="Roboto" panose="02000000000000000000" pitchFamily="2" charset="0"/>
                          <a:cs typeface="Roboto" panose="02000000000000000000" pitchFamily="2" charset="0"/>
                        </a:rPr>
                        <a:t>(n=59)</a:t>
                      </a:r>
                    </a:p>
                  </a:txBody>
                  <a:tcPr marL="30480" marR="30480" marT="18288" marB="18288" anchor="ctr">
                    <a:lnL w="12700" cap="flat" cmpd="sng" algn="ctr">
                      <a:solidFill>
                        <a:schemeClr val="bg2">
                          <a:lumMod val="75000"/>
                        </a:schemeClr>
                      </a:solid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91F6D"/>
                    </a:solidFill>
                  </a:tcPr>
                </a:tc>
                <a:extLst>
                  <a:ext uri="{0D108BD9-81ED-4DB2-BD59-A6C34878D82A}">
                    <a16:rowId xmlns:a16="http://schemas.microsoft.com/office/drawing/2014/main" val="1533770412"/>
                  </a:ext>
                </a:extLst>
              </a:tr>
              <a:tr h="4123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dirty="0">
                          <a:solidFill>
                            <a:schemeClr val="tx1"/>
                          </a:solidFill>
                          <a:effectLst/>
                          <a:latin typeface="Arial Narrow" panose="020B0606020202030204" pitchFamily="34" charset="0"/>
                          <a:ea typeface="Roboto" panose="02000000000000000000" pitchFamily="2" charset="0"/>
                          <a:cs typeface="Roboto" panose="02000000000000000000" pitchFamily="2" charset="0"/>
                        </a:rPr>
                        <a:t>ORR, n (%)</a:t>
                      </a:r>
                      <a:r>
                        <a:rPr lang="en-US" sz="1600" b="1" kern="1200" baseline="30000" dirty="0">
                          <a:solidFill>
                            <a:schemeClr val="tx1"/>
                          </a:solidFill>
                          <a:effectLst/>
                          <a:latin typeface="Arial Narrow" panose="020B0606020202030204" pitchFamily="34" charset="0"/>
                          <a:ea typeface="Roboto" panose="02000000000000000000" pitchFamily="2" charset="0"/>
                          <a:cs typeface="Roboto" panose="02000000000000000000" pitchFamily="2" charset="0"/>
                        </a:rPr>
                        <a:t>a</a:t>
                      </a:r>
                      <a:endParaRPr lang="en-US" sz="1600" b="1" kern="1200" dirty="0">
                        <a:solidFill>
                          <a:schemeClr val="tx1"/>
                        </a:solidFill>
                        <a:effectLst/>
                        <a:latin typeface="Arial Narrow" panose="020B0606020202030204" pitchFamily="34" charset="0"/>
                        <a:ea typeface="Roboto" panose="02000000000000000000" pitchFamily="2" charset="0"/>
                        <a:cs typeface="Roboto" panose="02000000000000000000" pitchFamily="2" charset="0"/>
                      </a:endParaRPr>
                    </a:p>
                  </a:txBody>
                  <a:tcPr marL="30480" marR="30480" marT="42672" marB="42672" anchor="ctr">
                    <a:lnL w="3175" cap="flat" cmpd="sng" algn="ctr">
                      <a:no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pPr marL="0" marR="0" algn="ctr">
                        <a:lnSpc>
                          <a:spcPct val="107000"/>
                        </a:lnSpc>
                        <a:spcAft>
                          <a:spcPts val="0"/>
                        </a:spcAft>
                        <a:buNone/>
                      </a:pPr>
                      <a:r>
                        <a:rPr lang="en-US" sz="1600" kern="100" dirty="0">
                          <a:solidFill>
                            <a:srgbClr val="000000"/>
                          </a:solidFill>
                          <a:effectLst/>
                          <a:latin typeface="Arial Narrow" panose="020B0606020202030204" pitchFamily="34" charset="0"/>
                          <a:ea typeface="Roboto" panose="02000000000000000000" pitchFamily="2" charset="0"/>
                          <a:cs typeface="Roboto" panose="02000000000000000000" pitchFamily="2" charset="0"/>
                        </a:rPr>
                        <a:t>41 (51.9)</a:t>
                      </a:r>
                      <a:endParaRPr lang="en-US" sz="1600" kern="100" dirty="0">
                        <a:effectLst/>
                        <a:latin typeface="Arial Narrow" panose="020B0606020202030204" pitchFamily="34" charset="0"/>
                        <a:ea typeface="Aptos" panose="020B0004020202020204" pitchFamily="34" charset="0"/>
                        <a:cs typeface="Times New Roman" panose="02020603050405020304" pitchFamily="18" charset="0"/>
                      </a:endParaRPr>
                    </a:p>
                  </a:txBody>
                  <a:tcPr marL="30480" marR="30480" marT="42672" marB="42672"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pPr marL="0" marR="0" algn="ctr">
                        <a:lnSpc>
                          <a:spcPct val="107000"/>
                        </a:lnSpc>
                        <a:spcAft>
                          <a:spcPts val="0"/>
                        </a:spcAft>
                        <a:buNone/>
                      </a:pPr>
                      <a:r>
                        <a:rPr lang="en-US" sz="1600" kern="0" dirty="0">
                          <a:effectLst/>
                          <a:latin typeface="Arial Narrow" panose="020B0606020202030204" pitchFamily="34" charset="0"/>
                          <a:ea typeface="Times New Roman" panose="02020603050405020304" pitchFamily="18" charset="0"/>
                          <a:cs typeface="Arial" panose="020B0604020202020204" pitchFamily="34" charset="0"/>
                        </a:rPr>
                        <a:t>9 (75.0)</a:t>
                      </a:r>
                      <a:endParaRPr lang="en-US" sz="1600" kern="100" dirty="0">
                        <a:effectLst/>
                        <a:latin typeface="Arial Narrow" panose="020B0606020202030204" pitchFamily="34" charset="0"/>
                        <a:ea typeface="Aptos" panose="020B0004020202020204" pitchFamily="34" charset="0"/>
                        <a:cs typeface="Times New Roman" panose="02020603050405020304" pitchFamily="18" charset="0"/>
                      </a:endParaRPr>
                    </a:p>
                  </a:txBody>
                  <a:tcPr marL="30480" marR="30480" marT="42672" marB="42672"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pPr marL="0" marR="0" algn="ctr">
                        <a:lnSpc>
                          <a:spcPct val="107000"/>
                        </a:lnSpc>
                        <a:spcAft>
                          <a:spcPts val="0"/>
                        </a:spcAft>
                        <a:buNone/>
                      </a:pPr>
                      <a:r>
                        <a:rPr lang="en-US" sz="1600" kern="0" dirty="0">
                          <a:effectLst/>
                          <a:latin typeface="Arial Narrow" panose="020B0606020202030204" pitchFamily="34" charset="0"/>
                          <a:ea typeface="Times New Roman" panose="02020603050405020304" pitchFamily="18" charset="0"/>
                          <a:cs typeface="Arial" panose="020B0604020202020204" pitchFamily="34" charset="0"/>
                        </a:rPr>
                        <a:t>30 (46.9)</a:t>
                      </a:r>
                      <a:endParaRPr lang="en-US" sz="1600" kern="100" dirty="0">
                        <a:effectLst/>
                        <a:latin typeface="Arial Narrow" panose="020B0606020202030204" pitchFamily="34" charset="0"/>
                        <a:ea typeface="Aptos" panose="020B0004020202020204" pitchFamily="34" charset="0"/>
                        <a:cs typeface="Times New Roman" panose="02020603050405020304" pitchFamily="18" charset="0"/>
                      </a:endParaRPr>
                    </a:p>
                  </a:txBody>
                  <a:tcPr marL="30480" marR="30480" marT="42672" marB="42672"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pPr marL="0" marR="0" algn="ctr">
                        <a:lnSpc>
                          <a:spcPct val="107000"/>
                        </a:lnSpc>
                        <a:spcAft>
                          <a:spcPts val="0"/>
                        </a:spcAft>
                        <a:buNone/>
                      </a:pPr>
                      <a:r>
                        <a:rPr lang="en-US" sz="1600" kern="0" dirty="0">
                          <a:effectLst/>
                          <a:latin typeface="Arial Narrow" panose="020B0606020202030204" pitchFamily="34" charset="0"/>
                          <a:ea typeface="Times New Roman" panose="02020603050405020304" pitchFamily="18" charset="0"/>
                          <a:cs typeface="Arial" panose="020B0604020202020204" pitchFamily="34" charset="0"/>
                        </a:rPr>
                        <a:t>27 (45.8)</a:t>
                      </a:r>
                      <a:endParaRPr lang="en-US" sz="1600" kern="100" dirty="0">
                        <a:effectLst/>
                        <a:latin typeface="Arial Narrow" panose="020B0606020202030204" pitchFamily="34" charset="0"/>
                        <a:ea typeface="Aptos" panose="020B0004020202020204" pitchFamily="34" charset="0"/>
                        <a:cs typeface="Times New Roman" panose="02020603050405020304" pitchFamily="18" charset="0"/>
                      </a:endParaRPr>
                    </a:p>
                  </a:txBody>
                  <a:tcPr marL="30480" marR="30480" marT="42672" marB="42672" anchor="ctr">
                    <a:lnL w="12700" cap="flat" cmpd="sng" algn="ctr">
                      <a:solidFill>
                        <a:schemeClr val="bg2">
                          <a:lumMod val="75000"/>
                        </a:schemeClr>
                      </a:solid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6E6"/>
                    </a:solidFill>
                  </a:tcPr>
                </a:tc>
                <a:extLst>
                  <a:ext uri="{0D108BD9-81ED-4DB2-BD59-A6C34878D82A}">
                    <a16:rowId xmlns:a16="http://schemas.microsoft.com/office/drawing/2014/main" val="878933712"/>
                  </a:ext>
                </a:extLst>
              </a:tr>
              <a:tr h="408828">
                <a:tc>
                  <a:txBody>
                    <a:bodyPr/>
                    <a:lstStyle/>
                    <a:p>
                      <a:pPr marL="231775" marR="0" indent="0" algn="l">
                        <a:lnSpc>
                          <a:spcPct val="107000"/>
                        </a:lnSpc>
                        <a:spcBef>
                          <a:spcPts val="0"/>
                        </a:spcBef>
                        <a:spcAft>
                          <a:spcPts val="0"/>
                        </a:spcAft>
                      </a:pPr>
                      <a:r>
                        <a:rPr lang="en-US" sz="1600" kern="100" dirty="0">
                          <a:solidFill>
                            <a:schemeClr val="tx1"/>
                          </a:solidFill>
                          <a:effectLst/>
                          <a:latin typeface="Arial Narrow" panose="020B0606020202030204" pitchFamily="34" charset="0"/>
                          <a:ea typeface="Roboto" panose="02000000000000000000" pitchFamily="2" charset="0"/>
                          <a:cs typeface="Roboto" panose="02000000000000000000" pitchFamily="2" charset="0"/>
                        </a:rPr>
                        <a:t>(95% CI)</a:t>
                      </a:r>
                    </a:p>
                  </a:txBody>
                  <a:tcPr marL="30480" marR="30480" marT="42672" marB="42672" anchor="ctr">
                    <a:lnL w="3175" cap="flat" cmpd="sng" algn="ctr">
                      <a:no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pPr marL="0" marR="0" algn="ctr">
                        <a:lnSpc>
                          <a:spcPct val="107000"/>
                        </a:lnSpc>
                        <a:spcAft>
                          <a:spcPts val="0"/>
                        </a:spcAft>
                        <a:buNone/>
                      </a:pPr>
                      <a:r>
                        <a:rPr lang="en-US" sz="1600" kern="100" dirty="0">
                          <a:solidFill>
                            <a:srgbClr val="000000"/>
                          </a:solidFill>
                          <a:effectLst/>
                          <a:latin typeface="Arial Narrow" panose="020B0606020202030204" pitchFamily="34" charset="0"/>
                          <a:ea typeface="Roboto" panose="02000000000000000000" pitchFamily="2" charset="0"/>
                          <a:cs typeface="Roboto" panose="02000000000000000000" pitchFamily="2" charset="0"/>
                        </a:rPr>
                        <a:t>(40.4–63.3)</a:t>
                      </a:r>
                      <a:endParaRPr lang="en-US" sz="1600" kern="100" dirty="0">
                        <a:effectLst/>
                        <a:latin typeface="Arial Narrow" panose="020B0606020202030204" pitchFamily="34" charset="0"/>
                        <a:ea typeface="Aptos" panose="020B0004020202020204" pitchFamily="34" charset="0"/>
                        <a:cs typeface="Times New Roman" panose="02020603050405020304" pitchFamily="18" charset="0"/>
                      </a:endParaRPr>
                    </a:p>
                  </a:txBody>
                  <a:tcPr marL="30480" marR="30480" marT="42672" marB="42672"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pPr marL="0" marR="0" algn="ctr">
                        <a:lnSpc>
                          <a:spcPct val="107000"/>
                        </a:lnSpc>
                        <a:spcAft>
                          <a:spcPts val="0"/>
                        </a:spcAft>
                        <a:buNone/>
                      </a:pPr>
                      <a:r>
                        <a:rPr lang="en-US" sz="1600" kern="100" dirty="0">
                          <a:solidFill>
                            <a:srgbClr val="000000"/>
                          </a:solidFill>
                          <a:effectLst/>
                          <a:latin typeface="Arial Narrow" panose="020B0606020202030204" pitchFamily="34" charset="0"/>
                          <a:ea typeface="Roboto" panose="02000000000000000000" pitchFamily="2" charset="0"/>
                          <a:cs typeface="Roboto" panose="02000000000000000000" pitchFamily="2" charset="0"/>
                        </a:rPr>
                        <a:t>(42.8–94.5)</a:t>
                      </a:r>
                      <a:endParaRPr lang="en-US" sz="1600" kern="100" dirty="0">
                        <a:effectLst/>
                        <a:latin typeface="Arial Narrow" panose="020B0606020202030204" pitchFamily="34" charset="0"/>
                        <a:ea typeface="Aptos" panose="020B0004020202020204" pitchFamily="34" charset="0"/>
                        <a:cs typeface="Times New Roman" panose="02020603050405020304" pitchFamily="18" charset="0"/>
                      </a:endParaRPr>
                    </a:p>
                  </a:txBody>
                  <a:tcPr marL="30480" marR="30480" marT="42672" marB="42672"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pPr marL="0" marR="0" algn="ctr">
                        <a:lnSpc>
                          <a:spcPct val="107000"/>
                        </a:lnSpc>
                        <a:spcAft>
                          <a:spcPts val="0"/>
                        </a:spcAft>
                        <a:buNone/>
                      </a:pPr>
                      <a:r>
                        <a:rPr lang="en-US" sz="1600" kern="100" dirty="0">
                          <a:solidFill>
                            <a:srgbClr val="000000"/>
                          </a:solidFill>
                          <a:effectLst/>
                          <a:latin typeface="Arial Narrow" panose="020B0606020202030204" pitchFamily="34" charset="0"/>
                          <a:ea typeface="Roboto" panose="02000000000000000000" pitchFamily="2" charset="0"/>
                          <a:cs typeface="Roboto" panose="02000000000000000000" pitchFamily="2" charset="0"/>
                        </a:rPr>
                        <a:t>(34.3–59.8)</a:t>
                      </a:r>
                      <a:endParaRPr lang="en-US" sz="1600" kern="100" dirty="0">
                        <a:effectLst/>
                        <a:latin typeface="Arial Narrow" panose="020B0606020202030204" pitchFamily="34" charset="0"/>
                        <a:ea typeface="Aptos" panose="020B0004020202020204" pitchFamily="34" charset="0"/>
                        <a:cs typeface="Times New Roman" panose="02020603050405020304" pitchFamily="18" charset="0"/>
                      </a:endParaRPr>
                    </a:p>
                  </a:txBody>
                  <a:tcPr marL="30480" marR="30480" marT="42672" marB="42672"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pPr marL="0" marR="0" algn="ctr">
                        <a:lnSpc>
                          <a:spcPct val="107000"/>
                        </a:lnSpc>
                        <a:spcAft>
                          <a:spcPts val="0"/>
                        </a:spcAft>
                        <a:buNone/>
                      </a:pPr>
                      <a:r>
                        <a:rPr lang="en-US" sz="1600" kern="100" dirty="0">
                          <a:solidFill>
                            <a:srgbClr val="000000"/>
                          </a:solidFill>
                          <a:effectLst/>
                          <a:latin typeface="Arial Narrow" panose="020B0606020202030204" pitchFamily="34" charset="0"/>
                          <a:ea typeface="Roboto" panose="02000000000000000000" pitchFamily="2" charset="0"/>
                          <a:cs typeface="Roboto" panose="02000000000000000000" pitchFamily="2" charset="0"/>
                        </a:rPr>
                        <a:t>(32.7–59.2)</a:t>
                      </a:r>
                      <a:endParaRPr lang="en-US" sz="1600" kern="100" dirty="0">
                        <a:effectLst/>
                        <a:latin typeface="Arial Narrow" panose="020B0606020202030204" pitchFamily="34" charset="0"/>
                        <a:ea typeface="Aptos" panose="020B0004020202020204" pitchFamily="34" charset="0"/>
                        <a:cs typeface="Times New Roman" panose="02020603050405020304" pitchFamily="18" charset="0"/>
                      </a:endParaRPr>
                    </a:p>
                  </a:txBody>
                  <a:tcPr marL="30480" marR="30480" marT="42672" marB="42672" anchor="ctr">
                    <a:lnL w="12700" cap="flat" cmpd="sng" algn="ctr">
                      <a:solidFill>
                        <a:schemeClr val="bg2">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rgbClr val="E7E6E6"/>
                    </a:solidFill>
                  </a:tcPr>
                </a:tc>
                <a:extLst>
                  <a:ext uri="{0D108BD9-81ED-4DB2-BD59-A6C34878D82A}">
                    <a16:rowId xmlns:a16="http://schemas.microsoft.com/office/drawing/2014/main" val="1404456640"/>
                  </a:ext>
                </a:extLst>
              </a:tr>
              <a:tr h="586909">
                <a:tc>
                  <a:txBody>
                    <a:bodyPr/>
                    <a:lstStyle/>
                    <a:p>
                      <a:pPr marL="0" marR="0" indent="0" algn="l">
                        <a:lnSpc>
                          <a:spcPct val="107000"/>
                        </a:lnSpc>
                        <a:spcBef>
                          <a:spcPts val="0"/>
                        </a:spcBef>
                        <a:spcAft>
                          <a:spcPts val="0"/>
                        </a:spcAft>
                      </a:pPr>
                      <a:r>
                        <a:rPr lang="en-US" sz="1600" b="1" kern="100" dirty="0">
                          <a:solidFill>
                            <a:schemeClr val="tx1"/>
                          </a:solidFill>
                          <a:effectLst/>
                          <a:latin typeface="Arial Narrow" panose="020B0606020202030204" pitchFamily="34" charset="0"/>
                          <a:ea typeface="Roboto" panose="02000000000000000000" pitchFamily="2" charset="0"/>
                          <a:cs typeface="Roboto" panose="02000000000000000000" pitchFamily="2" charset="0"/>
                        </a:rPr>
                        <a:t>Median DOR, mo</a:t>
                      </a:r>
                      <a:r>
                        <a:rPr lang="en-US" sz="1600" b="1" kern="100" baseline="30000" dirty="0">
                          <a:solidFill>
                            <a:schemeClr val="tx1"/>
                          </a:solidFill>
                          <a:effectLst/>
                          <a:latin typeface="Arial Narrow" panose="020B0606020202030204" pitchFamily="34" charset="0"/>
                          <a:ea typeface="Roboto" panose="02000000000000000000" pitchFamily="2" charset="0"/>
                          <a:cs typeface="Roboto" panose="02000000000000000000" pitchFamily="2" charset="0"/>
                        </a:rPr>
                        <a:t>a,b</a:t>
                      </a:r>
                      <a:endParaRPr lang="en-US" sz="1600" b="1" kern="100" dirty="0">
                        <a:solidFill>
                          <a:schemeClr val="tx1"/>
                        </a:solidFill>
                        <a:effectLst/>
                        <a:latin typeface="Arial Narrow" panose="020B0606020202030204" pitchFamily="34" charset="0"/>
                        <a:ea typeface="Roboto" panose="02000000000000000000" pitchFamily="2" charset="0"/>
                        <a:cs typeface="Roboto" panose="02000000000000000000" pitchFamily="2" charset="0"/>
                      </a:endParaRPr>
                    </a:p>
                  </a:txBody>
                  <a:tcPr marL="30480" marR="30480" marT="42672" marB="42672" anchor="ctr">
                    <a:lnL w="3175" cap="flat" cmpd="sng" algn="ctr">
                      <a:no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7000"/>
                        </a:lnSpc>
                        <a:spcAft>
                          <a:spcPts val="0"/>
                        </a:spcAft>
                        <a:buNone/>
                      </a:pPr>
                      <a:r>
                        <a:rPr lang="en-US" sz="1600" kern="0" dirty="0">
                          <a:effectLst/>
                          <a:latin typeface="Arial Narrow" panose="020B0606020202030204" pitchFamily="34" charset="0"/>
                          <a:ea typeface="Times New Roman" panose="02020603050405020304" pitchFamily="18" charset="0"/>
                          <a:cs typeface="Arial" panose="020B0604020202020204" pitchFamily="34" charset="0"/>
                        </a:rPr>
                        <a:t>8.25</a:t>
                      </a:r>
                      <a:endParaRPr lang="en-US" sz="1600" kern="100" dirty="0">
                        <a:effectLst/>
                        <a:latin typeface="Arial Narrow" panose="020B0606020202030204" pitchFamily="34" charset="0"/>
                        <a:ea typeface="Aptos" panose="020B0004020202020204" pitchFamily="34" charset="0"/>
                        <a:cs typeface="Times New Roman" panose="02020603050405020304" pitchFamily="18" charset="0"/>
                      </a:endParaRPr>
                    </a:p>
                  </a:txBody>
                  <a:tcPr marL="30480" marR="30480" marT="42672" marB="42672"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7000"/>
                        </a:lnSpc>
                        <a:spcAft>
                          <a:spcPts val="0"/>
                        </a:spcAft>
                        <a:buNone/>
                      </a:pPr>
                      <a:r>
                        <a:rPr lang="en-US" sz="1600" kern="0" dirty="0">
                          <a:effectLst/>
                          <a:latin typeface="Arial Narrow" panose="020B0606020202030204" pitchFamily="34" charset="0"/>
                          <a:ea typeface="Times New Roman" panose="02020603050405020304" pitchFamily="18" charset="0"/>
                          <a:cs typeface="Arial" panose="020B0604020202020204" pitchFamily="34" charset="0"/>
                        </a:rPr>
                        <a:t>8.77</a:t>
                      </a:r>
                      <a:endParaRPr lang="en-US" sz="1600" kern="100" dirty="0">
                        <a:effectLst/>
                        <a:latin typeface="Arial Narrow" panose="020B0606020202030204" pitchFamily="34" charset="0"/>
                        <a:ea typeface="Aptos" panose="020B0004020202020204" pitchFamily="34" charset="0"/>
                        <a:cs typeface="Times New Roman" panose="02020603050405020304" pitchFamily="18" charset="0"/>
                      </a:endParaRPr>
                    </a:p>
                  </a:txBody>
                  <a:tcPr marL="30480" marR="30480" marT="42672" marB="42672"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7000"/>
                        </a:lnSpc>
                        <a:spcAft>
                          <a:spcPts val="0"/>
                        </a:spcAft>
                        <a:buNone/>
                      </a:pPr>
                      <a:r>
                        <a:rPr lang="en-US" sz="1600" kern="0" dirty="0">
                          <a:effectLst/>
                          <a:latin typeface="Arial Narrow" panose="020B0606020202030204" pitchFamily="34" charset="0"/>
                          <a:ea typeface="Times New Roman" panose="02020603050405020304" pitchFamily="18" charset="0"/>
                          <a:cs typeface="Arial" panose="020B0604020202020204" pitchFamily="34" charset="0"/>
                        </a:rPr>
                        <a:t>8.25</a:t>
                      </a:r>
                      <a:endParaRPr lang="en-US" sz="1600" kern="100" dirty="0">
                        <a:effectLst/>
                        <a:latin typeface="Arial Narrow" panose="020B0606020202030204" pitchFamily="34" charset="0"/>
                        <a:ea typeface="Aptos" panose="020B0004020202020204" pitchFamily="34" charset="0"/>
                        <a:cs typeface="Times New Roman" panose="02020603050405020304" pitchFamily="18" charset="0"/>
                      </a:endParaRPr>
                    </a:p>
                  </a:txBody>
                  <a:tcPr marL="30480" marR="30480" marT="42672" marB="42672"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7000"/>
                        </a:lnSpc>
                        <a:spcAft>
                          <a:spcPts val="0"/>
                        </a:spcAft>
                        <a:buNone/>
                      </a:pPr>
                      <a:r>
                        <a:rPr lang="en-US" sz="1600" kern="0" dirty="0">
                          <a:effectLst/>
                          <a:latin typeface="Arial Narrow" panose="020B0606020202030204" pitchFamily="34" charset="0"/>
                          <a:ea typeface="Times New Roman" panose="02020603050405020304" pitchFamily="18" charset="0"/>
                          <a:cs typeface="Arial" panose="020B0604020202020204" pitchFamily="34" charset="0"/>
                        </a:rPr>
                        <a:t>7.33</a:t>
                      </a:r>
                      <a:endParaRPr lang="en-US" sz="1600" kern="100" dirty="0">
                        <a:effectLst/>
                        <a:latin typeface="Arial Narrow" panose="020B0606020202030204" pitchFamily="34" charset="0"/>
                        <a:ea typeface="Aptos" panose="020B0004020202020204" pitchFamily="34" charset="0"/>
                        <a:cs typeface="Times New Roman" panose="02020603050405020304" pitchFamily="18" charset="0"/>
                      </a:endParaRPr>
                    </a:p>
                  </a:txBody>
                  <a:tcPr marL="30480" marR="30480" marT="42672" marB="42672" anchor="ctr">
                    <a:lnL w="12700" cap="flat" cmpd="sng" algn="ctr">
                      <a:solidFill>
                        <a:schemeClr val="bg2">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48366731"/>
                  </a:ext>
                </a:extLst>
              </a:tr>
              <a:tr h="408828">
                <a:tc>
                  <a:txBody>
                    <a:bodyPr/>
                    <a:lstStyle/>
                    <a:p>
                      <a:pPr marL="231775" marR="0" indent="0" algn="l">
                        <a:lnSpc>
                          <a:spcPct val="107000"/>
                        </a:lnSpc>
                        <a:spcBef>
                          <a:spcPts val="0"/>
                        </a:spcBef>
                        <a:spcAft>
                          <a:spcPts val="0"/>
                        </a:spcAft>
                      </a:pPr>
                      <a:r>
                        <a:rPr lang="en-US" sz="1600" kern="100" dirty="0">
                          <a:solidFill>
                            <a:schemeClr val="tx1"/>
                          </a:solidFill>
                          <a:effectLst/>
                          <a:latin typeface="Arial Narrow" panose="020B0606020202030204" pitchFamily="34" charset="0"/>
                          <a:ea typeface="Roboto" panose="02000000000000000000" pitchFamily="2" charset="0"/>
                          <a:cs typeface="Roboto" panose="02000000000000000000" pitchFamily="2" charset="0"/>
                        </a:rPr>
                        <a:t>(95% CI)</a:t>
                      </a:r>
                    </a:p>
                  </a:txBody>
                  <a:tcPr marL="30480" marR="30480" marT="42672" marB="42672" anchor="ctr">
                    <a:lnL w="3175" cap="flat" cmpd="sng" algn="ctr">
                      <a:no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7000"/>
                        </a:lnSpc>
                        <a:spcAft>
                          <a:spcPts val="0"/>
                        </a:spcAft>
                        <a:buNone/>
                      </a:pPr>
                      <a:r>
                        <a:rPr lang="en-US" sz="1600" kern="0" dirty="0">
                          <a:effectLst/>
                          <a:latin typeface="Arial Narrow" panose="020B0606020202030204" pitchFamily="34" charset="0"/>
                          <a:ea typeface="Times New Roman" panose="02020603050405020304" pitchFamily="18" charset="0"/>
                          <a:cs typeface="Arial" panose="020B0604020202020204" pitchFamily="34" charset="0"/>
                        </a:rPr>
                        <a:t>(5.55–10.78)</a:t>
                      </a:r>
                      <a:endParaRPr lang="en-US" sz="1600" kern="100" dirty="0">
                        <a:effectLst/>
                        <a:latin typeface="Arial Narrow" panose="020B0606020202030204" pitchFamily="34" charset="0"/>
                        <a:ea typeface="Aptos" panose="020B0004020202020204" pitchFamily="34" charset="0"/>
                        <a:cs typeface="Times New Roman" panose="02020603050405020304" pitchFamily="18" charset="0"/>
                      </a:endParaRPr>
                    </a:p>
                  </a:txBody>
                  <a:tcPr marL="30480" marR="30480" marT="42672" marB="42672"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7000"/>
                        </a:lnSpc>
                        <a:spcAft>
                          <a:spcPts val="0"/>
                        </a:spcAft>
                        <a:buNone/>
                      </a:pPr>
                      <a:r>
                        <a:rPr lang="en-US" sz="1600" kern="0" dirty="0">
                          <a:effectLst/>
                          <a:latin typeface="Arial Narrow" panose="020B0606020202030204" pitchFamily="34" charset="0"/>
                          <a:ea typeface="Times New Roman" panose="02020603050405020304" pitchFamily="18" charset="0"/>
                          <a:cs typeface="Arial" panose="020B0604020202020204" pitchFamily="34" charset="0"/>
                        </a:rPr>
                        <a:t>(3.52–15.18)</a:t>
                      </a:r>
                      <a:endParaRPr lang="en-US" sz="1600" kern="100" dirty="0">
                        <a:effectLst/>
                        <a:latin typeface="Arial Narrow" panose="020B0606020202030204" pitchFamily="34" charset="0"/>
                        <a:ea typeface="Aptos" panose="020B0004020202020204" pitchFamily="34" charset="0"/>
                        <a:cs typeface="Times New Roman" panose="02020603050405020304" pitchFamily="18" charset="0"/>
                      </a:endParaRPr>
                    </a:p>
                  </a:txBody>
                  <a:tcPr marL="30480" marR="30480" marT="42672" marB="42672"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7000"/>
                        </a:lnSpc>
                        <a:spcAft>
                          <a:spcPts val="0"/>
                        </a:spcAft>
                        <a:buNone/>
                      </a:pPr>
                      <a:r>
                        <a:rPr lang="en-US" sz="1600" kern="0" dirty="0">
                          <a:effectLst/>
                          <a:latin typeface="Arial Narrow" panose="020B0606020202030204" pitchFamily="34" charset="0"/>
                          <a:ea typeface="Times New Roman" panose="02020603050405020304" pitchFamily="18" charset="0"/>
                          <a:cs typeface="Arial" panose="020B0604020202020204" pitchFamily="34" charset="0"/>
                        </a:rPr>
                        <a:t>(5.45–10.78)</a:t>
                      </a:r>
                      <a:endParaRPr lang="en-US" sz="1600" kern="100" dirty="0">
                        <a:effectLst/>
                        <a:latin typeface="Arial Narrow" panose="020B0606020202030204" pitchFamily="34" charset="0"/>
                        <a:ea typeface="Aptos" panose="020B0004020202020204" pitchFamily="34" charset="0"/>
                        <a:cs typeface="Times New Roman" panose="02020603050405020304" pitchFamily="18" charset="0"/>
                      </a:endParaRPr>
                    </a:p>
                  </a:txBody>
                  <a:tcPr marL="30480" marR="30480" marT="42672" marB="42672"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7000"/>
                        </a:lnSpc>
                        <a:spcAft>
                          <a:spcPts val="0"/>
                        </a:spcAft>
                        <a:buNone/>
                      </a:pPr>
                      <a:r>
                        <a:rPr lang="en-US" sz="1600" kern="0" dirty="0">
                          <a:effectLst/>
                          <a:latin typeface="Arial Narrow" panose="020B0606020202030204" pitchFamily="34" charset="0"/>
                          <a:ea typeface="Times New Roman" panose="02020603050405020304" pitchFamily="18" charset="0"/>
                          <a:cs typeface="Arial" panose="020B0604020202020204" pitchFamily="34" charset="0"/>
                        </a:rPr>
                        <a:t>(5.03–10.78)</a:t>
                      </a:r>
                      <a:endParaRPr lang="en-US" sz="1600" kern="100" dirty="0">
                        <a:effectLst/>
                        <a:latin typeface="Arial Narrow" panose="020B0606020202030204" pitchFamily="34" charset="0"/>
                        <a:ea typeface="Aptos" panose="020B0004020202020204" pitchFamily="34" charset="0"/>
                        <a:cs typeface="Times New Roman" panose="02020603050405020304" pitchFamily="18" charset="0"/>
                      </a:endParaRPr>
                    </a:p>
                  </a:txBody>
                  <a:tcPr marL="30480" marR="30480" marT="42672" marB="42672" anchor="ctr">
                    <a:lnL w="12700" cap="flat" cmpd="sng" algn="ctr">
                      <a:solidFill>
                        <a:schemeClr val="bg2">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06698819"/>
                  </a:ext>
                </a:extLst>
              </a:tr>
              <a:tr h="408828">
                <a:tc>
                  <a:txBody>
                    <a:bodyPr/>
                    <a:lstStyle/>
                    <a:p>
                      <a:pPr marL="0" marR="0" indent="0" algn="l">
                        <a:lnSpc>
                          <a:spcPct val="107000"/>
                        </a:lnSpc>
                        <a:spcBef>
                          <a:spcPts val="0"/>
                        </a:spcBef>
                        <a:spcAft>
                          <a:spcPts val="0"/>
                        </a:spcAft>
                      </a:pPr>
                      <a:r>
                        <a:rPr lang="en-US" sz="1600" b="1" kern="100" dirty="0">
                          <a:solidFill>
                            <a:schemeClr val="tx1"/>
                          </a:solidFill>
                          <a:effectLst/>
                          <a:latin typeface="Arial Narrow" panose="020B0606020202030204" pitchFamily="34" charset="0"/>
                          <a:ea typeface="Roboto" panose="02000000000000000000" pitchFamily="2" charset="0"/>
                          <a:cs typeface="Roboto" panose="02000000000000000000" pitchFamily="2" charset="0"/>
                        </a:rPr>
                        <a:t>Median PFS, mo</a:t>
                      </a:r>
                      <a:r>
                        <a:rPr lang="en-US" sz="1600" b="1" kern="100" baseline="30000" dirty="0">
                          <a:solidFill>
                            <a:schemeClr val="tx1"/>
                          </a:solidFill>
                          <a:effectLst/>
                          <a:latin typeface="Arial Narrow" panose="020B0606020202030204" pitchFamily="34" charset="0"/>
                          <a:ea typeface="Roboto" panose="02000000000000000000" pitchFamily="2" charset="0"/>
                          <a:cs typeface="Roboto" panose="02000000000000000000" pitchFamily="2" charset="0"/>
                        </a:rPr>
                        <a:t>a</a:t>
                      </a:r>
                      <a:endParaRPr lang="en-US" sz="1600" b="1" kern="100" dirty="0">
                        <a:solidFill>
                          <a:schemeClr val="tx1"/>
                        </a:solidFill>
                        <a:effectLst/>
                        <a:latin typeface="Arial Narrow" panose="020B0606020202030204" pitchFamily="34" charset="0"/>
                        <a:ea typeface="Roboto" panose="02000000000000000000" pitchFamily="2" charset="0"/>
                        <a:cs typeface="Roboto" panose="02000000000000000000" pitchFamily="2" charset="0"/>
                      </a:endParaRPr>
                    </a:p>
                  </a:txBody>
                  <a:tcPr marL="30480" marR="30480" marT="42672" marB="42672" anchor="ctr">
                    <a:lnL w="3175" cap="flat" cmpd="sng" algn="ctr">
                      <a:no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pPr marL="0" marR="0" algn="ctr">
                        <a:lnSpc>
                          <a:spcPct val="107000"/>
                        </a:lnSpc>
                        <a:spcAft>
                          <a:spcPts val="0"/>
                        </a:spcAft>
                        <a:buNone/>
                      </a:pPr>
                      <a:r>
                        <a:rPr lang="en-US" sz="1600" kern="0" dirty="0">
                          <a:effectLst/>
                          <a:latin typeface="Arial Narrow" panose="020B0606020202030204" pitchFamily="34" charset="0"/>
                          <a:ea typeface="Times New Roman" panose="02020603050405020304" pitchFamily="18" charset="0"/>
                          <a:cs typeface="Arial" panose="020B0604020202020204" pitchFamily="34" charset="0"/>
                        </a:rPr>
                        <a:t>6.93</a:t>
                      </a:r>
                      <a:endParaRPr lang="en-US" sz="1600" kern="100" dirty="0">
                        <a:effectLst/>
                        <a:latin typeface="Arial Narrow" panose="020B0606020202030204" pitchFamily="34" charset="0"/>
                        <a:ea typeface="Aptos" panose="020B0004020202020204" pitchFamily="34" charset="0"/>
                        <a:cs typeface="Times New Roman" panose="02020603050405020304" pitchFamily="18" charset="0"/>
                      </a:endParaRPr>
                    </a:p>
                  </a:txBody>
                  <a:tcPr marL="30480" marR="30480" marT="42672" marB="42672"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pPr marL="0" marR="0" algn="ctr">
                        <a:lnSpc>
                          <a:spcPct val="107000"/>
                        </a:lnSpc>
                        <a:spcAft>
                          <a:spcPts val="0"/>
                        </a:spcAft>
                        <a:buNone/>
                      </a:pPr>
                      <a:r>
                        <a:rPr lang="en-US" sz="1600" kern="0" dirty="0">
                          <a:effectLst/>
                          <a:latin typeface="Arial Narrow" panose="020B0606020202030204" pitchFamily="34" charset="0"/>
                          <a:ea typeface="Times New Roman" panose="02020603050405020304" pitchFamily="18" charset="0"/>
                          <a:cs typeface="Arial" panose="020B0604020202020204" pitchFamily="34" charset="0"/>
                        </a:rPr>
                        <a:t>10.02</a:t>
                      </a:r>
                      <a:endParaRPr lang="en-US" sz="1600" kern="100" dirty="0">
                        <a:effectLst/>
                        <a:latin typeface="Arial Narrow" panose="020B0606020202030204" pitchFamily="34" charset="0"/>
                        <a:ea typeface="Aptos" panose="020B0004020202020204" pitchFamily="34" charset="0"/>
                        <a:cs typeface="Times New Roman" panose="02020603050405020304" pitchFamily="18" charset="0"/>
                      </a:endParaRPr>
                    </a:p>
                  </a:txBody>
                  <a:tcPr marL="30480" marR="30480" marT="42672" marB="42672"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pPr marL="0" marR="0" algn="ctr">
                        <a:lnSpc>
                          <a:spcPct val="107000"/>
                        </a:lnSpc>
                        <a:spcAft>
                          <a:spcPts val="0"/>
                        </a:spcAft>
                        <a:buNone/>
                      </a:pPr>
                      <a:r>
                        <a:rPr lang="en-US" sz="1600" kern="0" dirty="0">
                          <a:effectLst/>
                          <a:latin typeface="Arial Narrow" panose="020B0606020202030204" pitchFamily="34" charset="0"/>
                          <a:ea typeface="Times New Roman" panose="02020603050405020304" pitchFamily="18" charset="0"/>
                          <a:cs typeface="Arial" panose="020B0604020202020204" pitchFamily="34" charset="0"/>
                        </a:rPr>
                        <a:t>6.87</a:t>
                      </a:r>
                      <a:endParaRPr lang="en-US" sz="1600" kern="100" dirty="0">
                        <a:effectLst/>
                        <a:latin typeface="Arial Narrow" panose="020B0606020202030204" pitchFamily="34" charset="0"/>
                        <a:ea typeface="Aptos" panose="020B0004020202020204" pitchFamily="34" charset="0"/>
                        <a:cs typeface="Times New Roman" panose="02020603050405020304" pitchFamily="18" charset="0"/>
                      </a:endParaRPr>
                    </a:p>
                  </a:txBody>
                  <a:tcPr marL="30480" marR="30480" marT="42672" marB="42672"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pPr marL="0" marR="0" algn="ctr">
                        <a:lnSpc>
                          <a:spcPct val="107000"/>
                        </a:lnSpc>
                        <a:spcAft>
                          <a:spcPts val="0"/>
                        </a:spcAft>
                        <a:buNone/>
                      </a:pPr>
                      <a:r>
                        <a:rPr lang="en-US" sz="1600" kern="0" dirty="0">
                          <a:effectLst/>
                          <a:latin typeface="Arial Narrow" panose="020B0606020202030204" pitchFamily="34" charset="0"/>
                          <a:ea typeface="Times New Roman" panose="02020603050405020304" pitchFamily="18" charset="0"/>
                          <a:cs typeface="Arial" panose="020B0604020202020204" pitchFamily="34" charset="0"/>
                        </a:rPr>
                        <a:t>6.18</a:t>
                      </a:r>
                      <a:endParaRPr lang="en-US" sz="1600" kern="100" dirty="0">
                        <a:effectLst/>
                        <a:latin typeface="Arial Narrow" panose="020B0606020202030204" pitchFamily="34" charset="0"/>
                        <a:ea typeface="Aptos" panose="020B0004020202020204" pitchFamily="34" charset="0"/>
                        <a:cs typeface="Times New Roman" panose="02020603050405020304" pitchFamily="18" charset="0"/>
                      </a:endParaRPr>
                    </a:p>
                  </a:txBody>
                  <a:tcPr marL="30480" marR="30480" marT="42672" marB="42672" anchor="ctr">
                    <a:lnL w="12700" cap="flat" cmpd="sng" algn="ctr">
                      <a:solidFill>
                        <a:schemeClr val="bg2">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7E6E6"/>
                    </a:solidFill>
                  </a:tcPr>
                </a:tc>
                <a:extLst>
                  <a:ext uri="{0D108BD9-81ED-4DB2-BD59-A6C34878D82A}">
                    <a16:rowId xmlns:a16="http://schemas.microsoft.com/office/drawing/2014/main" val="4025004857"/>
                  </a:ext>
                </a:extLst>
              </a:tr>
              <a:tr h="412380">
                <a:tc>
                  <a:txBody>
                    <a:bodyPr/>
                    <a:lstStyle/>
                    <a:p>
                      <a:pPr marL="231775"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Arial Narrow" panose="020B0606020202030204" pitchFamily="34" charset="0"/>
                          <a:ea typeface="Roboto" panose="02000000000000000000" pitchFamily="2" charset="0"/>
                          <a:cs typeface="Roboto" panose="02000000000000000000" pitchFamily="2" charset="0"/>
                        </a:rPr>
                        <a:t>(95% CI)</a:t>
                      </a:r>
                    </a:p>
                  </a:txBody>
                  <a:tcPr marL="30480" marR="30480" marT="42672" marB="42672" anchor="ctr">
                    <a:lnL w="3175" cap="flat" cmpd="sng" algn="ctr">
                      <a:no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pPr marL="0" marR="0" algn="ctr">
                        <a:lnSpc>
                          <a:spcPct val="107000"/>
                        </a:lnSpc>
                        <a:spcAft>
                          <a:spcPts val="0"/>
                        </a:spcAft>
                        <a:buNone/>
                      </a:pPr>
                      <a:r>
                        <a:rPr lang="en-US" sz="1600" kern="0" dirty="0">
                          <a:effectLst/>
                          <a:latin typeface="Arial Narrow" panose="020B0606020202030204" pitchFamily="34" charset="0"/>
                          <a:ea typeface="Times New Roman" panose="02020603050405020304" pitchFamily="18" charset="0"/>
                          <a:cs typeface="Arial" panose="020B0604020202020204" pitchFamily="34" charset="0"/>
                        </a:rPr>
                        <a:t>(5.85–9.59)</a:t>
                      </a:r>
                      <a:endParaRPr lang="en-US" sz="1600" kern="100" dirty="0">
                        <a:effectLst/>
                        <a:latin typeface="Arial Narrow" panose="020B0606020202030204" pitchFamily="34" charset="0"/>
                        <a:ea typeface="Aptos" panose="020B0004020202020204" pitchFamily="34" charset="0"/>
                        <a:cs typeface="Times New Roman" panose="02020603050405020304" pitchFamily="18" charset="0"/>
                      </a:endParaRPr>
                    </a:p>
                  </a:txBody>
                  <a:tcPr marL="30480" marR="30480" marT="42672" marB="42672"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pPr marL="0" marR="0" algn="ctr">
                        <a:lnSpc>
                          <a:spcPct val="107000"/>
                        </a:lnSpc>
                        <a:spcAft>
                          <a:spcPts val="0"/>
                        </a:spcAft>
                        <a:buNone/>
                      </a:pPr>
                      <a:r>
                        <a:rPr lang="en-US" sz="1600" kern="0" dirty="0">
                          <a:effectLst/>
                          <a:latin typeface="Arial Narrow" panose="020B0606020202030204" pitchFamily="34" charset="0"/>
                          <a:ea typeface="Times New Roman" panose="02020603050405020304" pitchFamily="18" charset="0"/>
                          <a:cs typeface="Arial" panose="020B0604020202020204" pitchFamily="34" charset="0"/>
                        </a:rPr>
                        <a:t>(6.87–15.31)</a:t>
                      </a:r>
                      <a:endParaRPr lang="en-US" sz="1600" kern="100" dirty="0">
                        <a:effectLst/>
                        <a:latin typeface="Arial Narrow" panose="020B0606020202030204" pitchFamily="34" charset="0"/>
                        <a:ea typeface="Aptos" panose="020B0004020202020204" pitchFamily="34" charset="0"/>
                        <a:cs typeface="Times New Roman" panose="02020603050405020304" pitchFamily="18" charset="0"/>
                      </a:endParaRPr>
                    </a:p>
                  </a:txBody>
                  <a:tcPr marL="30480" marR="30480" marT="42672" marB="42672"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pPr marL="0" marR="0" algn="ctr">
                        <a:lnSpc>
                          <a:spcPct val="107000"/>
                        </a:lnSpc>
                        <a:spcAft>
                          <a:spcPts val="0"/>
                        </a:spcAft>
                        <a:buNone/>
                      </a:pPr>
                      <a:r>
                        <a:rPr lang="en-US" sz="1600" kern="0" dirty="0">
                          <a:effectLst/>
                          <a:latin typeface="Arial Narrow" panose="020B0606020202030204" pitchFamily="34" charset="0"/>
                          <a:ea typeface="Times New Roman" panose="02020603050405020304" pitchFamily="18" charset="0"/>
                          <a:cs typeface="Arial" panose="020B0604020202020204" pitchFamily="34" charset="0"/>
                        </a:rPr>
                        <a:t>(5.55–8.90)</a:t>
                      </a:r>
                      <a:endParaRPr lang="en-US" sz="1600" kern="100" dirty="0">
                        <a:effectLst/>
                        <a:latin typeface="Arial Narrow" panose="020B0606020202030204" pitchFamily="34" charset="0"/>
                        <a:ea typeface="Aptos" panose="020B0004020202020204" pitchFamily="34" charset="0"/>
                        <a:cs typeface="Times New Roman" panose="02020603050405020304" pitchFamily="18" charset="0"/>
                      </a:endParaRPr>
                    </a:p>
                  </a:txBody>
                  <a:tcPr marL="30480" marR="30480" marT="42672" marB="42672"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pPr marL="0" marR="0" algn="ctr">
                        <a:lnSpc>
                          <a:spcPct val="107000"/>
                        </a:lnSpc>
                        <a:spcAft>
                          <a:spcPts val="0"/>
                        </a:spcAft>
                        <a:buNone/>
                      </a:pPr>
                      <a:r>
                        <a:rPr lang="en-US" sz="1600" kern="0" dirty="0">
                          <a:effectLst/>
                          <a:latin typeface="Arial Narrow" panose="020B0606020202030204" pitchFamily="34" charset="0"/>
                          <a:ea typeface="Times New Roman" panose="02020603050405020304" pitchFamily="18" charset="0"/>
                          <a:cs typeface="Arial" panose="020B0604020202020204" pitchFamily="34" charset="0"/>
                        </a:rPr>
                        <a:t>(5.55–8.41)</a:t>
                      </a:r>
                      <a:endParaRPr lang="en-US" sz="1600" kern="100" dirty="0">
                        <a:effectLst/>
                        <a:latin typeface="Arial Narrow" panose="020B0606020202030204" pitchFamily="34" charset="0"/>
                        <a:ea typeface="Aptos" panose="020B0004020202020204" pitchFamily="34" charset="0"/>
                        <a:cs typeface="Times New Roman" panose="02020603050405020304" pitchFamily="18" charset="0"/>
                      </a:endParaRPr>
                    </a:p>
                  </a:txBody>
                  <a:tcPr marL="30480" marR="30480" marT="42672" marB="42672" anchor="ctr">
                    <a:lnL w="12700" cap="flat" cmpd="sng" algn="ctr">
                      <a:solidFill>
                        <a:schemeClr val="bg2">
                          <a:lumMod val="75000"/>
                        </a:schemeClr>
                      </a:solid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rgbClr val="E7E6E6"/>
                    </a:solidFill>
                  </a:tcPr>
                </a:tc>
                <a:extLst>
                  <a:ext uri="{0D108BD9-81ED-4DB2-BD59-A6C34878D82A}">
                    <a16:rowId xmlns:a16="http://schemas.microsoft.com/office/drawing/2014/main" val="2140999649"/>
                  </a:ext>
                </a:extLst>
              </a:tr>
              <a:tr h="4123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tx1"/>
                          </a:solidFill>
                          <a:effectLst/>
                          <a:uLnTx/>
                          <a:uFillTx/>
                          <a:latin typeface="Arial Narrow" panose="020B0606020202030204" pitchFamily="34" charset="0"/>
                          <a:ea typeface="Roboto" panose="02000000000000000000" pitchFamily="2" charset="0"/>
                          <a:cs typeface="Roboto" panose="02000000000000000000" pitchFamily="2" charset="0"/>
                        </a:rPr>
                        <a:t>Median OS, mo</a:t>
                      </a:r>
                    </a:p>
                  </a:txBody>
                  <a:tcPr marL="30480" marR="30480" marT="42672" marB="42672" anchor="ctr">
                    <a:lnL w="3175" cap="flat" cmpd="sng" algn="ctr">
                      <a:no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7000"/>
                        </a:lnSpc>
                        <a:spcAft>
                          <a:spcPts val="0"/>
                        </a:spcAft>
                        <a:buNone/>
                      </a:pPr>
                      <a:r>
                        <a:rPr lang="en-US" sz="1600" kern="100" dirty="0">
                          <a:effectLst/>
                          <a:latin typeface="Arial Narrow" panose="020B0606020202030204" pitchFamily="34" charset="0"/>
                          <a:ea typeface="Aptos" panose="020B0004020202020204" pitchFamily="34" charset="0"/>
                          <a:cs typeface="Times New Roman" panose="02020603050405020304" pitchFamily="18" charset="0"/>
                        </a:rPr>
                        <a:t>27.17</a:t>
                      </a:r>
                    </a:p>
                  </a:txBody>
                  <a:tcPr marL="30480" marR="30480" marT="42672" marB="42672"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7000"/>
                        </a:lnSpc>
                        <a:spcAft>
                          <a:spcPts val="0"/>
                        </a:spcAft>
                        <a:buNone/>
                      </a:pPr>
                      <a:r>
                        <a:rPr lang="en-US" sz="1600" kern="100" dirty="0">
                          <a:effectLst/>
                          <a:latin typeface="Arial Narrow" panose="020B0606020202030204" pitchFamily="34" charset="0"/>
                          <a:ea typeface="Aptos" panose="020B0004020202020204" pitchFamily="34" charset="0"/>
                          <a:cs typeface="Times New Roman" panose="02020603050405020304" pitchFamily="18" charset="0"/>
                        </a:rPr>
                        <a:t>27.89</a:t>
                      </a:r>
                    </a:p>
                  </a:txBody>
                  <a:tcPr marL="30480" marR="30480" marT="42672" marB="42672"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7000"/>
                        </a:lnSpc>
                        <a:spcAft>
                          <a:spcPts val="0"/>
                        </a:spcAft>
                        <a:buNone/>
                      </a:pPr>
                      <a:r>
                        <a:rPr lang="en-US" sz="1600" kern="100" dirty="0">
                          <a:effectLst/>
                          <a:latin typeface="Arial Narrow" panose="020B0606020202030204" pitchFamily="34" charset="0"/>
                          <a:ea typeface="Aptos" panose="020B0004020202020204" pitchFamily="34" charset="0"/>
                          <a:cs typeface="Times New Roman" panose="02020603050405020304" pitchFamily="18" charset="0"/>
                        </a:rPr>
                        <a:t>27.17</a:t>
                      </a:r>
                    </a:p>
                  </a:txBody>
                  <a:tcPr marL="30480" marR="30480" marT="42672" marB="42672"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7000"/>
                        </a:lnSpc>
                        <a:spcAft>
                          <a:spcPts val="0"/>
                        </a:spcAft>
                        <a:buNone/>
                      </a:pPr>
                      <a:r>
                        <a:rPr lang="en-US" sz="1600" kern="100" dirty="0">
                          <a:effectLst/>
                          <a:latin typeface="Arial Narrow" panose="020B0606020202030204" pitchFamily="34" charset="0"/>
                          <a:ea typeface="Aptos" panose="020B0004020202020204" pitchFamily="34" charset="0"/>
                          <a:cs typeface="Times New Roman" panose="02020603050405020304" pitchFamily="18" charset="0"/>
                        </a:rPr>
                        <a:t>27.04</a:t>
                      </a:r>
                    </a:p>
                  </a:txBody>
                  <a:tcPr marL="30480" marR="30480" marT="42672" marB="42672" anchor="ctr">
                    <a:lnL w="12700" cap="flat" cmpd="sng" algn="ctr">
                      <a:solidFill>
                        <a:schemeClr val="bg2">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80885277"/>
                  </a:ext>
                </a:extLst>
              </a:tr>
              <a:tr h="412380">
                <a:tc>
                  <a:txBody>
                    <a:bodyPr/>
                    <a:lstStyle/>
                    <a:p>
                      <a:pPr marL="231775"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Arial Narrow" panose="020B0606020202030204" pitchFamily="34" charset="0"/>
                          <a:ea typeface="Roboto" panose="02000000000000000000" pitchFamily="2" charset="0"/>
                          <a:cs typeface="Roboto" panose="02000000000000000000" pitchFamily="2" charset="0"/>
                        </a:rPr>
                        <a:t>(95% CI)</a:t>
                      </a:r>
                    </a:p>
                  </a:txBody>
                  <a:tcPr marL="30480" marR="30480" marT="42672" marB="42672" anchor="ctr">
                    <a:lnL w="3175" cap="flat" cmpd="sng" algn="ctr">
                      <a:no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7000"/>
                        </a:lnSpc>
                        <a:spcAft>
                          <a:spcPts val="0"/>
                        </a:spcAft>
                        <a:buNone/>
                      </a:pPr>
                      <a:r>
                        <a:rPr lang="en-US" sz="1600" kern="100" dirty="0">
                          <a:effectLst/>
                          <a:latin typeface="Arial Narrow" panose="020B0606020202030204" pitchFamily="34" charset="0"/>
                          <a:ea typeface="Aptos" panose="020B0004020202020204" pitchFamily="34" charset="0"/>
                          <a:cs typeface="Times New Roman" panose="02020603050405020304" pitchFamily="18" charset="0"/>
                        </a:rPr>
                        <a:t>(23.79</a:t>
                      </a:r>
                      <a:r>
                        <a:rPr lang="en-US" sz="1600" kern="100" dirty="0">
                          <a:solidFill>
                            <a:srgbClr val="000000"/>
                          </a:solidFill>
                          <a:effectLst/>
                          <a:latin typeface="Arial Narrow" panose="020B0606020202030204" pitchFamily="34" charset="0"/>
                          <a:ea typeface="Roboto" panose="02000000000000000000" pitchFamily="2" charset="0"/>
                          <a:cs typeface="Roboto" panose="02000000000000000000" pitchFamily="2" charset="0"/>
                        </a:rPr>
                        <a:t>–</a:t>
                      </a:r>
                      <a:r>
                        <a:rPr lang="en-US" sz="1600" kern="100" dirty="0">
                          <a:effectLst/>
                          <a:latin typeface="Arial Narrow" panose="020B0606020202030204" pitchFamily="34" charset="0"/>
                          <a:ea typeface="Aptos" panose="020B0004020202020204" pitchFamily="34" charset="0"/>
                          <a:cs typeface="Times New Roman" panose="02020603050405020304" pitchFamily="18" charset="0"/>
                        </a:rPr>
                        <a:t>NR)</a:t>
                      </a:r>
                    </a:p>
                  </a:txBody>
                  <a:tcPr marL="30480" marR="30480" marT="42672" marB="42672"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7000"/>
                        </a:lnSpc>
                        <a:spcAft>
                          <a:spcPts val="0"/>
                        </a:spcAft>
                        <a:buNone/>
                      </a:pPr>
                      <a:r>
                        <a:rPr lang="en-US" sz="1600" kern="100" dirty="0">
                          <a:effectLst/>
                          <a:latin typeface="Arial Narrow" panose="020B0606020202030204" pitchFamily="34" charset="0"/>
                          <a:ea typeface="Aptos" panose="020B0004020202020204" pitchFamily="34" charset="0"/>
                          <a:cs typeface="Times New Roman" panose="02020603050405020304" pitchFamily="18" charset="0"/>
                        </a:rPr>
                        <a:t>(15.31</a:t>
                      </a:r>
                      <a:r>
                        <a:rPr lang="en-US" sz="1600" kern="100" dirty="0">
                          <a:solidFill>
                            <a:srgbClr val="000000"/>
                          </a:solidFill>
                          <a:effectLst/>
                          <a:latin typeface="Arial Narrow" panose="020B0606020202030204" pitchFamily="34" charset="0"/>
                          <a:ea typeface="Roboto" panose="02000000000000000000" pitchFamily="2" charset="0"/>
                          <a:cs typeface="Roboto" panose="02000000000000000000" pitchFamily="2" charset="0"/>
                        </a:rPr>
                        <a:t>–</a:t>
                      </a:r>
                      <a:r>
                        <a:rPr lang="en-US" sz="1600" kern="100" dirty="0">
                          <a:effectLst/>
                          <a:latin typeface="Arial Narrow" panose="020B0606020202030204" pitchFamily="34" charset="0"/>
                          <a:ea typeface="Aptos" panose="020B0004020202020204" pitchFamily="34" charset="0"/>
                          <a:cs typeface="Times New Roman" panose="02020603050405020304" pitchFamily="18" charset="0"/>
                        </a:rPr>
                        <a:t>NR)</a:t>
                      </a:r>
                    </a:p>
                  </a:txBody>
                  <a:tcPr marL="30480" marR="30480" marT="42672" marB="42672"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7000"/>
                        </a:lnSpc>
                        <a:spcAft>
                          <a:spcPts val="0"/>
                        </a:spcAft>
                        <a:buNone/>
                      </a:pPr>
                      <a:r>
                        <a:rPr lang="en-US" sz="1600" kern="100" dirty="0">
                          <a:effectLst/>
                          <a:latin typeface="Arial Narrow" panose="020B0606020202030204" pitchFamily="34" charset="0"/>
                          <a:ea typeface="Aptos" panose="020B0004020202020204" pitchFamily="34" charset="0"/>
                          <a:cs typeface="Times New Roman" panose="02020603050405020304" pitchFamily="18" charset="0"/>
                        </a:rPr>
                        <a:t>(23.79</a:t>
                      </a:r>
                      <a:r>
                        <a:rPr lang="en-US" sz="1600" kern="100" dirty="0">
                          <a:solidFill>
                            <a:srgbClr val="000000"/>
                          </a:solidFill>
                          <a:effectLst/>
                          <a:latin typeface="Arial Narrow" panose="020B0606020202030204" pitchFamily="34" charset="0"/>
                          <a:ea typeface="Roboto" panose="02000000000000000000" pitchFamily="2" charset="0"/>
                          <a:cs typeface="Roboto" panose="02000000000000000000" pitchFamily="2" charset="0"/>
                        </a:rPr>
                        <a:t>–</a:t>
                      </a:r>
                      <a:r>
                        <a:rPr lang="en-US" sz="1600" kern="100" dirty="0">
                          <a:effectLst/>
                          <a:latin typeface="Arial Narrow" panose="020B0606020202030204" pitchFamily="34" charset="0"/>
                          <a:ea typeface="Aptos" panose="020B0004020202020204" pitchFamily="34" charset="0"/>
                          <a:cs typeface="Times New Roman" panose="02020603050405020304" pitchFamily="18" charset="0"/>
                        </a:rPr>
                        <a:t>NR)</a:t>
                      </a:r>
                    </a:p>
                  </a:txBody>
                  <a:tcPr marL="30480" marR="30480" marT="42672" marB="42672"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7000"/>
                        </a:lnSpc>
                        <a:spcAft>
                          <a:spcPts val="0"/>
                        </a:spcAft>
                        <a:buNone/>
                      </a:pPr>
                      <a:r>
                        <a:rPr lang="en-US" sz="1600" kern="100" dirty="0">
                          <a:effectLst/>
                          <a:latin typeface="Arial Narrow" panose="020B0606020202030204" pitchFamily="34" charset="0"/>
                          <a:ea typeface="Aptos" panose="020B0004020202020204" pitchFamily="34" charset="0"/>
                          <a:cs typeface="Times New Roman" panose="02020603050405020304" pitchFamily="18" charset="0"/>
                        </a:rPr>
                        <a:t>(22.14</a:t>
                      </a:r>
                      <a:r>
                        <a:rPr lang="en-US" sz="1600" kern="100" dirty="0">
                          <a:solidFill>
                            <a:srgbClr val="000000"/>
                          </a:solidFill>
                          <a:effectLst/>
                          <a:latin typeface="Arial Narrow" panose="020B0606020202030204" pitchFamily="34" charset="0"/>
                          <a:ea typeface="Roboto" panose="02000000000000000000" pitchFamily="2" charset="0"/>
                          <a:cs typeface="Roboto" panose="02000000000000000000" pitchFamily="2" charset="0"/>
                        </a:rPr>
                        <a:t>–NR)</a:t>
                      </a:r>
                      <a:endParaRPr lang="en-US" sz="1600" kern="100" dirty="0">
                        <a:effectLst/>
                        <a:latin typeface="Arial Narrow" panose="020B0606020202030204" pitchFamily="34" charset="0"/>
                        <a:ea typeface="Aptos" panose="020B0004020202020204" pitchFamily="34" charset="0"/>
                        <a:cs typeface="Times New Roman" panose="02020603050405020304" pitchFamily="18" charset="0"/>
                      </a:endParaRPr>
                    </a:p>
                  </a:txBody>
                  <a:tcPr marL="30480" marR="30480" marT="42672" marB="42672" anchor="ctr">
                    <a:lnL w="12700" cap="flat" cmpd="sng" algn="ctr">
                      <a:solidFill>
                        <a:schemeClr val="bg2">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30434186"/>
                  </a:ext>
                </a:extLst>
              </a:tr>
            </a:tbl>
          </a:graphicData>
        </a:graphic>
      </p:graphicFrame>
      <p:sp>
        <p:nvSpPr>
          <p:cNvPr id="2" name="TextBox 1">
            <a:extLst>
              <a:ext uri="{FF2B5EF4-FFF2-40B4-BE49-F238E27FC236}">
                <a16:creationId xmlns:a16="http://schemas.microsoft.com/office/drawing/2014/main" id="{C54D3C11-2497-FAB7-9DB8-46B3A8D4A582}"/>
              </a:ext>
            </a:extLst>
          </p:cNvPr>
          <p:cNvSpPr txBox="1"/>
          <p:nvPr/>
        </p:nvSpPr>
        <p:spPr>
          <a:xfrm>
            <a:off x="8183082" y="6550223"/>
            <a:ext cx="4008918" cy="307777"/>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Courtesy of Angeles Alvarez Secord, MD, MHSc</a:t>
            </a:r>
          </a:p>
        </p:txBody>
      </p:sp>
    </p:spTree>
    <p:extLst>
      <p:ext uri="{BB962C8B-B14F-4D97-AF65-F5344CB8AC3E}">
        <p14:creationId xmlns:p14="http://schemas.microsoft.com/office/powerpoint/2010/main" val="175716508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B297DD-3E95-2FDB-78E9-B3A9FAE4201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3362C69-6844-F58C-9AD2-BDE99BA3FD2F}"/>
              </a:ext>
            </a:extLst>
          </p:cNvPr>
          <p:cNvPicPr>
            <a:picLocks noChangeAspect="1"/>
          </p:cNvPicPr>
          <p:nvPr/>
        </p:nvPicPr>
        <p:blipFill>
          <a:blip r:embed="rId3"/>
          <a:stretch>
            <a:fillRect/>
          </a:stretch>
        </p:blipFill>
        <p:spPr>
          <a:xfrm>
            <a:off x="0" y="24143"/>
            <a:ext cx="12192000" cy="933632"/>
          </a:xfrm>
          <a:prstGeom prst="rect">
            <a:avLst/>
          </a:prstGeom>
        </p:spPr>
      </p:pic>
      <p:sp>
        <p:nvSpPr>
          <p:cNvPr id="6" name="Title 6">
            <a:extLst>
              <a:ext uri="{FF2B5EF4-FFF2-40B4-BE49-F238E27FC236}">
                <a16:creationId xmlns:a16="http://schemas.microsoft.com/office/drawing/2014/main" id="{E83223C9-D2E7-0425-2723-EDD8C53469C5}"/>
              </a:ext>
            </a:extLst>
          </p:cNvPr>
          <p:cNvSpPr txBox="1">
            <a:spLocks/>
          </p:cNvSpPr>
          <p:nvPr/>
        </p:nvSpPr>
        <p:spPr>
          <a:xfrm>
            <a:off x="1057835" y="-115735"/>
            <a:ext cx="10649259" cy="12425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panose="020B0604020202020204"/>
                <a:ea typeface="+mj-ea"/>
                <a:cs typeface="+mj-cs"/>
              </a:rPr>
              <a:t>FORWARD II: Mirvetuximab and Pembrolizumab in Platinum Resistant Ovarian Cancer</a:t>
            </a:r>
            <a:endParaRPr kumimoji="0" lang="en-US" sz="3200" b="0" i="0" u="none" strike="noStrike" kern="1200" cap="none" spc="0" normalizeH="0" baseline="30000" noProof="0" dirty="0">
              <a:ln>
                <a:noFill/>
              </a:ln>
              <a:solidFill>
                <a:srgbClr val="FFFFFF"/>
              </a:solidFill>
              <a:effectLst/>
              <a:uLnTx/>
              <a:uFillTx/>
              <a:latin typeface="Arial" panose="020B0604020202020204"/>
              <a:ea typeface="+mj-ea"/>
              <a:cs typeface="+mj-cs"/>
            </a:endParaRPr>
          </a:p>
        </p:txBody>
      </p:sp>
      <p:sp>
        <p:nvSpPr>
          <p:cNvPr id="16" name="TextBox 15">
            <a:extLst>
              <a:ext uri="{FF2B5EF4-FFF2-40B4-BE49-F238E27FC236}">
                <a16:creationId xmlns:a16="http://schemas.microsoft.com/office/drawing/2014/main" id="{47F9B6AB-E61F-9E22-D204-2B11B636C322}"/>
              </a:ext>
            </a:extLst>
          </p:cNvPr>
          <p:cNvSpPr txBox="1"/>
          <p:nvPr/>
        </p:nvSpPr>
        <p:spPr>
          <a:xfrm>
            <a:off x="186827" y="6556859"/>
            <a:ext cx="2962773" cy="307777"/>
          </a:xfrm>
          <a:prstGeom prst="rect">
            <a:avLst/>
          </a:prstGeom>
          <a:noFill/>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Matulonis U </a:t>
            </a:r>
            <a:r>
              <a:rPr kumimoji="0" lang="en-US" sz="1400" b="0" i="1" u="none" strike="noStrike" kern="1200" cap="none" spc="0" normalizeH="0" baseline="0" noProof="0" dirty="0" err="1">
                <a:ln>
                  <a:noFill/>
                </a:ln>
                <a:solidFill>
                  <a:srgbClr val="000000"/>
                </a:solidFill>
                <a:effectLst/>
                <a:uLnTx/>
                <a:uFillTx/>
                <a:latin typeface="Arial" panose="020B0604020202020204"/>
                <a:ea typeface="+mn-ea"/>
                <a:cs typeface="+mn-cs"/>
              </a:rPr>
              <a:t>Gynecol</a:t>
            </a:r>
            <a:r>
              <a:rPr kumimoji="0" lang="en-US" sz="1400" b="0" i="1" u="none" strike="noStrike" kern="1200" cap="none" spc="0" normalizeH="0" baseline="0" noProof="0" dirty="0">
                <a:ln>
                  <a:noFill/>
                </a:ln>
                <a:solidFill>
                  <a:srgbClr val="000000"/>
                </a:solidFill>
                <a:effectLst/>
                <a:uLnTx/>
                <a:uFillTx/>
                <a:latin typeface="Arial" panose="020B0604020202020204"/>
                <a:ea typeface="+mn-ea"/>
                <a:cs typeface="+mn-cs"/>
              </a:rPr>
              <a:t> Oncol </a:t>
            </a: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2025</a:t>
            </a:r>
            <a:endParaRPr kumimoji="0" lang="en-US" sz="1400" b="0" i="0" u="none" strike="noStrike" kern="1200" cap="none" spc="0" normalizeH="0" baseline="0" noProof="0" dirty="0">
              <a:ln>
                <a:noFill/>
              </a:ln>
              <a:solidFill>
                <a:srgbClr val="3B92A6"/>
              </a:solidFill>
              <a:effectLst/>
              <a:uLnTx/>
              <a:uFillTx/>
              <a:latin typeface="Arial" panose="020B0604020202020204"/>
              <a:ea typeface="+mn-ea"/>
              <a:cs typeface="+mn-cs"/>
            </a:endParaRPr>
          </a:p>
        </p:txBody>
      </p:sp>
      <p:sp>
        <p:nvSpPr>
          <p:cNvPr id="5" name="Rounded Rectangle 31">
            <a:extLst>
              <a:ext uri="{FF2B5EF4-FFF2-40B4-BE49-F238E27FC236}">
                <a16:creationId xmlns:a16="http://schemas.microsoft.com/office/drawing/2014/main" id="{A9CA4773-46BF-0AE4-2429-960E61E3522A}"/>
              </a:ext>
            </a:extLst>
          </p:cNvPr>
          <p:cNvSpPr/>
          <p:nvPr/>
        </p:nvSpPr>
        <p:spPr>
          <a:xfrm>
            <a:off x="186827" y="2113498"/>
            <a:ext cx="3613797" cy="2661703"/>
          </a:xfrm>
          <a:prstGeom prst="roundRect">
            <a:avLst>
              <a:gd name="adj" fmla="val 0"/>
            </a:avLst>
          </a:prstGeom>
          <a:solidFill>
            <a:srgbClr val="FFFFFF">
              <a:lumMod val="85000"/>
            </a:srgbClr>
          </a:solidFill>
          <a:ln w="25400" cap="flat" cmpd="sng" algn="ctr">
            <a:noFill/>
            <a:prstDash val="solid"/>
          </a:ln>
          <a:effectLst/>
        </p:spPr>
        <p:txBody>
          <a:bodyPr bIns="0"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457201" rtl="0" eaLnBrk="1" fontAlgn="base" latinLnBrk="0" hangingPunct="1">
              <a:lnSpc>
                <a:spcPct val="100000"/>
              </a:lnSpc>
              <a:spcBef>
                <a:spcPts val="300"/>
              </a:spcBef>
              <a:spcAft>
                <a:spcPts val="0"/>
              </a:spcAft>
              <a:buClr>
                <a:srgbClr val="7D8232"/>
              </a:buClr>
              <a:buSzTx/>
              <a:buFontTx/>
              <a:buNone/>
              <a:tabLst/>
              <a:defRPr/>
            </a:pPr>
            <a:r>
              <a:rPr kumimoji="0" lang="en-US" sz="1600" b="1" i="0" u="sng" strike="noStrike" kern="1200" cap="none" spc="0" normalizeH="0" baseline="0" noProof="0" dirty="0">
                <a:ln>
                  <a:noFill/>
                </a:ln>
                <a:solidFill>
                  <a:srgbClr val="000000"/>
                </a:solidFill>
                <a:effectLst/>
                <a:uLnTx/>
                <a:uFillTx/>
                <a:latin typeface="Arial Narrow" panose="020B0606020202030204" pitchFamily="34" charset="0"/>
                <a:ea typeface="+mn-ea"/>
                <a:cs typeface="+mn-cs"/>
                <a:sym typeface="Arial"/>
              </a:rPr>
              <a:t>Key eligibility</a:t>
            </a:r>
          </a:p>
          <a:p>
            <a:pPr marL="157696" marR="0" lvl="0" indent="-157696" algn="l" defTabSz="457211" rtl="0" eaLnBrk="1" fontAlgn="base" latinLnBrk="0" hangingPunct="1">
              <a:lnSpc>
                <a:spcPct val="90000"/>
              </a:lnSpc>
              <a:spcBef>
                <a:spcPts val="267"/>
              </a:spcBef>
              <a:spcAft>
                <a:spcPts val="0"/>
              </a:spcAft>
              <a:buClr>
                <a:srgbClr val="FEFFFF">
                  <a:lumMod val="25000"/>
                </a:srgbClr>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sym typeface="Arial"/>
              </a:rPr>
              <a:t>Recurrent EOC/FT/PP Cancer</a:t>
            </a:r>
          </a:p>
          <a:p>
            <a:pPr marL="157696" marR="0" lvl="0" indent="-157696" algn="l" defTabSz="457211" rtl="0" eaLnBrk="1" fontAlgn="base" latinLnBrk="0" hangingPunct="1">
              <a:lnSpc>
                <a:spcPct val="90000"/>
              </a:lnSpc>
              <a:spcBef>
                <a:spcPts val="267"/>
              </a:spcBef>
              <a:spcAft>
                <a:spcPts val="0"/>
              </a:spcAft>
              <a:buClr>
                <a:srgbClr val="FEFFFF">
                  <a:lumMod val="25000"/>
                </a:srgbClr>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sym typeface="Arial"/>
              </a:rPr>
              <a:t>Platinum-resistant disease (defined as radiographic progression within 6 mo from last dose of most recent platinum therapy)</a:t>
            </a:r>
          </a:p>
          <a:p>
            <a:pPr marL="157696" marR="0" lvl="0" indent="-157696" algn="l" defTabSz="457211" rtl="0" eaLnBrk="1" fontAlgn="base" latinLnBrk="0" hangingPunct="1">
              <a:lnSpc>
                <a:spcPct val="90000"/>
              </a:lnSpc>
              <a:spcBef>
                <a:spcPts val="267"/>
              </a:spcBef>
              <a:spcAft>
                <a:spcPts val="0"/>
              </a:spcAft>
              <a:buClr>
                <a:srgbClr val="FEFFFF">
                  <a:lumMod val="25000"/>
                </a:srgbClr>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Tumor FR</a:t>
            </a:r>
            <a:r>
              <a:rPr kumimoji="0" lang="el-GR" sz="1600" b="0" i="0" u="none" strike="noStrike" kern="1200" cap="none" spc="0" normalizeH="0" baseline="0" noProof="0" dirty="0">
                <a:ln>
                  <a:noFill/>
                </a:ln>
                <a:solidFill>
                  <a:srgbClr val="000000"/>
                </a:solidFill>
                <a:effectLst/>
                <a:uLnTx/>
                <a:uFillTx/>
                <a:latin typeface="Arial" panose="020B0604020202020204"/>
                <a:ea typeface="+mn-ea"/>
                <a:cs typeface="+mn-cs"/>
              </a:rPr>
              <a:t>α </a:t>
            </a: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expression thresholds were ≥25 % (dose escalation cohort) and ≥50 % (dose expansion cohort) of cells with ≥2+ membrane staining intensity</a:t>
            </a: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 </a:t>
            </a:r>
            <a:endParaRPr kumimoji="0" lang="en-US" sz="16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sym typeface="Arial"/>
            </a:endParaRPr>
          </a:p>
        </p:txBody>
      </p:sp>
      <p:sp>
        <p:nvSpPr>
          <p:cNvPr id="7" name="Arrow: Right 30">
            <a:extLst>
              <a:ext uri="{FF2B5EF4-FFF2-40B4-BE49-F238E27FC236}">
                <a16:creationId xmlns:a16="http://schemas.microsoft.com/office/drawing/2014/main" id="{A75B60E1-E5DD-BB95-0AEC-1FE3161529A2}"/>
              </a:ext>
            </a:extLst>
          </p:cNvPr>
          <p:cNvSpPr/>
          <p:nvPr/>
        </p:nvSpPr>
        <p:spPr>
          <a:xfrm>
            <a:off x="3937917" y="3218961"/>
            <a:ext cx="793851" cy="251088"/>
          </a:xfrm>
          <a:prstGeom prst="rightArrow">
            <a:avLst>
              <a:gd name="adj1" fmla="val 26084"/>
              <a:gd name="adj2" fmla="val 50000"/>
            </a:avLst>
          </a:prstGeom>
          <a:solidFill>
            <a:srgbClr val="000000"/>
          </a:solidFill>
          <a:ln w="25400" cap="flat" cmpd="sng" algn="ctr">
            <a:noFill/>
            <a:prstDash val="solid"/>
          </a:ln>
          <a:effectLst/>
        </p:spPr>
        <p:txBody>
          <a:bodyPr rtlCol="0" anchor="ctr"/>
          <a:lstStyle/>
          <a:p>
            <a:pPr marL="0" marR="0" lvl="0" indent="0" algn="ctr" defTabSz="609615" rtl="0" eaLnBrk="1" fontAlgn="auto" latinLnBrk="0" hangingPunct="1">
              <a:lnSpc>
                <a:spcPct val="100000"/>
              </a:lnSpc>
              <a:spcBef>
                <a:spcPts val="0"/>
              </a:spcBef>
              <a:spcAft>
                <a:spcPts val="0"/>
              </a:spcAft>
              <a:buClr>
                <a:srgbClr val="000000"/>
              </a:buClr>
              <a:buSzTx/>
              <a:buFontTx/>
              <a:buNone/>
              <a:tabLst/>
              <a:defRPr/>
            </a:pPr>
            <a:endParaRPr kumimoji="0" lang="en-US" sz="1067" b="0" i="0" u="none" strike="noStrike" kern="0" cap="none" spc="0" normalizeH="0" baseline="0" noProof="0" dirty="0">
              <a:ln>
                <a:noFill/>
              </a:ln>
              <a:solidFill>
                <a:srgbClr val="FFFFFF"/>
              </a:solidFill>
              <a:effectLst/>
              <a:uLnTx/>
              <a:uFillTx/>
              <a:latin typeface="Arial Narrow" panose="020B0606020202030204" pitchFamily="34" charset="0"/>
              <a:ea typeface="+mn-ea"/>
              <a:cs typeface="+mn-cs"/>
              <a:sym typeface="Arial"/>
            </a:endParaRPr>
          </a:p>
        </p:txBody>
      </p:sp>
      <p:sp>
        <p:nvSpPr>
          <p:cNvPr id="11" name="Rectangle 10">
            <a:extLst>
              <a:ext uri="{FF2B5EF4-FFF2-40B4-BE49-F238E27FC236}">
                <a16:creationId xmlns:a16="http://schemas.microsoft.com/office/drawing/2014/main" id="{8C72CFC2-87FC-258B-9F64-F107408C04E0}"/>
              </a:ext>
            </a:extLst>
          </p:cNvPr>
          <p:cNvSpPr/>
          <p:nvPr/>
        </p:nvSpPr>
        <p:spPr>
          <a:xfrm>
            <a:off x="417248" y="1266643"/>
            <a:ext cx="3064933" cy="66968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Arial" panose="020B0604020202020204"/>
                <a:ea typeface="+mn-ea"/>
                <a:cs typeface="+mn-cs"/>
              </a:rPr>
              <a:t>Patient Population (N=56)</a:t>
            </a:r>
          </a:p>
        </p:txBody>
      </p:sp>
      <p:sp>
        <p:nvSpPr>
          <p:cNvPr id="12" name="TextBox 11">
            <a:extLst>
              <a:ext uri="{FF2B5EF4-FFF2-40B4-BE49-F238E27FC236}">
                <a16:creationId xmlns:a16="http://schemas.microsoft.com/office/drawing/2014/main" id="{B6714530-1859-4DE2-3FD0-8BD45A6B5D15}"/>
              </a:ext>
            </a:extLst>
          </p:cNvPr>
          <p:cNvSpPr txBox="1"/>
          <p:nvPr/>
        </p:nvSpPr>
        <p:spPr>
          <a:xfrm>
            <a:off x="8391379" y="1335294"/>
            <a:ext cx="2880373" cy="707694"/>
          </a:xfrm>
          <a:prstGeom prst="rect">
            <a:avLst/>
          </a:prstGeom>
          <a:noFill/>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00000"/>
                </a:solidFill>
                <a:effectLst/>
                <a:uLnTx/>
                <a:uFillTx/>
                <a:latin typeface="Arial" panose="020B0604020202020204"/>
                <a:ea typeface="+mn-ea"/>
                <a:cs typeface="+mn-cs"/>
              </a:rPr>
              <a:t>•</a:t>
            </a:r>
            <a:r>
              <a:rPr kumimoji="0" lang="en-US" sz="1333" b="1" i="0" u="none" strike="noStrike" kern="1200" cap="none" spc="0" normalizeH="0" baseline="0" noProof="0" dirty="0">
                <a:ln>
                  <a:noFill/>
                </a:ln>
                <a:solidFill>
                  <a:srgbClr val="000000"/>
                </a:solidFill>
                <a:effectLst/>
                <a:uLnTx/>
                <a:uFillTx/>
                <a:latin typeface="Arial" panose="020B0604020202020204"/>
                <a:ea typeface="+mn-ea"/>
                <a:cs typeface="+mn-cs"/>
              </a:rPr>
              <a:t>Primary Endpoint: ORR </a:t>
            </a:r>
            <a:endParaRPr kumimoji="0" lang="en-US" sz="1333"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00000"/>
                </a:solidFill>
                <a:effectLst/>
                <a:uLnTx/>
                <a:uFillTx/>
                <a:latin typeface="Arial" panose="020B0604020202020204"/>
                <a:ea typeface="+mn-ea"/>
                <a:cs typeface="+mn-cs"/>
              </a:rPr>
              <a:t>•</a:t>
            </a:r>
            <a:r>
              <a:rPr kumimoji="0" lang="en-US" sz="1333" b="1" i="0" u="none" strike="noStrike" kern="1200" cap="none" spc="0" normalizeH="0" baseline="0" noProof="0" dirty="0">
                <a:ln>
                  <a:noFill/>
                </a:ln>
                <a:solidFill>
                  <a:srgbClr val="000000"/>
                </a:solidFill>
                <a:effectLst/>
                <a:uLnTx/>
                <a:uFillTx/>
                <a:latin typeface="Arial" panose="020B0604020202020204"/>
                <a:ea typeface="+mn-ea"/>
                <a:cs typeface="+mn-cs"/>
              </a:rPr>
              <a:t>Secondary: </a:t>
            </a:r>
            <a:r>
              <a:rPr kumimoji="0" lang="en-US" sz="1333" b="0" i="0" u="none" strike="noStrike" kern="1200" cap="none" spc="0" normalizeH="0" baseline="0" noProof="0" dirty="0">
                <a:ln>
                  <a:noFill/>
                </a:ln>
                <a:solidFill>
                  <a:srgbClr val="000000"/>
                </a:solidFill>
                <a:effectLst/>
                <a:uLnTx/>
                <a:uFillTx/>
                <a:latin typeface="Arial" panose="020B0604020202020204"/>
                <a:ea typeface="+mn-ea"/>
                <a:cs typeface="+mn-cs"/>
              </a:rPr>
              <a:t>DOR, PFS, Safety</a:t>
            </a:r>
            <a:br>
              <a:rPr kumimoji="0" lang="en-US" sz="3200" b="0" i="0" u="none" strike="noStrike" kern="1200" cap="none" spc="0" normalizeH="0" baseline="0" noProof="0" dirty="0">
                <a:ln>
                  <a:noFill/>
                </a:ln>
                <a:solidFill>
                  <a:srgbClr val="000000"/>
                </a:solidFill>
                <a:effectLst/>
                <a:uLnTx/>
                <a:uFillTx/>
                <a:latin typeface="Arial" panose="020B0604020202020204"/>
                <a:ea typeface="+mn-ea"/>
                <a:cs typeface="+mn-cs"/>
              </a:rPr>
            </a:br>
            <a:endParaRPr kumimoji="0" lang="en-US" sz="1333"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4" name="Rectangle 13">
            <a:extLst>
              <a:ext uri="{FF2B5EF4-FFF2-40B4-BE49-F238E27FC236}">
                <a16:creationId xmlns:a16="http://schemas.microsoft.com/office/drawing/2014/main" id="{636DABE7-C3F7-6F26-BD49-0C04D3F65B7C}"/>
              </a:ext>
            </a:extLst>
          </p:cNvPr>
          <p:cNvSpPr/>
          <p:nvPr/>
        </p:nvSpPr>
        <p:spPr>
          <a:xfrm>
            <a:off x="4852128" y="2807750"/>
            <a:ext cx="2801739" cy="1242500"/>
          </a:xfrm>
          <a:prstGeom prst="rect">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a:ea typeface="+mn-ea"/>
                <a:cs typeface="+mn-cs"/>
              </a:rPr>
              <a:t>MIRV</a:t>
            </a:r>
            <a:endPar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endParaRP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rPr>
              <a:t>(6 mg/kg adjusted ideal body weight) + Pembrolizumab 200 mg Q3W</a:t>
            </a:r>
          </a:p>
        </p:txBody>
      </p:sp>
      <p:sp>
        <p:nvSpPr>
          <p:cNvPr id="15" name="TextBox 14">
            <a:extLst>
              <a:ext uri="{FF2B5EF4-FFF2-40B4-BE49-F238E27FC236}">
                <a16:creationId xmlns:a16="http://schemas.microsoft.com/office/drawing/2014/main" id="{3E0E6324-1A2A-A927-FBE2-D291CE98E60A}"/>
              </a:ext>
            </a:extLst>
          </p:cNvPr>
          <p:cNvSpPr txBox="1"/>
          <p:nvPr/>
        </p:nvSpPr>
        <p:spPr>
          <a:xfrm>
            <a:off x="2823860" y="4918766"/>
            <a:ext cx="4056536" cy="1528945"/>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srgbClr val="000000"/>
                </a:solidFill>
                <a:effectLst/>
                <a:uLnTx/>
                <a:uFillTx/>
                <a:latin typeface="Arial" panose="020B0604020202020204"/>
                <a:ea typeface="+mn-ea"/>
                <a:cs typeface="+mn-cs"/>
              </a:rPr>
              <a:t>Participants grouped by FR</a:t>
            </a:r>
            <a:r>
              <a:rPr kumimoji="0" lang="el-GR" sz="1867" b="0" i="0" u="none" strike="noStrike" kern="1200" cap="none" spc="0" normalizeH="0" baseline="0" noProof="0" dirty="0">
                <a:ln>
                  <a:noFill/>
                </a:ln>
                <a:solidFill>
                  <a:srgbClr val="000000"/>
                </a:solidFill>
                <a:effectLst/>
                <a:uLnTx/>
                <a:uFillTx/>
                <a:latin typeface="Arial" panose="020B0604020202020204"/>
                <a:ea typeface="+mn-ea"/>
                <a:cs typeface="+mn-cs"/>
              </a:rPr>
              <a:t>α </a:t>
            </a:r>
            <a:r>
              <a:rPr kumimoji="0" lang="en-US" sz="1867" b="0" i="0" u="none" strike="noStrike" kern="1200" cap="none" spc="0" normalizeH="0" baseline="0" noProof="0" dirty="0">
                <a:ln>
                  <a:noFill/>
                </a:ln>
                <a:solidFill>
                  <a:srgbClr val="000000"/>
                </a:solidFill>
                <a:effectLst/>
                <a:uLnTx/>
                <a:uFillTx/>
                <a:latin typeface="Arial" panose="020B0604020202020204"/>
                <a:ea typeface="+mn-ea"/>
                <a:cs typeface="+mn-cs"/>
              </a:rPr>
              <a:t>expression </a:t>
            </a:r>
          </a:p>
          <a:p>
            <a:pPr marL="380990" marR="0" lvl="0" indent="-38099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67" b="0" i="0" u="none" strike="noStrike" kern="1200" cap="none" spc="0" normalizeH="0" baseline="0" noProof="0" dirty="0">
                <a:ln>
                  <a:noFill/>
                </a:ln>
                <a:solidFill>
                  <a:srgbClr val="000000"/>
                </a:solidFill>
                <a:effectLst/>
                <a:uLnTx/>
                <a:uFillTx/>
                <a:latin typeface="Arial" panose="020B0604020202020204"/>
                <a:ea typeface="+mn-ea"/>
                <a:cs typeface="+mn-cs"/>
              </a:rPr>
              <a:t>low, </a:t>
            </a:r>
            <a:r>
              <a:rPr kumimoji="0" lang="en-US" sz="1867" b="0" i="1" u="none" strike="noStrike" kern="1200" cap="none" spc="0" normalizeH="0" baseline="0" noProof="0" dirty="0">
                <a:ln>
                  <a:noFill/>
                </a:ln>
                <a:solidFill>
                  <a:srgbClr val="000000"/>
                </a:solidFill>
                <a:effectLst/>
                <a:uLnTx/>
                <a:uFillTx/>
                <a:latin typeface="Arial" panose="020B0604020202020204"/>
                <a:ea typeface="+mn-ea"/>
                <a:cs typeface="+mn-cs"/>
              </a:rPr>
              <a:t>n</a:t>
            </a:r>
            <a:r>
              <a:rPr kumimoji="0" lang="en-US" sz="1867" b="0" i="0" u="none" strike="noStrike" kern="1200" cap="none" spc="0" normalizeH="0" baseline="0" noProof="0" dirty="0">
                <a:ln>
                  <a:noFill/>
                </a:ln>
                <a:solidFill>
                  <a:srgbClr val="000000"/>
                </a:solidFill>
                <a:effectLst/>
                <a:uLnTx/>
                <a:uFillTx/>
                <a:latin typeface="Arial" panose="020B0604020202020204"/>
                <a:ea typeface="+mn-ea"/>
                <a:cs typeface="+mn-cs"/>
              </a:rPr>
              <a:t> = 14</a:t>
            </a:r>
          </a:p>
          <a:p>
            <a:pPr marL="380990" marR="0" lvl="0" indent="-38099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67" b="0" i="0" u="none" strike="noStrike" kern="1200" cap="none" spc="0" normalizeH="0" baseline="0" noProof="0" dirty="0">
                <a:ln>
                  <a:noFill/>
                </a:ln>
                <a:solidFill>
                  <a:srgbClr val="000000"/>
                </a:solidFill>
                <a:effectLst/>
                <a:uLnTx/>
                <a:uFillTx/>
                <a:latin typeface="Arial" panose="020B0604020202020204"/>
                <a:ea typeface="+mn-ea"/>
                <a:cs typeface="+mn-cs"/>
              </a:rPr>
              <a:t>medium, </a:t>
            </a:r>
            <a:r>
              <a:rPr kumimoji="0" lang="en-US" sz="1867" b="0" i="1" u="none" strike="noStrike" kern="1200" cap="none" spc="0" normalizeH="0" baseline="0" noProof="0" dirty="0">
                <a:ln>
                  <a:noFill/>
                </a:ln>
                <a:solidFill>
                  <a:srgbClr val="000000"/>
                </a:solidFill>
                <a:effectLst/>
                <a:uLnTx/>
                <a:uFillTx/>
                <a:latin typeface="Arial" panose="020B0604020202020204"/>
                <a:ea typeface="+mn-ea"/>
                <a:cs typeface="+mn-cs"/>
              </a:rPr>
              <a:t>n</a:t>
            </a:r>
            <a:r>
              <a:rPr kumimoji="0" lang="en-US" sz="1867" b="0" i="0" u="none" strike="noStrike" kern="1200" cap="none" spc="0" normalizeH="0" baseline="0" noProof="0" dirty="0">
                <a:ln>
                  <a:noFill/>
                </a:ln>
                <a:solidFill>
                  <a:srgbClr val="000000"/>
                </a:solidFill>
                <a:effectLst/>
                <a:uLnTx/>
                <a:uFillTx/>
                <a:latin typeface="Arial" panose="020B0604020202020204"/>
                <a:ea typeface="+mn-ea"/>
                <a:cs typeface="+mn-cs"/>
              </a:rPr>
              <a:t> = 14</a:t>
            </a:r>
          </a:p>
          <a:p>
            <a:pPr marL="380990" marR="0" lvl="0" indent="-38099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67" b="0" i="0" u="none" strike="noStrike" kern="1200" cap="none" spc="0" normalizeH="0" baseline="0" noProof="0" dirty="0">
                <a:ln>
                  <a:noFill/>
                </a:ln>
                <a:solidFill>
                  <a:srgbClr val="000000"/>
                </a:solidFill>
                <a:effectLst/>
                <a:uLnTx/>
                <a:uFillTx/>
                <a:latin typeface="Arial" panose="020B0604020202020204"/>
                <a:ea typeface="+mn-ea"/>
                <a:cs typeface="+mn-cs"/>
              </a:rPr>
              <a:t>high, </a:t>
            </a:r>
            <a:r>
              <a:rPr kumimoji="0" lang="en-US" sz="1867" b="0" i="1" u="none" strike="noStrike" kern="1200" cap="none" spc="0" normalizeH="0" baseline="0" noProof="0" dirty="0">
                <a:ln>
                  <a:noFill/>
                </a:ln>
                <a:solidFill>
                  <a:srgbClr val="000000"/>
                </a:solidFill>
                <a:effectLst/>
                <a:uLnTx/>
                <a:uFillTx/>
                <a:latin typeface="Arial" panose="020B0604020202020204"/>
                <a:ea typeface="+mn-ea"/>
                <a:cs typeface="+mn-cs"/>
              </a:rPr>
              <a:t>n</a:t>
            </a:r>
            <a:r>
              <a:rPr kumimoji="0" lang="en-US" sz="1867" b="0" i="0" u="none" strike="noStrike" kern="1200" cap="none" spc="0" normalizeH="0" baseline="0" noProof="0" dirty="0">
                <a:ln>
                  <a:noFill/>
                </a:ln>
                <a:solidFill>
                  <a:srgbClr val="000000"/>
                </a:solidFill>
                <a:effectLst/>
                <a:uLnTx/>
                <a:uFillTx/>
                <a:latin typeface="Arial" panose="020B0604020202020204"/>
                <a:ea typeface="+mn-ea"/>
                <a:cs typeface="+mn-cs"/>
              </a:rPr>
              <a:t> = 26</a:t>
            </a:r>
          </a:p>
        </p:txBody>
      </p:sp>
      <p:sp>
        <p:nvSpPr>
          <p:cNvPr id="18" name="TextBox 17">
            <a:extLst>
              <a:ext uri="{FF2B5EF4-FFF2-40B4-BE49-F238E27FC236}">
                <a16:creationId xmlns:a16="http://schemas.microsoft.com/office/drawing/2014/main" id="{FA31812E-1D2A-3C69-9894-417ABF059B0A}"/>
              </a:ext>
            </a:extLst>
          </p:cNvPr>
          <p:cNvSpPr txBox="1"/>
          <p:nvPr/>
        </p:nvSpPr>
        <p:spPr>
          <a:xfrm>
            <a:off x="8391379" y="2475588"/>
            <a:ext cx="3233116" cy="2331344"/>
          </a:xfrm>
          <a:prstGeom prst="rect">
            <a:avLst/>
          </a:prstGeom>
          <a:noFill/>
        </p:spPr>
        <p:txBody>
          <a:bodyPr wrap="square" rtlCol="0">
            <a:spAutoFit/>
          </a:bodyPr>
          <a:lstStyle/>
          <a:p>
            <a:pPr marL="0" marR="0" lvl="0" indent="0" algn="ctr" defTabSz="457179" rtl="0" eaLnBrk="1" fontAlgn="base" latinLnBrk="0" hangingPunct="1">
              <a:lnSpc>
                <a:spcPct val="100000"/>
              </a:lnSpc>
              <a:spcBef>
                <a:spcPts val="533"/>
              </a:spcBef>
              <a:spcAft>
                <a:spcPts val="0"/>
              </a:spcAft>
              <a:buClr>
                <a:srgbClr val="FFFFFF"/>
              </a:buClr>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a:ea typeface="Roboto" panose="02000000000000000000" pitchFamily="2" charset="0"/>
                <a:cs typeface="Roboto" panose="02000000000000000000" pitchFamily="2" charset="0"/>
              </a:rPr>
              <a:t>Treatment until PD, unacceptable toxicity, withdrawal of consent, or death, whichever comes first. </a:t>
            </a: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If MIRV was discontinued, participants could continue on pembrolizumab monotherapy for up to 2 years. </a:t>
            </a:r>
          </a:p>
          <a:p>
            <a:pPr marL="0" marR="0" lvl="0" indent="0" algn="ctr" defTabSz="457179" rtl="0" eaLnBrk="1" fontAlgn="base" latinLnBrk="0" hangingPunct="1">
              <a:lnSpc>
                <a:spcPct val="100000"/>
              </a:lnSpc>
              <a:spcBef>
                <a:spcPts val="533"/>
              </a:spcBef>
              <a:spcAft>
                <a:spcPts val="0"/>
              </a:spcAft>
              <a:buClr>
                <a:srgbClr val="FFFFFF"/>
              </a:buClr>
              <a:buSzTx/>
              <a:buFontTx/>
              <a:buNone/>
              <a:tabLst/>
              <a:defRPr/>
            </a:pPr>
            <a:endParaRPr kumimoji="0" lang="en-US" sz="1333" b="0" i="0" u="none" strike="noStrike" kern="1200" cap="none" spc="0" normalizeH="0" baseline="0" noProof="0" dirty="0">
              <a:ln>
                <a:noFill/>
              </a:ln>
              <a:solidFill>
                <a:srgbClr val="000000"/>
              </a:solidFill>
              <a:effectLst/>
              <a:uLnTx/>
              <a:uFillTx/>
              <a:latin typeface="Arial Narrow" panose="020B0606020202030204" pitchFamily="34" charset="0"/>
              <a:ea typeface="Roboto" panose="02000000000000000000" pitchFamily="2" charset="0"/>
              <a:cs typeface="Roboto" panose="02000000000000000000" pitchFamily="2" charset="0"/>
            </a:endParaRPr>
          </a:p>
        </p:txBody>
      </p:sp>
      <p:sp>
        <p:nvSpPr>
          <p:cNvPr id="20" name="TextBox 19">
            <a:extLst>
              <a:ext uri="{FF2B5EF4-FFF2-40B4-BE49-F238E27FC236}">
                <a16:creationId xmlns:a16="http://schemas.microsoft.com/office/drawing/2014/main" id="{D61B8B24-49EE-23D4-D916-18C06213CB29}"/>
              </a:ext>
            </a:extLst>
          </p:cNvPr>
          <p:cNvSpPr txBox="1"/>
          <p:nvPr/>
        </p:nvSpPr>
        <p:spPr>
          <a:xfrm>
            <a:off x="6519333" y="5115682"/>
            <a:ext cx="5485840" cy="1292662"/>
          </a:xfrm>
          <a:prstGeom prst="rect">
            <a:avLst/>
          </a:prstGeom>
          <a:noFill/>
          <a:ln w="38100">
            <a:solidFill>
              <a:schemeClr val="tx1"/>
            </a:solidFill>
          </a:ln>
        </p:spPr>
        <p:txBody>
          <a:bodyPr wrap="square">
            <a:spAutoFit/>
          </a:bodyPr>
          <a:lstStyle/>
          <a:p>
            <a:pPr marL="380990" marR="0" lvl="0" indent="-38099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2E2E2E"/>
                </a:solidFill>
                <a:effectLst/>
                <a:uLnTx/>
                <a:uFillTx/>
                <a:latin typeface="Elsevier Sans"/>
                <a:ea typeface="+mn-ea"/>
                <a:cs typeface="+mn-cs"/>
              </a:rPr>
              <a:t>20% had 3 priors, 43 % had ≥4 priors</a:t>
            </a:r>
          </a:p>
          <a:p>
            <a:pPr marL="380990" marR="0" lvl="0" indent="-38099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2E2E2E"/>
                </a:solidFill>
                <a:effectLst/>
                <a:uLnTx/>
                <a:uFillTx/>
                <a:latin typeface="Elsevier Sans"/>
                <a:ea typeface="+mn-ea"/>
                <a:cs typeface="+mn-cs"/>
              </a:rPr>
              <a:t>43 % had prior Bev</a:t>
            </a:r>
          </a:p>
          <a:p>
            <a:pPr marL="380990" marR="0" lvl="0" indent="-38099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2E2E2E"/>
                </a:solidFill>
                <a:effectLst/>
                <a:uLnTx/>
                <a:uFillTx/>
                <a:latin typeface="Elsevier Sans"/>
                <a:ea typeface="+mn-ea"/>
                <a:cs typeface="+mn-cs"/>
              </a:rPr>
              <a:t>41 % had prior </a:t>
            </a:r>
            <a:r>
              <a:rPr kumimoji="0" lang="en-US" sz="2600" b="0" i="0" u="none" strike="noStrike" kern="1200" cap="none" spc="0" normalizeH="0" baseline="0" noProof="0" dirty="0" err="1">
                <a:ln>
                  <a:noFill/>
                </a:ln>
                <a:solidFill>
                  <a:srgbClr val="2E2E2E"/>
                </a:solidFill>
                <a:effectLst/>
                <a:uLnTx/>
                <a:uFillTx/>
                <a:latin typeface="Elsevier Sans"/>
                <a:ea typeface="+mn-ea"/>
                <a:cs typeface="+mn-cs"/>
              </a:rPr>
              <a:t>PARPi</a:t>
            </a:r>
            <a:endParaRPr kumimoji="0" lang="en-US" sz="2600" b="0" i="0" u="none" strike="noStrike" kern="1200" cap="none" spc="0" normalizeH="0" baseline="0" noProof="0" dirty="0">
              <a:ln>
                <a:noFill/>
              </a:ln>
              <a:solidFill>
                <a:srgbClr val="2E2E2E"/>
              </a:solidFill>
              <a:effectLst/>
              <a:uLnTx/>
              <a:uFillTx/>
              <a:latin typeface="Elsevier Sans"/>
              <a:ea typeface="+mn-ea"/>
              <a:cs typeface="+mn-cs"/>
            </a:endParaRPr>
          </a:p>
        </p:txBody>
      </p:sp>
      <p:sp>
        <p:nvSpPr>
          <p:cNvPr id="2" name="TextBox 1">
            <a:extLst>
              <a:ext uri="{FF2B5EF4-FFF2-40B4-BE49-F238E27FC236}">
                <a16:creationId xmlns:a16="http://schemas.microsoft.com/office/drawing/2014/main" id="{FE588943-A92D-F2CF-2BBA-2E7C2C3212E6}"/>
              </a:ext>
            </a:extLst>
          </p:cNvPr>
          <p:cNvSpPr txBox="1"/>
          <p:nvPr/>
        </p:nvSpPr>
        <p:spPr>
          <a:xfrm>
            <a:off x="8183082" y="6550223"/>
            <a:ext cx="4008918" cy="307777"/>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Courtesy of Angeles Alvarez Secord, MD, MHSc</a:t>
            </a:r>
          </a:p>
        </p:txBody>
      </p:sp>
    </p:spTree>
    <p:extLst>
      <p:ext uri="{BB962C8B-B14F-4D97-AF65-F5344CB8AC3E}">
        <p14:creationId xmlns:p14="http://schemas.microsoft.com/office/powerpoint/2010/main" val="38816399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a:xfrm>
            <a:off x="912286" y="0"/>
            <a:ext cx="10358967" cy="1143000"/>
          </a:xfrm>
        </p:spPr>
        <p:txBody>
          <a:bodyPr/>
          <a:lstStyle/>
          <a:p>
            <a:r>
              <a:rPr lang="en-US" dirty="0"/>
              <a:t>Dr Love — Disclosures</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912286" y="1189040"/>
            <a:ext cx="10358967" cy="4605235"/>
          </a:xfrm>
        </p:spPr>
        <p:txBody>
          <a:bodyPr/>
          <a:lstStyle/>
          <a:p>
            <a:pPr marL="98425" indent="0">
              <a:lnSpc>
                <a:spcPct val="100000"/>
              </a:lnSpc>
              <a:buNone/>
            </a:pPr>
            <a:r>
              <a:rPr lang="en-US" sz="1850" dirty="0"/>
              <a:t>Dr Love</a:t>
            </a:r>
            <a:r>
              <a:rPr lang="en-US" sz="1850" b="0" dirty="0"/>
              <a:t> </a:t>
            </a:r>
            <a:r>
              <a:rPr lang="en-US" sz="1850" b="0" dirty="0">
                <a:solidFill>
                  <a:schemeClr val="tx1"/>
                </a:solidFill>
                <a:latin typeface="Calibri" panose="020F0502020204030204" pitchFamily="34" charset="0"/>
              </a:rPr>
              <a:t>is president and CEO of Research To Practice. Research To Practice receives funds in the form of educational grants to develop CME activities from the following companies: Aadi Bioscience, AbbVie Inc, ADC Therapeutics, </a:t>
            </a:r>
            <a:r>
              <a:rPr lang="en-US" sz="1850" b="0" dirty="0" err="1">
                <a:solidFill>
                  <a:schemeClr val="tx1"/>
                </a:solidFill>
                <a:latin typeface="Calibri" panose="020F0502020204030204" pitchFamily="34" charset="0"/>
              </a:rPr>
              <a:t>Agendia</a:t>
            </a:r>
            <a:r>
              <a:rPr lang="en-US" sz="1850" b="0" dirty="0">
                <a:solidFill>
                  <a:schemeClr val="tx1"/>
                </a:solidFill>
                <a:latin typeface="Calibri" panose="020F0502020204030204" pitchFamily="34" charset="0"/>
              </a:rPr>
              <a:t> Inc, Alexion Pharmaceuticals, Amgen Inc, Array BioPharma Inc, a subsidiary of Pfizer Inc, </a:t>
            </a:r>
            <a:r>
              <a:rPr lang="en-US" sz="1850" b="0" dirty="0" err="1">
                <a:solidFill>
                  <a:schemeClr val="tx1"/>
                </a:solidFill>
                <a:latin typeface="Calibri" panose="020F0502020204030204" pitchFamily="34" charset="0"/>
              </a:rPr>
              <a:t>Arvinas</a:t>
            </a:r>
            <a:r>
              <a:rPr lang="en-US" sz="1850" b="0" dirty="0">
                <a:solidFill>
                  <a:schemeClr val="tx1"/>
                </a:solidFill>
                <a:latin typeface="Calibri" panose="020F0502020204030204" pitchFamily="34" charset="0"/>
              </a:rPr>
              <a:t>, Astellas, AstraZeneca Pharmaceuticals LP, Aveo Pharmaceuticals, Bayer HealthCare Pharmaceuticals, </a:t>
            </a:r>
            <a:r>
              <a:rPr lang="en-US" sz="1850" b="0" dirty="0" err="1">
                <a:solidFill>
                  <a:schemeClr val="tx1"/>
                </a:solidFill>
                <a:latin typeface="Calibri" panose="020F0502020204030204" pitchFamily="34" charset="0"/>
              </a:rPr>
              <a:t>BeOne</a:t>
            </a:r>
            <a:r>
              <a:rPr lang="en-US" sz="1850" b="0" dirty="0">
                <a:solidFill>
                  <a:schemeClr val="tx1"/>
                </a:solidFill>
                <a:latin typeface="Calibri" panose="020F0502020204030204" pitchFamily="34" charset="0"/>
              </a:rPr>
              <a:t>, Biotheranostics, A Hologic Company, Black Diamond Therapeutics Inc, Blueprint Medicines, Boehringer Ingelheim Pharmaceuticals Inc, Bristol Myers Squibb, </a:t>
            </a:r>
            <a:r>
              <a:rPr lang="en-US" sz="1850" b="0" dirty="0" err="1">
                <a:solidFill>
                  <a:schemeClr val="tx1"/>
                </a:solidFill>
                <a:latin typeface="Calibri" panose="020F0502020204030204" pitchFamily="34" charset="0"/>
              </a:rPr>
              <a:t>Celcuity</a:t>
            </a:r>
            <a:r>
              <a:rPr lang="en-US" sz="1850" b="0" dirty="0">
                <a:solidFill>
                  <a:schemeClr val="tx1"/>
                </a:solidFill>
                <a:latin typeface="Calibri" panose="020F0502020204030204" pitchFamily="34" charset="0"/>
              </a:rPr>
              <a:t>, Clovis Oncology, </a:t>
            </a:r>
            <a:r>
              <a:rPr lang="en-US" sz="1850" b="0" dirty="0" err="1">
                <a:solidFill>
                  <a:schemeClr val="tx1"/>
                </a:solidFill>
                <a:latin typeface="Calibri" panose="020F0502020204030204" pitchFamily="34" charset="0"/>
              </a:rPr>
              <a:t>Coherus</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BioSciences</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Corcept</a:t>
            </a:r>
            <a:r>
              <a:rPr lang="en-US" sz="1850" b="0" dirty="0">
                <a:solidFill>
                  <a:schemeClr val="tx1"/>
                </a:solidFill>
                <a:latin typeface="Calibri" panose="020F0502020204030204" pitchFamily="34" charset="0"/>
              </a:rPr>
              <a:t> Therapeutics Inc, CTI BioPharma, a Sobi Company, Daiichi Sankyo Inc, Eisai Inc, Elevation Oncology Inc, Exact Sciences Corporation, Exelixis Inc, Genentech, a member of the Roche Group, Genmab US Inc, Geron Corporation, Gilead Sciences Inc, GSK, </a:t>
            </a:r>
            <a:r>
              <a:rPr lang="en-US" sz="1850" b="0" dirty="0" err="1">
                <a:solidFill>
                  <a:schemeClr val="tx1"/>
                </a:solidFill>
                <a:latin typeface="Calibri" panose="020F0502020204030204" pitchFamily="34" charset="0"/>
              </a:rPr>
              <a:t>Helsinn</a:t>
            </a:r>
            <a:r>
              <a:rPr lang="en-US" sz="1850" b="0" dirty="0">
                <a:solidFill>
                  <a:schemeClr val="tx1"/>
                </a:solidFill>
                <a:latin typeface="Calibri" panose="020F0502020204030204" pitchFamily="34" charset="0"/>
              </a:rPr>
              <a:t> Therapeutics (US) Inc, </a:t>
            </a:r>
            <a:r>
              <a:rPr lang="en-US" sz="1850" b="0" dirty="0" err="1">
                <a:solidFill>
                  <a:schemeClr val="tx1"/>
                </a:solidFill>
                <a:latin typeface="Calibri" panose="020F0502020204030204" pitchFamily="34" charset="0"/>
              </a:rPr>
              <a:t>ImmunoGen</a:t>
            </a:r>
            <a:r>
              <a:rPr lang="en-US" sz="1850" b="0" dirty="0">
                <a:solidFill>
                  <a:schemeClr val="tx1"/>
                </a:solidFill>
                <a:latin typeface="Calibri" panose="020F0502020204030204" pitchFamily="34" charset="0"/>
              </a:rPr>
              <a:t> Inc, Incyte Corporation, Ipsen Biopharmaceuticals Inc, Jazz Pharmaceuticals Inc, Johnson &amp; Johnson, </a:t>
            </a:r>
            <a:r>
              <a:rPr lang="en-US" sz="1850" b="0" dirty="0" err="1">
                <a:solidFill>
                  <a:schemeClr val="tx1"/>
                </a:solidFill>
                <a:latin typeface="Calibri" panose="020F0502020204030204" pitchFamily="34" charset="0"/>
              </a:rPr>
              <a:t>Karyopharm</a:t>
            </a:r>
            <a:r>
              <a:rPr lang="en-US" sz="1850" b="0" dirty="0">
                <a:solidFill>
                  <a:schemeClr val="tx1"/>
                </a:solidFill>
                <a:latin typeface="Calibri" panose="020F0502020204030204" pitchFamily="34" charset="0"/>
              </a:rPr>
              <a:t> Therapeutics, Kite, A Gilead Company, Kura Oncology, Legend Biotech, Lilly, MEI Pharma Inc, Merck, Mersana Therapeutics Inc, Mirati Therapeutics Inc, Mural Oncology Inc, Natera Inc, Novartis, Novartis Pharmaceuticals Corporation on behalf of Advanced Accelerator Applications, </a:t>
            </a:r>
            <a:r>
              <a:rPr lang="en-US" sz="1850" b="0" dirty="0" err="1">
                <a:solidFill>
                  <a:schemeClr val="tx1"/>
                </a:solidFill>
                <a:latin typeface="Calibri" panose="020F0502020204030204" pitchFamily="34" charset="0"/>
              </a:rPr>
              <a:t>Novocure</a:t>
            </a:r>
            <a:r>
              <a:rPr lang="en-US" sz="1850" b="0" dirty="0">
                <a:solidFill>
                  <a:schemeClr val="tx1"/>
                </a:solidFill>
                <a:latin typeface="Calibri" panose="020F0502020204030204" pitchFamily="34" charset="0"/>
              </a:rPr>
              <a:t> Inc, </a:t>
            </a:r>
            <a:r>
              <a:rPr lang="en-US" sz="1850" b="0" dirty="0" err="1">
                <a:solidFill>
                  <a:schemeClr val="tx1"/>
                </a:solidFill>
                <a:latin typeface="Calibri" panose="020F0502020204030204" pitchFamily="34" charset="0"/>
              </a:rPr>
              <a:t>Nuvalent</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Nuvation</a:t>
            </a:r>
            <a:r>
              <a:rPr lang="en-US" sz="1850" b="0" dirty="0">
                <a:solidFill>
                  <a:schemeClr val="tx1"/>
                </a:solidFill>
                <a:latin typeface="Calibri" panose="020F0502020204030204" pitchFamily="34" charset="0"/>
              </a:rPr>
              <a:t> Bio Inc, Pfizer Inc, Pharmacyclics LLC, an AbbVie Company, Puma Biotechnology Inc, Regeneron Pharmaceuticals Inc</a:t>
            </a:r>
            <a:r>
              <a:rPr lang="en-US" sz="1850" b="0">
                <a:solidFill>
                  <a:schemeClr val="tx1"/>
                </a:solidFill>
                <a:latin typeface="Calibri" panose="020F0502020204030204" pitchFamily="34" charset="0"/>
              </a:rPr>
              <a:t>, Revolution Medicines Inc, Rigel </a:t>
            </a:r>
            <a:r>
              <a:rPr lang="en-US" sz="1850" b="0" dirty="0">
                <a:solidFill>
                  <a:schemeClr val="tx1"/>
                </a:solidFill>
                <a:latin typeface="Calibri" panose="020F0502020204030204" pitchFamily="34" charset="0"/>
              </a:rPr>
              <a:t>Pharmaceuticals Inc, R-Pharm US, Sanofi, </a:t>
            </a:r>
            <a:r>
              <a:rPr lang="en-US" sz="1850" b="0" dirty="0" err="1">
                <a:solidFill>
                  <a:schemeClr val="tx1"/>
                </a:solidFill>
                <a:latin typeface="Calibri" panose="020F0502020204030204" pitchFamily="34" charset="0"/>
              </a:rPr>
              <a:t>Seagen</a:t>
            </a:r>
            <a:r>
              <a:rPr lang="en-US" sz="1850" b="0" dirty="0">
                <a:solidFill>
                  <a:schemeClr val="tx1"/>
                </a:solidFill>
                <a:latin typeface="Calibri" panose="020F0502020204030204" pitchFamily="34" charset="0"/>
              </a:rPr>
              <a:t> Inc, Servier Pharmaceuticals LLC, </a:t>
            </a:r>
            <a:r>
              <a:rPr lang="en-US" sz="1850" b="0" dirty="0" err="1">
                <a:solidFill>
                  <a:schemeClr val="tx1"/>
                </a:solidFill>
                <a:latin typeface="Calibri" panose="020F0502020204030204" pitchFamily="34" charset="0"/>
              </a:rPr>
              <a:t>SpringWorks</a:t>
            </a:r>
            <a:r>
              <a:rPr lang="en-US" sz="1850" b="0" dirty="0">
                <a:solidFill>
                  <a:schemeClr val="tx1"/>
                </a:solidFill>
                <a:latin typeface="Calibri" panose="020F0502020204030204" pitchFamily="34" charset="0"/>
              </a:rPr>
              <a:t> Therapeutics Inc, </a:t>
            </a:r>
            <a:r>
              <a:rPr lang="en-US" sz="1850" b="0" dirty="0" err="1">
                <a:solidFill>
                  <a:schemeClr val="tx1"/>
                </a:solidFill>
                <a:latin typeface="Calibri" panose="020F0502020204030204" pitchFamily="34" charset="0"/>
              </a:rPr>
              <a:t>Stemline</a:t>
            </a:r>
            <a:r>
              <a:rPr lang="en-US" sz="1850" b="0" dirty="0">
                <a:solidFill>
                  <a:schemeClr val="tx1"/>
                </a:solidFill>
                <a:latin typeface="Calibri" panose="020F0502020204030204" pitchFamily="34" charset="0"/>
              </a:rPr>
              <a:t> Therapeutics Inc, Sumitomo Pharma America, </a:t>
            </a:r>
            <a:r>
              <a:rPr lang="en-US" sz="1850" b="0" dirty="0" err="1">
                <a:solidFill>
                  <a:schemeClr val="tx1"/>
                </a:solidFill>
                <a:latin typeface="Calibri" panose="020F0502020204030204" pitchFamily="34" charset="0"/>
              </a:rPr>
              <a:t>Syndax</a:t>
            </a:r>
            <a:r>
              <a:rPr lang="en-US" sz="1850" b="0" dirty="0">
                <a:solidFill>
                  <a:schemeClr val="tx1"/>
                </a:solidFill>
                <a:latin typeface="Calibri" panose="020F0502020204030204" pitchFamily="34" charset="0"/>
              </a:rPr>
              <a:t> Pharmaceuticals, Taiho Oncology Inc, Takeda Pharmaceuticals USA Inc, </a:t>
            </a:r>
            <a:r>
              <a:rPr lang="en-US" sz="1850" b="0" dirty="0" err="1">
                <a:solidFill>
                  <a:schemeClr val="tx1"/>
                </a:solidFill>
                <a:latin typeface="Calibri" panose="020F0502020204030204" pitchFamily="34" charset="0"/>
              </a:rPr>
              <a:t>TerSera</a:t>
            </a:r>
            <a:r>
              <a:rPr lang="en-US" sz="1850" b="0" dirty="0">
                <a:solidFill>
                  <a:schemeClr val="tx1"/>
                </a:solidFill>
                <a:latin typeface="Calibri" panose="020F0502020204030204" pitchFamily="34" charset="0"/>
              </a:rPr>
              <a:t> Therapeutics LLC, and </a:t>
            </a:r>
            <a:r>
              <a:rPr lang="en-US" sz="1850" b="0" dirty="0" err="1">
                <a:solidFill>
                  <a:schemeClr val="tx1"/>
                </a:solidFill>
                <a:latin typeface="Calibri" panose="020F0502020204030204" pitchFamily="34" charset="0"/>
              </a:rPr>
              <a:t>Tesaro</a:t>
            </a:r>
            <a:r>
              <a:rPr lang="en-US" sz="1850" b="0" dirty="0">
                <a:solidFill>
                  <a:schemeClr val="tx1"/>
                </a:solidFill>
                <a:latin typeface="Calibri" panose="020F0502020204030204" pitchFamily="34" charset="0"/>
              </a:rPr>
              <a:t>, A GSK Company. </a:t>
            </a:r>
          </a:p>
        </p:txBody>
      </p:sp>
    </p:spTree>
    <p:extLst>
      <p:ext uri="{BB962C8B-B14F-4D97-AF65-F5344CB8AC3E}">
        <p14:creationId xmlns:p14="http://schemas.microsoft.com/office/powerpoint/2010/main" val="39532340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F7B3BE-5664-E43E-EE7E-FAD9FE4EBC1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D53E271-BC5B-86C3-E966-343301FD06DE}"/>
              </a:ext>
            </a:extLst>
          </p:cNvPr>
          <p:cNvPicPr>
            <a:picLocks noChangeAspect="1"/>
          </p:cNvPicPr>
          <p:nvPr/>
        </p:nvPicPr>
        <p:blipFill>
          <a:blip r:embed="rId3"/>
          <a:stretch>
            <a:fillRect/>
          </a:stretch>
        </p:blipFill>
        <p:spPr>
          <a:xfrm>
            <a:off x="0" y="24143"/>
            <a:ext cx="12192000" cy="933632"/>
          </a:xfrm>
          <a:prstGeom prst="rect">
            <a:avLst/>
          </a:prstGeom>
        </p:spPr>
      </p:pic>
      <p:sp>
        <p:nvSpPr>
          <p:cNvPr id="6" name="Title 6">
            <a:extLst>
              <a:ext uri="{FF2B5EF4-FFF2-40B4-BE49-F238E27FC236}">
                <a16:creationId xmlns:a16="http://schemas.microsoft.com/office/drawing/2014/main" id="{BC66CBD7-3E33-B3A4-34E1-0AAFFEB738F3}"/>
              </a:ext>
            </a:extLst>
          </p:cNvPr>
          <p:cNvSpPr txBox="1">
            <a:spLocks/>
          </p:cNvSpPr>
          <p:nvPr/>
        </p:nvSpPr>
        <p:spPr>
          <a:xfrm>
            <a:off x="1057834" y="-115735"/>
            <a:ext cx="11012825" cy="12425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panose="020B0604020202020204"/>
                <a:ea typeface="+mj-ea"/>
                <a:cs typeface="+mj-cs"/>
              </a:rPr>
              <a:t>FORWARD II: Mirvetuximab and Pembrolizumab in PROC</a:t>
            </a:r>
            <a:endParaRPr kumimoji="0" lang="en-US" sz="3200" b="0" i="0" u="none" strike="noStrike" kern="1200" cap="none" spc="0" normalizeH="0" baseline="30000" noProof="0" dirty="0">
              <a:ln>
                <a:noFill/>
              </a:ln>
              <a:solidFill>
                <a:srgbClr val="FFFFFF"/>
              </a:solidFill>
              <a:effectLst/>
              <a:uLnTx/>
              <a:uFillTx/>
              <a:latin typeface="Arial" panose="020B0604020202020204"/>
              <a:ea typeface="+mj-ea"/>
              <a:cs typeface="+mj-cs"/>
            </a:endParaRPr>
          </a:p>
        </p:txBody>
      </p:sp>
      <p:sp>
        <p:nvSpPr>
          <p:cNvPr id="16" name="TextBox 15">
            <a:extLst>
              <a:ext uri="{FF2B5EF4-FFF2-40B4-BE49-F238E27FC236}">
                <a16:creationId xmlns:a16="http://schemas.microsoft.com/office/drawing/2014/main" id="{339922A2-C42A-6031-734D-3F6CAFAAC1B2}"/>
              </a:ext>
            </a:extLst>
          </p:cNvPr>
          <p:cNvSpPr txBox="1"/>
          <p:nvPr/>
        </p:nvSpPr>
        <p:spPr>
          <a:xfrm>
            <a:off x="6841468" y="5983008"/>
            <a:ext cx="2962773" cy="307777"/>
          </a:xfrm>
          <a:prstGeom prst="rect">
            <a:avLst/>
          </a:prstGeom>
          <a:noFill/>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Matulonis U </a:t>
            </a:r>
            <a:r>
              <a:rPr kumimoji="0" lang="en-US" sz="1400" b="0" i="1" u="none" strike="noStrike" kern="1200" cap="none" spc="0" normalizeH="0" baseline="0" noProof="0" dirty="0" err="1">
                <a:ln>
                  <a:noFill/>
                </a:ln>
                <a:solidFill>
                  <a:srgbClr val="000000"/>
                </a:solidFill>
                <a:effectLst/>
                <a:uLnTx/>
                <a:uFillTx/>
                <a:latin typeface="Arial" panose="020B0604020202020204"/>
                <a:ea typeface="+mn-ea"/>
                <a:cs typeface="+mn-cs"/>
              </a:rPr>
              <a:t>Gynecol</a:t>
            </a:r>
            <a:r>
              <a:rPr kumimoji="0" lang="en-US" sz="1400" b="0" i="1" u="none" strike="noStrike" kern="1200" cap="none" spc="0" normalizeH="0" baseline="0" noProof="0" dirty="0">
                <a:ln>
                  <a:noFill/>
                </a:ln>
                <a:solidFill>
                  <a:srgbClr val="000000"/>
                </a:solidFill>
                <a:effectLst/>
                <a:uLnTx/>
                <a:uFillTx/>
                <a:latin typeface="Arial" panose="020B0604020202020204"/>
                <a:ea typeface="+mn-ea"/>
                <a:cs typeface="+mn-cs"/>
              </a:rPr>
              <a:t> Oncol </a:t>
            </a: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2025</a:t>
            </a:r>
            <a:endParaRPr kumimoji="0" lang="en-US" sz="1400" b="0" i="0" u="none" strike="noStrike" kern="1200" cap="none" spc="0" normalizeH="0" baseline="0" noProof="0" dirty="0">
              <a:ln>
                <a:noFill/>
              </a:ln>
              <a:solidFill>
                <a:srgbClr val="3B92A6"/>
              </a:solidFill>
              <a:effectLst/>
              <a:uLnTx/>
              <a:uFillTx/>
              <a:latin typeface="Arial" panose="020B0604020202020204"/>
              <a:ea typeface="+mn-ea"/>
              <a:cs typeface="+mn-cs"/>
            </a:endParaRPr>
          </a:p>
        </p:txBody>
      </p:sp>
      <p:pic>
        <p:nvPicPr>
          <p:cNvPr id="4" name="Picture 3" descr="A graph of a number of patients&#10;&#10;AI-generated content may be incorrect.">
            <a:extLst>
              <a:ext uri="{FF2B5EF4-FFF2-40B4-BE49-F238E27FC236}">
                <a16:creationId xmlns:a16="http://schemas.microsoft.com/office/drawing/2014/main" id="{95DEBB50-2254-5953-6116-BBDC365BE9A9}"/>
              </a:ext>
            </a:extLst>
          </p:cNvPr>
          <p:cNvPicPr>
            <a:picLocks noChangeAspect="1"/>
          </p:cNvPicPr>
          <p:nvPr/>
        </p:nvPicPr>
        <p:blipFill>
          <a:blip r:embed="rId4"/>
          <a:stretch>
            <a:fillRect/>
          </a:stretch>
        </p:blipFill>
        <p:spPr>
          <a:xfrm>
            <a:off x="0" y="917471"/>
            <a:ext cx="4890927" cy="2665959"/>
          </a:xfrm>
          <a:prstGeom prst="rect">
            <a:avLst/>
          </a:prstGeom>
        </p:spPr>
      </p:pic>
      <p:pic>
        <p:nvPicPr>
          <p:cNvPr id="8" name="Picture 7">
            <a:extLst>
              <a:ext uri="{FF2B5EF4-FFF2-40B4-BE49-F238E27FC236}">
                <a16:creationId xmlns:a16="http://schemas.microsoft.com/office/drawing/2014/main" id="{997EB3FF-EB74-81EF-76B1-B7161014938C}"/>
              </a:ext>
            </a:extLst>
          </p:cNvPr>
          <p:cNvPicPr>
            <a:picLocks noChangeAspect="1"/>
          </p:cNvPicPr>
          <p:nvPr/>
        </p:nvPicPr>
        <p:blipFill>
          <a:blip r:embed="rId5"/>
          <a:stretch>
            <a:fillRect/>
          </a:stretch>
        </p:blipFill>
        <p:spPr>
          <a:xfrm>
            <a:off x="7327604" y="973179"/>
            <a:ext cx="4743055" cy="3268719"/>
          </a:xfrm>
          <a:prstGeom prst="rect">
            <a:avLst/>
          </a:prstGeom>
        </p:spPr>
      </p:pic>
      <p:pic>
        <p:nvPicPr>
          <p:cNvPr id="9" name="Picture 8">
            <a:extLst>
              <a:ext uri="{FF2B5EF4-FFF2-40B4-BE49-F238E27FC236}">
                <a16:creationId xmlns:a16="http://schemas.microsoft.com/office/drawing/2014/main" id="{0EA0B3DD-BC0C-53E6-1600-B91550353B49}"/>
              </a:ext>
            </a:extLst>
          </p:cNvPr>
          <p:cNvPicPr>
            <a:picLocks noChangeAspect="1"/>
          </p:cNvPicPr>
          <p:nvPr/>
        </p:nvPicPr>
        <p:blipFill>
          <a:blip r:embed="rId6"/>
          <a:stretch>
            <a:fillRect/>
          </a:stretch>
        </p:blipFill>
        <p:spPr>
          <a:xfrm>
            <a:off x="1349451" y="3754675"/>
            <a:ext cx="4304447" cy="2863480"/>
          </a:xfrm>
          <a:prstGeom prst="rect">
            <a:avLst/>
          </a:prstGeom>
        </p:spPr>
      </p:pic>
      <p:sp>
        <p:nvSpPr>
          <p:cNvPr id="10" name="TextBox 9">
            <a:extLst>
              <a:ext uri="{FF2B5EF4-FFF2-40B4-BE49-F238E27FC236}">
                <a16:creationId xmlns:a16="http://schemas.microsoft.com/office/drawing/2014/main" id="{226E27D9-8097-8698-4DB1-A871E08ED98B}"/>
              </a:ext>
            </a:extLst>
          </p:cNvPr>
          <p:cNvSpPr txBox="1"/>
          <p:nvPr/>
        </p:nvSpPr>
        <p:spPr>
          <a:xfrm>
            <a:off x="4735128" y="1177348"/>
            <a:ext cx="2332279" cy="1015663"/>
          </a:xfrm>
          <a:prstGeom prst="rect">
            <a:avLst/>
          </a:prstGeom>
          <a:noFill/>
          <a:ln>
            <a:solidFill>
              <a:srgbClr val="0070C0"/>
            </a:solidFill>
          </a:ln>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E2E2E"/>
                </a:solidFill>
                <a:effectLst/>
                <a:uLnTx/>
                <a:uFillTx/>
                <a:latin typeface="Elsevier Sans"/>
                <a:ea typeface="+mn-ea"/>
                <a:cs typeface="+mn-cs"/>
              </a:rPr>
              <a:t>N= 55 evaluable ORR was 31 % (95% CI, 19–45)</a:t>
            </a:r>
            <a:endPar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7" name="TextBox 16">
            <a:extLst>
              <a:ext uri="{FF2B5EF4-FFF2-40B4-BE49-F238E27FC236}">
                <a16:creationId xmlns:a16="http://schemas.microsoft.com/office/drawing/2014/main" id="{28E2D605-6025-45DA-362D-ECACD7A0EAD4}"/>
              </a:ext>
            </a:extLst>
          </p:cNvPr>
          <p:cNvSpPr txBox="1"/>
          <p:nvPr/>
        </p:nvSpPr>
        <p:spPr>
          <a:xfrm>
            <a:off x="539061" y="3462867"/>
            <a:ext cx="6096000" cy="3268719"/>
          </a:xfrm>
          <a:prstGeom prst="rect">
            <a:avLst/>
          </a:prstGeom>
          <a:noFill/>
          <a:ln>
            <a:solidFill>
              <a:srgbClr val="0070C0"/>
            </a:solidFill>
          </a:ln>
        </p:spPr>
        <p:txBody>
          <a:bodyPr wrap="square">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E2E2E"/>
                </a:solidFill>
                <a:effectLst/>
                <a:uLnTx/>
                <a:uFillTx/>
                <a:latin typeface="Elsevier Sans"/>
                <a:ea typeface="+mn-ea"/>
                <a:cs typeface="+mn-cs"/>
              </a:rPr>
              <a:t>Median DOR = 8.0 months (95% CI, 4.2-NR)</a:t>
            </a: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E2E2E"/>
              </a:solidFill>
              <a:effectLst/>
              <a:uLnTx/>
              <a:uFillTx/>
              <a:latin typeface="Elsevier Sans"/>
              <a:ea typeface="+mn-ea"/>
              <a:cs typeface="+mn-cs"/>
            </a:endParaRP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E2E2E"/>
              </a:solidFill>
              <a:effectLst/>
              <a:uLnTx/>
              <a:uFillTx/>
              <a:latin typeface="Elsevier Sans"/>
              <a:ea typeface="+mn-ea"/>
              <a:cs typeface="+mn-cs"/>
            </a:endParaRP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E2E2E"/>
              </a:solidFill>
              <a:effectLst/>
              <a:uLnTx/>
              <a:uFillTx/>
              <a:latin typeface="Elsevier Sans"/>
              <a:ea typeface="+mn-ea"/>
              <a:cs typeface="+mn-cs"/>
            </a:endParaRP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E2E2E"/>
              </a:solidFill>
              <a:effectLst/>
              <a:uLnTx/>
              <a:uFillTx/>
              <a:latin typeface="Elsevier Sans"/>
              <a:ea typeface="+mn-ea"/>
              <a:cs typeface="+mn-cs"/>
            </a:endParaRP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E2E2E"/>
              </a:solidFill>
              <a:effectLst/>
              <a:uLnTx/>
              <a:uFillTx/>
              <a:latin typeface="Elsevier Sans"/>
              <a:ea typeface="+mn-ea"/>
              <a:cs typeface="+mn-cs"/>
            </a:endParaRP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E2E2E"/>
              </a:solidFill>
              <a:effectLst/>
              <a:uLnTx/>
              <a:uFillTx/>
              <a:latin typeface="Elsevier Sans"/>
              <a:ea typeface="+mn-ea"/>
              <a:cs typeface="+mn-cs"/>
            </a:endParaRP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E2E2E"/>
              </a:solidFill>
              <a:effectLst/>
              <a:uLnTx/>
              <a:uFillTx/>
              <a:latin typeface="Elsevier Sans"/>
              <a:ea typeface="+mn-ea"/>
              <a:cs typeface="+mn-cs"/>
            </a:endParaRP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E2E2E"/>
                </a:solidFill>
                <a:effectLst/>
                <a:uLnTx/>
                <a:uFillTx/>
                <a:latin typeface="Elsevier Sans"/>
                <a:ea typeface="+mn-ea"/>
                <a:cs typeface="+mn-cs"/>
              </a:rPr>
              <a:t> </a:t>
            </a: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id="{4BD549C4-2D13-3CFD-D55D-647B4E4DC05A}"/>
              </a:ext>
            </a:extLst>
          </p:cNvPr>
          <p:cNvSpPr txBox="1"/>
          <p:nvPr/>
        </p:nvSpPr>
        <p:spPr>
          <a:xfrm>
            <a:off x="7067407" y="4241898"/>
            <a:ext cx="5039392" cy="420564"/>
          </a:xfrm>
          <a:prstGeom prst="rect">
            <a:avLst/>
          </a:prstGeom>
          <a:noFill/>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2E2E2E"/>
                </a:solidFill>
                <a:effectLst/>
                <a:uLnTx/>
                <a:uFillTx/>
                <a:latin typeface="Elsevier Sans"/>
                <a:ea typeface="+mn-ea"/>
                <a:cs typeface="+mn-cs"/>
              </a:rPr>
              <a:t>Median PFS = 4.2 months (95% CI, 2.8–5.6)</a:t>
            </a:r>
            <a:endParaRPr kumimoji="0" lang="en-US" sz="2133"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0" name="TextBox 19">
            <a:extLst>
              <a:ext uri="{FF2B5EF4-FFF2-40B4-BE49-F238E27FC236}">
                <a16:creationId xmlns:a16="http://schemas.microsoft.com/office/drawing/2014/main" id="{6F9B64D9-CA56-3915-E3D6-C5A906C41EE0}"/>
              </a:ext>
            </a:extLst>
          </p:cNvPr>
          <p:cNvSpPr txBox="1"/>
          <p:nvPr/>
        </p:nvSpPr>
        <p:spPr>
          <a:xfrm>
            <a:off x="6841468" y="5186415"/>
            <a:ext cx="5039393" cy="707886"/>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rPr>
              <a:t>**Treatment-emergent pneumonitis 25 %, G ≥3 in 2 (4 %) participants.</a:t>
            </a:r>
          </a:p>
        </p:txBody>
      </p:sp>
      <p:sp>
        <p:nvSpPr>
          <p:cNvPr id="2" name="TextBox 1">
            <a:extLst>
              <a:ext uri="{FF2B5EF4-FFF2-40B4-BE49-F238E27FC236}">
                <a16:creationId xmlns:a16="http://schemas.microsoft.com/office/drawing/2014/main" id="{BDAE1111-8144-982F-AAB0-AF6C33900A5E}"/>
              </a:ext>
            </a:extLst>
          </p:cNvPr>
          <p:cNvSpPr txBox="1"/>
          <p:nvPr/>
        </p:nvSpPr>
        <p:spPr>
          <a:xfrm>
            <a:off x="8183082" y="6550223"/>
            <a:ext cx="4008918" cy="307777"/>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Courtesy of Angeles Alvarez Secord, MD, MHSc</a:t>
            </a:r>
          </a:p>
        </p:txBody>
      </p:sp>
    </p:spTree>
    <p:extLst>
      <p:ext uri="{BB962C8B-B14F-4D97-AF65-F5344CB8AC3E}">
        <p14:creationId xmlns:p14="http://schemas.microsoft.com/office/powerpoint/2010/main" val="400552685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7E280C-F214-B91D-069E-69303BE35BA4}"/>
            </a:ext>
          </a:extLst>
        </p:cNvPr>
        <p:cNvGrpSpPr/>
        <p:nvPr/>
      </p:nvGrpSpPr>
      <p:grpSpPr>
        <a:xfrm>
          <a:off x="0" y="0"/>
          <a:ext cx="0" cy="0"/>
          <a:chOff x="0" y="0"/>
          <a:chExt cx="0" cy="0"/>
        </a:xfrm>
      </p:grpSpPr>
      <p:sp>
        <p:nvSpPr>
          <p:cNvPr id="5" name="Title 11">
            <a:extLst>
              <a:ext uri="{FF2B5EF4-FFF2-40B4-BE49-F238E27FC236}">
                <a16:creationId xmlns:a16="http://schemas.microsoft.com/office/drawing/2014/main" id="{BE0F42CE-99EE-A6C8-1649-F94DF7BEBB59}"/>
              </a:ext>
            </a:extLst>
          </p:cNvPr>
          <p:cNvSpPr>
            <a:spLocks noGrp="1"/>
          </p:cNvSpPr>
          <p:nvPr>
            <p:ph type="title"/>
          </p:nvPr>
        </p:nvSpPr>
        <p:spPr>
          <a:xfrm>
            <a:off x="0" y="1"/>
            <a:ext cx="12039600" cy="861775"/>
          </a:xfrm>
        </p:spPr>
        <p:txBody>
          <a:bodyPr anchor="t">
            <a:noAutofit/>
          </a:bodyPr>
          <a:lstStyle/>
          <a:p>
            <a:r>
              <a:rPr lang="en-US" b="1" dirty="0">
                <a:solidFill>
                  <a:schemeClr val="bg1"/>
                </a:solidFill>
                <a:ea typeface="MS PGothic" charset="0"/>
              </a:rPr>
              <a:t>DESTINY-PanTumor02: </a:t>
            </a:r>
            <a:r>
              <a:rPr lang="en-US" dirty="0">
                <a:solidFill>
                  <a:schemeClr val="bg1"/>
                </a:solidFill>
                <a:ea typeface="MS PGothic" charset="0"/>
              </a:rPr>
              <a:t>Phase 2 study of </a:t>
            </a:r>
            <a:r>
              <a:rPr lang="en-US" dirty="0">
                <a:solidFill>
                  <a:schemeClr val="bg1"/>
                </a:solidFill>
              </a:rPr>
              <a:t>Trastuzumab deruxtecan (T-DXd), HER2-targeted ADC, in advanced HER2 expressing tumors. Part 1 Final Analysis</a:t>
            </a:r>
          </a:p>
        </p:txBody>
      </p:sp>
      <p:sp>
        <p:nvSpPr>
          <p:cNvPr id="4" name="TextBox 3">
            <a:extLst>
              <a:ext uri="{FF2B5EF4-FFF2-40B4-BE49-F238E27FC236}">
                <a16:creationId xmlns:a16="http://schemas.microsoft.com/office/drawing/2014/main" id="{B4429DD0-9A9C-3CBD-B020-42E5F737FD66}"/>
              </a:ext>
            </a:extLst>
          </p:cNvPr>
          <p:cNvSpPr txBox="1"/>
          <p:nvPr/>
        </p:nvSpPr>
        <p:spPr>
          <a:xfrm>
            <a:off x="417986" y="3671816"/>
            <a:ext cx="1292341" cy="297454"/>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00000"/>
                </a:solidFill>
                <a:effectLst/>
                <a:uLnTx/>
                <a:uFillTx/>
                <a:latin typeface="Arial" panose="020B0604020202020204"/>
                <a:ea typeface="MS PGothic" charset="0"/>
                <a:cs typeface="+mn-cs"/>
              </a:rPr>
              <a:t>NCT04482309</a:t>
            </a:r>
            <a:endParaRPr kumimoji="0" lang="en-US" sz="1333"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17" name="Picture 16">
            <a:extLst>
              <a:ext uri="{FF2B5EF4-FFF2-40B4-BE49-F238E27FC236}">
                <a16:creationId xmlns:a16="http://schemas.microsoft.com/office/drawing/2014/main" id="{DC8139AF-E8E3-0025-EE66-F177D226503A}"/>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2556933" y="1388534"/>
            <a:ext cx="4165600" cy="3115733"/>
          </a:xfrm>
          <a:prstGeom prst="rect">
            <a:avLst/>
          </a:prstGeom>
        </p:spPr>
      </p:pic>
      <p:pic>
        <p:nvPicPr>
          <p:cNvPr id="18" name="Picture 17">
            <a:extLst>
              <a:ext uri="{FF2B5EF4-FFF2-40B4-BE49-F238E27FC236}">
                <a16:creationId xmlns:a16="http://schemas.microsoft.com/office/drawing/2014/main" id="{A615F75E-B0F6-A152-4B5E-AD9767B13E1E}"/>
              </a:ext>
            </a:extLst>
          </p:cNvPr>
          <p:cNvPicPr>
            <a:picLocks noChangeAspect="1"/>
          </p:cNvPicPr>
          <p:nvPr/>
        </p:nvPicPr>
        <p:blipFill>
          <a:blip r:embed="rId5"/>
          <a:stretch>
            <a:fillRect/>
          </a:stretch>
        </p:blipFill>
        <p:spPr>
          <a:xfrm>
            <a:off x="330200" y="2163516"/>
            <a:ext cx="1752600" cy="1440179"/>
          </a:xfrm>
          <a:prstGeom prst="rect">
            <a:avLst/>
          </a:prstGeom>
        </p:spPr>
      </p:pic>
      <p:pic>
        <p:nvPicPr>
          <p:cNvPr id="21" name="Picture 20">
            <a:extLst>
              <a:ext uri="{FF2B5EF4-FFF2-40B4-BE49-F238E27FC236}">
                <a16:creationId xmlns:a16="http://schemas.microsoft.com/office/drawing/2014/main" id="{12CE8218-764E-54C0-AE96-47927F5DE28D}"/>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tretch>
            <a:fillRect/>
          </a:stretch>
        </p:blipFill>
        <p:spPr>
          <a:xfrm>
            <a:off x="7835926" y="1656277"/>
            <a:ext cx="2311400" cy="2232095"/>
          </a:xfrm>
          <a:prstGeom prst="rect">
            <a:avLst/>
          </a:prstGeom>
        </p:spPr>
      </p:pic>
      <p:pic>
        <p:nvPicPr>
          <p:cNvPr id="22" name="Picture 21">
            <a:extLst>
              <a:ext uri="{FF2B5EF4-FFF2-40B4-BE49-F238E27FC236}">
                <a16:creationId xmlns:a16="http://schemas.microsoft.com/office/drawing/2014/main" id="{56F67CD9-6CF9-E947-DCEE-D38469E59207}"/>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Layer>
                </a14:imgProps>
              </a:ext>
            </a:extLst>
          </a:blip>
          <a:stretch>
            <a:fillRect/>
          </a:stretch>
        </p:blipFill>
        <p:spPr>
          <a:xfrm>
            <a:off x="10181193" y="1629993"/>
            <a:ext cx="1066800" cy="2232095"/>
          </a:xfrm>
          <a:prstGeom prst="rect">
            <a:avLst/>
          </a:prstGeom>
        </p:spPr>
      </p:pic>
      <p:sp>
        <p:nvSpPr>
          <p:cNvPr id="24" name="TextBox 23">
            <a:extLst>
              <a:ext uri="{FF2B5EF4-FFF2-40B4-BE49-F238E27FC236}">
                <a16:creationId xmlns:a16="http://schemas.microsoft.com/office/drawing/2014/main" id="{03E3B22F-B1EB-D3B5-7EB8-188583DCEBFC}"/>
              </a:ext>
            </a:extLst>
          </p:cNvPr>
          <p:cNvSpPr txBox="1"/>
          <p:nvPr/>
        </p:nvSpPr>
        <p:spPr>
          <a:xfrm>
            <a:off x="7810691" y="3911510"/>
            <a:ext cx="4051109" cy="297454"/>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000000"/>
                </a:solidFill>
                <a:effectLst/>
                <a:uLnTx/>
                <a:uFillTx/>
                <a:latin typeface="Arial" panose="020B0604020202020204"/>
                <a:ea typeface="+mn-ea"/>
                <a:cs typeface="+mn-cs"/>
              </a:rPr>
              <a:t>Inv-assessed ORRs by central HER2 IHC Status</a:t>
            </a:r>
          </a:p>
        </p:txBody>
      </p:sp>
      <p:pic>
        <p:nvPicPr>
          <p:cNvPr id="25" name="Picture 24">
            <a:extLst>
              <a:ext uri="{FF2B5EF4-FFF2-40B4-BE49-F238E27FC236}">
                <a16:creationId xmlns:a16="http://schemas.microsoft.com/office/drawing/2014/main" id="{7F9BA429-6AF5-7DB8-2D38-41A5846EDB37}"/>
              </a:ext>
            </a:extLst>
          </p:cNvPr>
          <p:cNvPicPr>
            <a:picLocks noChangeAspect="1"/>
          </p:cNvPicPr>
          <p:nvPr/>
        </p:nvPicPr>
        <p:blipFill>
          <a:blip r:embed="rId10"/>
          <a:stretch>
            <a:fillRect/>
          </a:stretch>
        </p:blipFill>
        <p:spPr>
          <a:xfrm>
            <a:off x="1693334" y="4513675"/>
            <a:ext cx="8805333" cy="762000"/>
          </a:xfrm>
          <a:prstGeom prst="rect">
            <a:avLst/>
          </a:prstGeom>
        </p:spPr>
      </p:pic>
      <p:pic>
        <p:nvPicPr>
          <p:cNvPr id="26" name="Picture 25">
            <a:extLst>
              <a:ext uri="{FF2B5EF4-FFF2-40B4-BE49-F238E27FC236}">
                <a16:creationId xmlns:a16="http://schemas.microsoft.com/office/drawing/2014/main" id="{575670DD-35E8-960C-EBF3-77B18BAB11E5}"/>
              </a:ext>
            </a:extLst>
          </p:cNvPr>
          <p:cNvPicPr>
            <a:picLocks noChangeAspect="1"/>
          </p:cNvPicPr>
          <p:nvPr/>
        </p:nvPicPr>
        <p:blipFill>
          <a:blip r:embed="rId11"/>
          <a:stretch>
            <a:fillRect/>
          </a:stretch>
        </p:blipFill>
        <p:spPr>
          <a:xfrm>
            <a:off x="1689137" y="5246108"/>
            <a:ext cx="8822267" cy="491067"/>
          </a:xfrm>
          <a:prstGeom prst="rect">
            <a:avLst/>
          </a:prstGeom>
        </p:spPr>
      </p:pic>
      <p:pic>
        <p:nvPicPr>
          <p:cNvPr id="27" name="Picture 26">
            <a:extLst>
              <a:ext uri="{FF2B5EF4-FFF2-40B4-BE49-F238E27FC236}">
                <a16:creationId xmlns:a16="http://schemas.microsoft.com/office/drawing/2014/main" id="{50F10AC5-2D6B-4A7B-0AF7-4D122C8B9CB9}"/>
              </a:ext>
            </a:extLst>
          </p:cNvPr>
          <p:cNvPicPr>
            <a:picLocks noChangeAspect="1"/>
          </p:cNvPicPr>
          <p:nvPr/>
        </p:nvPicPr>
        <p:blipFill>
          <a:blip r:embed="rId12"/>
          <a:stretch>
            <a:fillRect/>
          </a:stretch>
        </p:blipFill>
        <p:spPr>
          <a:xfrm>
            <a:off x="1680596" y="5737175"/>
            <a:ext cx="8822267" cy="491067"/>
          </a:xfrm>
          <a:prstGeom prst="rect">
            <a:avLst/>
          </a:prstGeom>
        </p:spPr>
      </p:pic>
      <p:sp>
        <p:nvSpPr>
          <p:cNvPr id="28" name="Rectangle 27">
            <a:extLst>
              <a:ext uri="{FF2B5EF4-FFF2-40B4-BE49-F238E27FC236}">
                <a16:creationId xmlns:a16="http://schemas.microsoft.com/office/drawing/2014/main" id="{F50D2F92-46FD-D3B0-BE57-FF4080677DA5}"/>
              </a:ext>
            </a:extLst>
          </p:cNvPr>
          <p:cNvSpPr/>
          <p:nvPr/>
        </p:nvSpPr>
        <p:spPr>
          <a:xfrm>
            <a:off x="3421632" y="4894675"/>
            <a:ext cx="1794933" cy="1333567"/>
          </a:xfrm>
          <a:prstGeom prst="rect">
            <a:avLst/>
          </a:prstGeom>
          <a:noFill/>
          <a:ln w="76200">
            <a:solidFill>
              <a:schemeClr val="accent4">
                <a:lumMod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9" name="Rectangle 28">
            <a:extLst>
              <a:ext uri="{FF2B5EF4-FFF2-40B4-BE49-F238E27FC236}">
                <a16:creationId xmlns:a16="http://schemas.microsoft.com/office/drawing/2014/main" id="{D6C193A9-0369-AA5B-9EA6-B0C36320C635}"/>
              </a:ext>
            </a:extLst>
          </p:cNvPr>
          <p:cNvSpPr/>
          <p:nvPr/>
        </p:nvSpPr>
        <p:spPr>
          <a:xfrm>
            <a:off x="6975438" y="4894675"/>
            <a:ext cx="1794933" cy="1333567"/>
          </a:xfrm>
          <a:prstGeom prst="rect">
            <a:avLst/>
          </a:prstGeom>
          <a:noFill/>
          <a:ln w="76200">
            <a:solidFill>
              <a:schemeClr val="accent4">
                <a:lumMod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0" name="TextBox 29">
            <a:extLst>
              <a:ext uri="{FF2B5EF4-FFF2-40B4-BE49-F238E27FC236}">
                <a16:creationId xmlns:a16="http://schemas.microsoft.com/office/drawing/2014/main" id="{64F9A46B-EB04-AF41-5F4B-ABEE807B733B}"/>
              </a:ext>
            </a:extLst>
          </p:cNvPr>
          <p:cNvSpPr txBox="1"/>
          <p:nvPr/>
        </p:nvSpPr>
        <p:spPr>
          <a:xfrm>
            <a:off x="279323" y="5229628"/>
            <a:ext cx="1220206" cy="502573"/>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000000"/>
                </a:solidFill>
                <a:effectLst/>
                <a:uLnTx/>
                <a:uFillTx/>
                <a:latin typeface="Arial" panose="020B0604020202020204"/>
                <a:ea typeface="+mn-ea"/>
                <a:cs typeface="+mn-cs"/>
              </a:rPr>
              <a:t>Median PFS*</a:t>
            </a:r>
            <a:endParaRPr kumimoji="0" lang="en-US" sz="1333"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00000"/>
                </a:solidFill>
                <a:effectLst/>
                <a:uLnTx/>
                <a:uFillTx/>
                <a:latin typeface="Arial" panose="020B0604020202020204"/>
                <a:ea typeface="+mn-ea"/>
                <a:cs typeface="+mn-cs"/>
              </a:rPr>
              <a:t>Months</a:t>
            </a:r>
          </a:p>
        </p:txBody>
      </p:sp>
      <p:sp>
        <p:nvSpPr>
          <p:cNvPr id="31" name="TextBox 30">
            <a:extLst>
              <a:ext uri="{FF2B5EF4-FFF2-40B4-BE49-F238E27FC236}">
                <a16:creationId xmlns:a16="http://schemas.microsoft.com/office/drawing/2014/main" id="{0AB7B444-6F8A-4149-05AD-AF09E0A23582}"/>
              </a:ext>
            </a:extLst>
          </p:cNvPr>
          <p:cNvSpPr txBox="1"/>
          <p:nvPr/>
        </p:nvSpPr>
        <p:spPr>
          <a:xfrm>
            <a:off x="279323" y="5722818"/>
            <a:ext cx="1183337" cy="502573"/>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000000"/>
                </a:solidFill>
                <a:effectLst/>
                <a:uLnTx/>
                <a:uFillTx/>
                <a:latin typeface="Arial" panose="020B0604020202020204"/>
                <a:ea typeface="+mn-ea"/>
                <a:cs typeface="+mn-cs"/>
              </a:rPr>
              <a:t>Median OS*</a:t>
            </a:r>
            <a:r>
              <a:rPr kumimoji="0" lang="en-US" sz="1333" b="0" i="0" u="none" strike="noStrike" kern="1200" cap="none" spc="0" normalizeH="0" baseline="0" noProof="0" dirty="0">
                <a:ln>
                  <a:noFill/>
                </a:ln>
                <a:solidFill>
                  <a:srgbClr val="000000"/>
                </a:solidFill>
                <a:effectLst/>
                <a:uLnTx/>
                <a:uFillTx/>
                <a:latin typeface="Arial" panose="020B0604020202020204"/>
                <a:ea typeface="+mn-ea"/>
                <a:cs typeface="+mn-cs"/>
              </a:rPr>
              <a:t> </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00000"/>
                </a:solidFill>
                <a:effectLst/>
                <a:uLnTx/>
                <a:uFillTx/>
                <a:latin typeface="Arial" panose="020B0604020202020204"/>
                <a:ea typeface="+mn-ea"/>
                <a:cs typeface="+mn-cs"/>
              </a:rPr>
              <a:t>Months</a:t>
            </a:r>
          </a:p>
        </p:txBody>
      </p:sp>
      <p:sp>
        <p:nvSpPr>
          <p:cNvPr id="32" name="TextBox 31">
            <a:extLst>
              <a:ext uri="{FF2B5EF4-FFF2-40B4-BE49-F238E27FC236}">
                <a16:creationId xmlns:a16="http://schemas.microsoft.com/office/drawing/2014/main" id="{E6B9D279-15E9-1AF6-9304-47890651D296}"/>
              </a:ext>
            </a:extLst>
          </p:cNvPr>
          <p:cNvSpPr txBox="1"/>
          <p:nvPr/>
        </p:nvSpPr>
        <p:spPr>
          <a:xfrm>
            <a:off x="1680596" y="6284029"/>
            <a:ext cx="8830808" cy="707694"/>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00000"/>
                </a:solidFill>
                <a:effectLst/>
                <a:uLnTx/>
                <a:uFillTx/>
                <a:latin typeface="Arial" panose="020B0604020202020204"/>
                <a:ea typeface="+mn-ea"/>
                <a:cs typeface="+mn-cs"/>
              </a:rPr>
              <a:t>(95% CI) [n]; ** Based on ASCO/CAP guidelines for HER2 scoring for gastric cancer; </a:t>
            </a:r>
            <a:r>
              <a:rPr kumimoji="0" lang="en-US" sz="1333" b="1" i="0" u="none" strike="noStrike" kern="1200" cap="none" spc="0" normalizeH="0" baseline="0" noProof="0" dirty="0">
                <a:ln>
                  <a:noFill/>
                </a:ln>
                <a:solidFill>
                  <a:srgbClr val="000000"/>
                </a:solidFill>
                <a:effectLst/>
                <a:uLnTx/>
                <a:uFillTx/>
                <a:latin typeface="Arial" panose="020B0604020202020204"/>
                <a:ea typeface="+mn-ea"/>
                <a:cs typeface="+mn-cs"/>
              </a:rPr>
              <a:t>‡ </a:t>
            </a:r>
            <a:r>
              <a:rPr kumimoji="0" lang="en-US" sz="1333" b="0" i="0" u="none" strike="noStrike" kern="1200" cap="none" spc="0" normalizeH="0" baseline="0" noProof="0" dirty="0">
                <a:ln>
                  <a:noFill/>
                </a:ln>
                <a:solidFill>
                  <a:srgbClr val="000000"/>
                </a:solidFill>
                <a:effectLst/>
                <a:uLnTx/>
                <a:uFillTx/>
                <a:latin typeface="Arial" panose="020B0604020202020204"/>
                <a:ea typeface="+mn-ea"/>
                <a:cs typeface="+mn-cs"/>
              </a:rPr>
              <a:t>HER2 for enrollment based on local assessment. </a:t>
            </a: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33" name="TextBox 32">
            <a:extLst>
              <a:ext uri="{FF2B5EF4-FFF2-40B4-BE49-F238E27FC236}">
                <a16:creationId xmlns:a16="http://schemas.microsoft.com/office/drawing/2014/main" id="{604A4AFA-34D5-75EE-52AF-8A89C6B6E0D9}"/>
              </a:ext>
            </a:extLst>
          </p:cNvPr>
          <p:cNvSpPr txBox="1"/>
          <p:nvPr/>
        </p:nvSpPr>
        <p:spPr>
          <a:xfrm>
            <a:off x="4059007" y="6550032"/>
            <a:ext cx="2306523" cy="338554"/>
          </a:xfrm>
          <a:prstGeom prst="rect">
            <a:avLst/>
          </a:prstGeom>
          <a:noFill/>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Helvetica" pitchFamily="2" charset="0"/>
                <a:ea typeface="+mn-ea"/>
                <a:cs typeface="+mn-cs"/>
              </a:rPr>
              <a:t>Makker V. </a:t>
            </a:r>
            <a:r>
              <a:rPr kumimoji="0" lang="en-US" sz="1600" b="0" i="1" u="none" strike="noStrike" kern="1200" cap="none" spc="0" normalizeH="0" baseline="0" noProof="0" dirty="0">
                <a:ln>
                  <a:noFill/>
                </a:ln>
                <a:solidFill>
                  <a:srgbClr val="000000"/>
                </a:solidFill>
                <a:effectLst/>
                <a:uLnTx/>
                <a:uFillTx/>
                <a:latin typeface="Helvetica" pitchFamily="2" charset="0"/>
                <a:ea typeface="+mn-ea"/>
                <a:cs typeface="+mn-cs"/>
              </a:rPr>
              <a:t>ESMO </a:t>
            </a:r>
            <a:r>
              <a:rPr kumimoji="0" lang="en-US" sz="1600" b="0" i="0" u="none" strike="noStrike" kern="1200" cap="none" spc="0" normalizeH="0" baseline="0" noProof="0" dirty="0">
                <a:ln>
                  <a:noFill/>
                </a:ln>
                <a:solidFill>
                  <a:srgbClr val="000000"/>
                </a:solidFill>
                <a:effectLst/>
                <a:uLnTx/>
                <a:uFillTx/>
                <a:latin typeface="Helvetica" pitchFamily="2" charset="0"/>
                <a:ea typeface="+mn-ea"/>
                <a:cs typeface="+mn-cs"/>
              </a:rPr>
              <a:t>2025</a:t>
            </a:r>
          </a:p>
        </p:txBody>
      </p:sp>
      <p:sp>
        <p:nvSpPr>
          <p:cNvPr id="35" name="TextBox 34">
            <a:extLst>
              <a:ext uri="{FF2B5EF4-FFF2-40B4-BE49-F238E27FC236}">
                <a16:creationId xmlns:a16="http://schemas.microsoft.com/office/drawing/2014/main" id="{0E5B2AF0-4ED0-D216-45CF-29881F676738}"/>
              </a:ext>
            </a:extLst>
          </p:cNvPr>
          <p:cNvSpPr txBox="1"/>
          <p:nvPr/>
        </p:nvSpPr>
        <p:spPr>
          <a:xfrm>
            <a:off x="6403694" y="4540348"/>
            <a:ext cx="319318" cy="297454"/>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00000"/>
                </a:solidFill>
                <a:effectLst/>
                <a:uLnTx/>
                <a:uFillTx/>
                <a:latin typeface="Arial" panose="020B0604020202020204"/>
                <a:ea typeface="+mn-ea"/>
                <a:cs typeface="+mn-cs"/>
              </a:rPr>
              <a:t>**</a:t>
            </a:r>
          </a:p>
        </p:txBody>
      </p:sp>
      <p:pic>
        <p:nvPicPr>
          <p:cNvPr id="36" name="Picture 35">
            <a:extLst>
              <a:ext uri="{FF2B5EF4-FFF2-40B4-BE49-F238E27FC236}">
                <a16:creationId xmlns:a16="http://schemas.microsoft.com/office/drawing/2014/main" id="{0DD4089C-69A1-106A-CB31-300891B5E00B}"/>
              </a:ext>
            </a:extLst>
          </p:cNvPr>
          <p:cNvPicPr>
            <a:picLocks noChangeAspect="1"/>
          </p:cNvPicPr>
          <p:nvPr/>
        </p:nvPicPr>
        <p:blipFill>
          <a:blip r:embed="rId13"/>
          <a:stretch>
            <a:fillRect/>
          </a:stretch>
        </p:blipFill>
        <p:spPr>
          <a:xfrm>
            <a:off x="0" y="24142"/>
            <a:ext cx="12192000" cy="1364391"/>
          </a:xfrm>
          <a:prstGeom prst="rect">
            <a:avLst/>
          </a:prstGeom>
        </p:spPr>
      </p:pic>
      <p:sp>
        <p:nvSpPr>
          <p:cNvPr id="37" name="Title 6">
            <a:extLst>
              <a:ext uri="{FF2B5EF4-FFF2-40B4-BE49-F238E27FC236}">
                <a16:creationId xmlns:a16="http://schemas.microsoft.com/office/drawing/2014/main" id="{F3B3D11A-6006-2C17-F1B0-7B411684CFD5}"/>
              </a:ext>
            </a:extLst>
          </p:cNvPr>
          <p:cNvSpPr txBox="1">
            <a:spLocks/>
          </p:cNvSpPr>
          <p:nvPr/>
        </p:nvSpPr>
        <p:spPr>
          <a:xfrm>
            <a:off x="1040901" y="146033"/>
            <a:ext cx="10649259" cy="1242500"/>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panose="020B0604020202020204"/>
                <a:ea typeface="MS PGothic" charset="0"/>
                <a:cs typeface="+mj-cs"/>
              </a:rPr>
              <a:t>DESTINY-PanTumor02: </a:t>
            </a:r>
            <a:r>
              <a:rPr kumimoji="0" lang="en-US" sz="3200" b="0" i="0" u="none" strike="noStrike" kern="1200" cap="none" spc="0" normalizeH="0" baseline="0" noProof="0" dirty="0">
                <a:ln>
                  <a:noFill/>
                </a:ln>
                <a:solidFill>
                  <a:srgbClr val="FFFFFF"/>
                </a:solidFill>
                <a:effectLst/>
                <a:uLnTx/>
                <a:uFillTx/>
                <a:latin typeface="Arial" panose="020B0604020202020204"/>
                <a:ea typeface="MS PGothic" charset="0"/>
                <a:cs typeface="+mj-cs"/>
              </a:rPr>
              <a:t>Phase 2 study of </a:t>
            </a:r>
            <a:r>
              <a:rPr kumimoji="0" lang="en-US" sz="3200" b="0" i="0" u="none" strike="noStrike" kern="1200" cap="none" spc="0" normalizeH="0" baseline="0" noProof="0" dirty="0">
                <a:ln>
                  <a:noFill/>
                </a:ln>
                <a:solidFill>
                  <a:srgbClr val="FFFFFF"/>
                </a:solidFill>
                <a:effectLst/>
                <a:uLnTx/>
                <a:uFillTx/>
                <a:latin typeface="Arial" panose="020B0604020202020204"/>
                <a:ea typeface="+mj-ea"/>
                <a:cs typeface="+mj-cs"/>
              </a:rPr>
              <a:t>Trastuzumab </a:t>
            </a:r>
            <a:r>
              <a:rPr kumimoji="0" lang="en-US" sz="3200" b="0" i="0" u="none" strike="noStrike" kern="1200" cap="none" spc="0" normalizeH="0" baseline="0" noProof="0" dirty="0" err="1">
                <a:ln>
                  <a:noFill/>
                </a:ln>
                <a:solidFill>
                  <a:srgbClr val="FFFFFF"/>
                </a:solidFill>
                <a:effectLst/>
                <a:uLnTx/>
                <a:uFillTx/>
                <a:latin typeface="Arial" panose="020B0604020202020204"/>
                <a:ea typeface="+mj-ea"/>
                <a:cs typeface="+mj-cs"/>
              </a:rPr>
              <a:t>deruxtecan</a:t>
            </a:r>
            <a:r>
              <a:rPr kumimoji="0" lang="en-US" sz="3200" b="0" i="0" u="none" strike="noStrike" kern="1200" cap="none" spc="0" normalizeH="0" baseline="0" noProof="0" dirty="0">
                <a:ln>
                  <a:noFill/>
                </a:ln>
                <a:solidFill>
                  <a:srgbClr val="FFFFFF"/>
                </a:solidFill>
                <a:effectLst/>
                <a:uLnTx/>
                <a:uFillTx/>
                <a:latin typeface="Arial" panose="020B0604020202020204"/>
                <a:ea typeface="+mj-ea"/>
                <a:cs typeface="+mj-cs"/>
              </a:rPr>
              <a:t> (T-</a:t>
            </a:r>
            <a:r>
              <a:rPr kumimoji="0" lang="en-US" sz="3200" b="0" i="0" u="none" strike="noStrike" kern="1200" cap="none" spc="0" normalizeH="0" baseline="0" noProof="0" dirty="0" err="1">
                <a:ln>
                  <a:noFill/>
                </a:ln>
                <a:solidFill>
                  <a:srgbClr val="FFFFFF"/>
                </a:solidFill>
                <a:effectLst/>
                <a:uLnTx/>
                <a:uFillTx/>
                <a:latin typeface="Arial" panose="020B0604020202020204"/>
                <a:ea typeface="+mj-ea"/>
                <a:cs typeface="+mj-cs"/>
              </a:rPr>
              <a:t>DXd</a:t>
            </a:r>
            <a:r>
              <a:rPr kumimoji="0" lang="en-US" sz="3200" b="0" i="0" u="none" strike="noStrike" kern="1200" cap="none" spc="0" normalizeH="0" baseline="0" noProof="0" dirty="0">
                <a:ln>
                  <a:noFill/>
                </a:ln>
                <a:solidFill>
                  <a:srgbClr val="FFFFFF"/>
                </a:solidFill>
                <a:effectLst/>
                <a:uLnTx/>
                <a:uFillTx/>
                <a:latin typeface="Arial" panose="020B0604020202020204"/>
                <a:ea typeface="+mj-ea"/>
                <a:cs typeface="+mj-cs"/>
              </a:rPr>
              <a:t>), HER2-targeted ADC, in advanced HER2 expressing tumors. Part 1 Final Analysis</a:t>
            </a:r>
            <a:endParaRPr kumimoji="0" lang="en-US" sz="3200" b="0" i="0" u="none" strike="noStrike" kern="1200" cap="none" spc="0" normalizeH="0" baseline="30000" noProof="0" dirty="0">
              <a:ln>
                <a:noFill/>
              </a:ln>
              <a:solidFill>
                <a:srgbClr val="FFFFFF"/>
              </a:solidFill>
              <a:effectLst/>
              <a:uLnTx/>
              <a:uFillTx/>
              <a:latin typeface="Arial" panose="020B0604020202020204"/>
              <a:ea typeface="+mj-ea"/>
              <a:cs typeface="+mj-cs"/>
            </a:endParaRPr>
          </a:p>
        </p:txBody>
      </p:sp>
      <p:sp>
        <p:nvSpPr>
          <p:cNvPr id="2" name="TextBox 1">
            <a:extLst>
              <a:ext uri="{FF2B5EF4-FFF2-40B4-BE49-F238E27FC236}">
                <a16:creationId xmlns:a16="http://schemas.microsoft.com/office/drawing/2014/main" id="{E4BE5802-8041-7EE4-9101-10FC80EE5474}"/>
              </a:ext>
            </a:extLst>
          </p:cNvPr>
          <p:cNvSpPr txBox="1"/>
          <p:nvPr/>
        </p:nvSpPr>
        <p:spPr>
          <a:xfrm>
            <a:off x="8183082" y="6550223"/>
            <a:ext cx="4008918" cy="307777"/>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Courtesy of Angeles Alvarez Secord, MD, MHSc</a:t>
            </a:r>
          </a:p>
        </p:txBody>
      </p:sp>
    </p:spTree>
    <p:extLst>
      <p:ext uri="{BB962C8B-B14F-4D97-AF65-F5344CB8AC3E}">
        <p14:creationId xmlns:p14="http://schemas.microsoft.com/office/powerpoint/2010/main" val="424202031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6AE468-CB5F-1C03-DE84-C9A12F03D056}"/>
            </a:ext>
          </a:extLst>
        </p:cNvPr>
        <p:cNvGrpSpPr/>
        <p:nvPr/>
      </p:nvGrpSpPr>
      <p:grpSpPr>
        <a:xfrm>
          <a:off x="0" y="0"/>
          <a:ext cx="0" cy="0"/>
          <a:chOff x="0" y="0"/>
          <a:chExt cx="0" cy="0"/>
        </a:xfrm>
      </p:grpSpPr>
      <p:pic>
        <p:nvPicPr>
          <p:cNvPr id="22" name="Picture 21">
            <a:extLst>
              <a:ext uri="{FF2B5EF4-FFF2-40B4-BE49-F238E27FC236}">
                <a16:creationId xmlns:a16="http://schemas.microsoft.com/office/drawing/2014/main" id="{C2551C3B-8E80-29F7-0013-C6DDC103A97C}"/>
              </a:ext>
            </a:extLst>
          </p:cNvPr>
          <p:cNvPicPr>
            <a:picLocks noChangeAspect="1"/>
          </p:cNvPicPr>
          <p:nvPr/>
        </p:nvPicPr>
        <p:blipFill>
          <a:blip r:embed="rId3"/>
          <a:stretch>
            <a:fillRect/>
          </a:stretch>
        </p:blipFill>
        <p:spPr>
          <a:xfrm>
            <a:off x="465942" y="2304310"/>
            <a:ext cx="5164117" cy="4299692"/>
          </a:xfrm>
          <a:prstGeom prst="rect">
            <a:avLst/>
          </a:prstGeom>
        </p:spPr>
      </p:pic>
      <p:sp>
        <p:nvSpPr>
          <p:cNvPr id="25" name="TextBox 24">
            <a:extLst>
              <a:ext uri="{FF2B5EF4-FFF2-40B4-BE49-F238E27FC236}">
                <a16:creationId xmlns:a16="http://schemas.microsoft.com/office/drawing/2014/main" id="{FF35F075-4126-BC5E-3C78-A87E2308A1CA}"/>
              </a:ext>
            </a:extLst>
          </p:cNvPr>
          <p:cNvSpPr txBox="1"/>
          <p:nvPr/>
        </p:nvSpPr>
        <p:spPr>
          <a:xfrm>
            <a:off x="592667" y="1811867"/>
            <a:ext cx="3398687" cy="584775"/>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anose="020B0604020202020204"/>
                <a:ea typeface="+mn-ea"/>
                <a:cs typeface="+mn-cs"/>
              </a:rPr>
              <a:t>Safety Summary</a:t>
            </a:r>
          </a:p>
        </p:txBody>
      </p:sp>
      <p:sp>
        <p:nvSpPr>
          <p:cNvPr id="26" name="TextBox 25">
            <a:extLst>
              <a:ext uri="{FF2B5EF4-FFF2-40B4-BE49-F238E27FC236}">
                <a16:creationId xmlns:a16="http://schemas.microsoft.com/office/drawing/2014/main" id="{97500F17-704F-119C-F7A7-6E542026AC43}"/>
              </a:ext>
            </a:extLst>
          </p:cNvPr>
          <p:cNvSpPr txBox="1"/>
          <p:nvPr/>
        </p:nvSpPr>
        <p:spPr>
          <a:xfrm>
            <a:off x="5822176" y="2304309"/>
            <a:ext cx="6019800" cy="3539046"/>
          </a:xfrm>
          <a:prstGeom prst="rect">
            <a:avLst/>
          </a:prstGeom>
          <a:noFill/>
        </p:spPr>
        <p:txBody>
          <a:bodyPr wrap="square" rtlCol="0">
            <a:spAutoFit/>
          </a:bodyPr>
          <a:lstStyle/>
          <a:p>
            <a:pPr marL="342900" marR="0" lvl="0" indent="-34290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33" b="0" i="0" u="none" strike="noStrike" kern="1200" cap="none" spc="0" normalizeH="0" baseline="0" noProof="0" dirty="0">
                <a:ln>
                  <a:noFill/>
                </a:ln>
                <a:solidFill>
                  <a:srgbClr val="000000"/>
                </a:solidFill>
                <a:effectLst/>
                <a:uLnTx/>
                <a:uFillTx/>
                <a:latin typeface="Arial" panose="020B0604020202020204"/>
                <a:ea typeface="+mn-ea"/>
                <a:cs typeface="+mn-cs"/>
              </a:rPr>
              <a:t>Drug-related Grade ≥3 AEs occurred in 111 (41.6%) patients </a:t>
            </a:r>
          </a:p>
          <a:p>
            <a:pPr marL="171450" marR="0" lvl="0" indent="-1714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67"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342900" marR="0" lvl="0" indent="-34290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33" b="0" i="0" u="none" strike="noStrike" kern="1200" cap="none" spc="0" normalizeH="0" baseline="0" noProof="0" dirty="0">
                <a:ln>
                  <a:noFill/>
                </a:ln>
                <a:solidFill>
                  <a:srgbClr val="000000"/>
                </a:solidFill>
                <a:effectLst/>
                <a:uLnTx/>
                <a:uFillTx/>
                <a:latin typeface="Arial" panose="020B0604020202020204"/>
                <a:ea typeface="+mn-ea"/>
                <a:cs typeface="+mn-cs"/>
              </a:rPr>
              <a:t>The most common were neutropenia (11.2%), anemia (10.9%), decreased ANC (8.6%), and fatigue (6.0%)</a:t>
            </a:r>
          </a:p>
          <a:p>
            <a:pPr marL="171450" marR="0" lvl="0" indent="-1714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67"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342900" marR="0" lvl="0" indent="-34290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33" b="0" i="0" u="none" strike="noStrike" kern="1200" cap="none" spc="0" normalizeH="0" baseline="0" noProof="0" dirty="0">
                <a:ln>
                  <a:noFill/>
                </a:ln>
                <a:solidFill>
                  <a:srgbClr val="000000"/>
                </a:solidFill>
                <a:effectLst/>
                <a:uLnTx/>
                <a:uFillTx/>
                <a:latin typeface="Arial" panose="020B0604020202020204"/>
                <a:ea typeface="+mn-ea"/>
                <a:cs typeface="+mn-cs"/>
              </a:rPr>
              <a:t>Adjudicated drug-related ILD/pneumonitis 11.6% (n=31) </a:t>
            </a:r>
          </a:p>
          <a:p>
            <a:pPr marR="0" lvl="0" algn="l" defTabSz="609585" rtl="0" eaLnBrk="1" fontAlgn="auto" latinLnBrk="0" hangingPunct="1">
              <a:lnSpc>
                <a:spcPct val="100000"/>
              </a:lnSpc>
              <a:spcBef>
                <a:spcPts val="0"/>
              </a:spcBef>
              <a:spcAft>
                <a:spcPts val="0"/>
              </a:spcAft>
              <a:buClrTx/>
              <a:buSzTx/>
              <a:tabLst/>
              <a:defRPr/>
            </a:pPr>
            <a:r>
              <a:rPr lang="en-US" sz="2133" b="0" dirty="0">
                <a:solidFill>
                  <a:srgbClr val="000000"/>
                </a:solidFill>
                <a:latin typeface="Arial" panose="020B0604020202020204"/>
                <a:ea typeface="+mn-ea"/>
                <a:cs typeface="+mn-cs"/>
              </a:rPr>
              <a:t>     </a:t>
            </a:r>
            <a:r>
              <a:rPr kumimoji="0" lang="en-US" sz="2133" b="0" i="0" u="none" strike="noStrike" kern="1200" cap="none" spc="0" normalizeH="0" baseline="0" noProof="0" dirty="0">
                <a:ln>
                  <a:noFill/>
                </a:ln>
                <a:solidFill>
                  <a:srgbClr val="000000"/>
                </a:solidFill>
                <a:effectLst/>
                <a:uLnTx/>
                <a:uFillTx/>
                <a:latin typeface="Arial" panose="020B0604020202020204"/>
                <a:ea typeface="+mn-ea"/>
                <a:cs typeface="+mn-cs"/>
              </a:rPr>
              <a:t>- Most G1 (n=8, 3.0%) or G2 (n=19, 7.1%)</a:t>
            </a:r>
          </a:p>
          <a:p>
            <a:pPr marL="171450" marR="0" lvl="0" indent="-1714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67"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342900" marR="0" lvl="0" indent="-34290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33" b="0" i="0" u="none" strike="noStrike" kern="1200" cap="none" spc="0" normalizeH="0" baseline="0" noProof="0" dirty="0">
                <a:ln>
                  <a:noFill/>
                </a:ln>
                <a:solidFill>
                  <a:srgbClr val="000000"/>
                </a:solidFill>
                <a:effectLst/>
                <a:uLnTx/>
                <a:uFillTx/>
                <a:latin typeface="Arial" panose="020B0604020202020204"/>
                <a:ea typeface="+mn-ea"/>
                <a:cs typeface="+mn-cs"/>
              </a:rPr>
              <a:t>Three (1.1%) G5 events reported</a:t>
            </a:r>
          </a:p>
        </p:txBody>
      </p:sp>
      <p:sp>
        <p:nvSpPr>
          <p:cNvPr id="12" name="Rectangle 11">
            <a:extLst>
              <a:ext uri="{FF2B5EF4-FFF2-40B4-BE49-F238E27FC236}">
                <a16:creationId xmlns:a16="http://schemas.microsoft.com/office/drawing/2014/main" id="{1F03DCBB-1968-2071-AE68-8493BC8A314C}"/>
              </a:ext>
            </a:extLst>
          </p:cNvPr>
          <p:cNvSpPr/>
          <p:nvPr/>
        </p:nvSpPr>
        <p:spPr>
          <a:xfrm>
            <a:off x="592667" y="5742658"/>
            <a:ext cx="4910667" cy="861343"/>
          </a:xfrm>
          <a:prstGeom prst="rect">
            <a:avLst/>
          </a:prstGeom>
          <a:noFill/>
          <a:ln w="28575">
            <a:solidFill>
              <a:schemeClr val="accent4">
                <a:lumMod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7" name="TextBox 26">
            <a:extLst>
              <a:ext uri="{FF2B5EF4-FFF2-40B4-BE49-F238E27FC236}">
                <a16:creationId xmlns:a16="http://schemas.microsoft.com/office/drawing/2014/main" id="{DD3A0325-CF1F-4093-6AC7-6C0B31309D7B}"/>
              </a:ext>
            </a:extLst>
          </p:cNvPr>
          <p:cNvSpPr txBox="1"/>
          <p:nvPr/>
        </p:nvSpPr>
        <p:spPr>
          <a:xfrm>
            <a:off x="5822176" y="6420577"/>
            <a:ext cx="2306523" cy="338554"/>
          </a:xfrm>
          <a:prstGeom prst="rect">
            <a:avLst/>
          </a:prstGeom>
          <a:noFill/>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Helvetica" pitchFamily="2" charset="0"/>
                <a:ea typeface="+mn-ea"/>
                <a:cs typeface="+mn-cs"/>
              </a:rPr>
              <a:t>Makker V. </a:t>
            </a:r>
            <a:r>
              <a:rPr kumimoji="0" lang="en-US" sz="1600" b="0" i="1" u="none" strike="noStrike" kern="1200" cap="none" spc="0" normalizeH="0" baseline="0" noProof="0" dirty="0">
                <a:ln>
                  <a:noFill/>
                </a:ln>
                <a:solidFill>
                  <a:srgbClr val="000000"/>
                </a:solidFill>
                <a:effectLst/>
                <a:uLnTx/>
                <a:uFillTx/>
                <a:latin typeface="Helvetica" pitchFamily="2" charset="0"/>
                <a:ea typeface="+mn-ea"/>
                <a:cs typeface="+mn-cs"/>
              </a:rPr>
              <a:t>ESMO </a:t>
            </a:r>
            <a:r>
              <a:rPr kumimoji="0" lang="en-US" sz="1600" b="0" i="0" u="none" strike="noStrike" kern="1200" cap="none" spc="0" normalizeH="0" baseline="0" noProof="0" dirty="0">
                <a:ln>
                  <a:noFill/>
                </a:ln>
                <a:solidFill>
                  <a:srgbClr val="000000"/>
                </a:solidFill>
                <a:effectLst/>
                <a:uLnTx/>
                <a:uFillTx/>
                <a:latin typeface="Helvetica" pitchFamily="2" charset="0"/>
                <a:ea typeface="+mn-ea"/>
                <a:cs typeface="+mn-cs"/>
              </a:rPr>
              <a:t>2025</a:t>
            </a:r>
          </a:p>
        </p:txBody>
      </p:sp>
      <p:pic>
        <p:nvPicPr>
          <p:cNvPr id="28" name="Picture 27">
            <a:extLst>
              <a:ext uri="{FF2B5EF4-FFF2-40B4-BE49-F238E27FC236}">
                <a16:creationId xmlns:a16="http://schemas.microsoft.com/office/drawing/2014/main" id="{C8C46589-12B9-5FB3-918C-FA237468E9B6}"/>
              </a:ext>
            </a:extLst>
          </p:cNvPr>
          <p:cNvPicPr>
            <a:picLocks noChangeAspect="1"/>
          </p:cNvPicPr>
          <p:nvPr/>
        </p:nvPicPr>
        <p:blipFill>
          <a:blip r:embed="rId4"/>
          <a:stretch>
            <a:fillRect/>
          </a:stretch>
        </p:blipFill>
        <p:spPr>
          <a:xfrm>
            <a:off x="0" y="24142"/>
            <a:ext cx="12192000" cy="1364391"/>
          </a:xfrm>
          <a:prstGeom prst="rect">
            <a:avLst/>
          </a:prstGeom>
        </p:spPr>
      </p:pic>
      <p:sp>
        <p:nvSpPr>
          <p:cNvPr id="5" name="Title 11">
            <a:extLst>
              <a:ext uri="{FF2B5EF4-FFF2-40B4-BE49-F238E27FC236}">
                <a16:creationId xmlns:a16="http://schemas.microsoft.com/office/drawing/2014/main" id="{BE6B35FD-7C93-2C6D-777B-B6AA6E09E8CC}"/>
              </a:ext>
            </a:extLst>
          </p:cNvPr>
          <p:cNvSpPr>
            <a:spLocks noGrp="1"/>
          </p:cNvSpPr>
          <p:nvPr>
            <p:ph type="title"/>
          </p:nvPr>
        </p:nvSpPr>
        <p:spPr>
          <a:xfrm>
            <a:off x="1052855" y="200414"/>
            <a:ext cx="10436312" cy="861775"/>
          </a:xfrm>
        </p:spPr>
        <p:txBody>
          <a:bodyPr anchor="t">
            <a:noAutofit/>
          </a:bodyPr>
          <a:lstStyle/>
          <a:p>
            <a:r>
              <a:rPr lang="en-US" sz="2600" b="1" dirty="0">
                <a:solidFill>
                  <a:schemeClr val="bg1"/>
                </a:solidFill>
                <a:ea typeface="MS PGothic" charset="0"/>
              </a:rPr>
              <a:t>DESTINY-PanTumor02: </a:t>
            </a:r>
            <a:r>
              <a:rPr lang="en-US" sz="2600" dirty="0">
                <a:solidFill>
                  <a:schemeClr val="bg1"/>
                </a:solidFill>
                <a:ea typeface="MS PGothic" charset="0"/>
              </a:rPr>
              <a:t>Phase 2 study of </a:t>
            </a:r>
            <a:r>
              <a:rPr lang="en-US" sz="2600" dirty="0">
                <a:solidFill>
                  <a:schemeClr val="bg1"/>
                </a:solidFill>
              </a:rPr>
              <a:t>Trastuzumab deruxtecan (T-DXd), HER2-targeted ADC, in advanced HER2 expressing tumors. Part 1 Final Analysis</a:t>
            </a:r>
            <a:endParaRPr lang="en-US" sz="2600" dirty="0">
              <a:solidFill>
                <a:schemeClr val="tx1"/>
              </a:solidFill>
            </a:endParaRPr>
          </a:p>
        </p:txBody>
      </p:sp>
      <p:sp>
        <p:nvSpPr>
          <p:cNvPr id="2" name="TextBox 1">
            <a:extLst>
              <a:ext uri="{FF2B5EF4-FFF2-40B4-BE49-F238E27FC236}">
                <a16:creationId xmlns:a16="http://schemas.microsoft.com/office/drawing/2014/main" id="{79608E8B-5D84-C1C9-DF43-CEB63623F1C6}"/>
              </a:ext>
            </a:extLst>
          </p:cNvPr>
          <p:cNvSpPr txBox="1"/>
          <p:nvPr/>
        </p:nvSpPr>
        <p:spPr>
          <a:xfrm>
            <a:off x="8183082" y="6550223"/>
            <a:ext cx="4008918" cy="307777"/>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Courtesy of Angeles Alvarez Secord, MD, MHSc</a:t>
            </a:r>
          </a:p>
        </p:txBody>
      </p:sp>
    </p:spTree>
    <p:extLst>
      <p:ext uri="{BB962C8B-B14F-4D97-AF65-F5344CB8AC3E}">
        <p14:creationId xmlns:p14="http://schemas.microsoft.com/office/powerpoint/2010/main" val="209456224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735ABD-DF32-4024-D2C2-07101AFF880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2F19984-FB48-D3CE-0EFC-21E09704253E}"/>
              </a:ext>
            </a:extLst>
          </p:cNvPr>
          <p:cNvPicPr>
            <a:picLocks noChangeAspect="1"/>
          </p:cNvPicPr>
          <p:nvPr/>
        </p:nvPicPr>
        <p:blipFill>
          <a:blip r:embed="rId3"/>
          <a:stretch>
            <a:fillRect/>
          </a:stretch>
        </p:blipFill>
        <p:spPr>
          <a:xfrm>
            <a:off x="0" y="-115736"/>
            <a:ext cx="12192000" cy="1242499"/>
          </a:xfrm>
          <a:prstGeom prst="rect">
            <a:avLst/>
          </a:prstGeom>
        </p:spPr>
      </p:pic>
      <p:sp>
        <p:nvSpPr>
          <p:cNvPr id="6" name="Title 6">
            <a:extLst>
              <a:ext uri="{FF2B5EF4-FFF2-40B4-BE49-F238E27FC236}">
                <a16:creationId xmlns:a16="http://schemas.microsoft.com/office/drawing/2014/main" id="{217970C7-0E11-F71E-7B6B-98DAE0E9856D}"/>
              </a:ext>
            </a:extLst>
          </p:cNvPr>
          <p:cNvSpPr txBox="1">
            <a:spLocks/>
          </p:cNvSpPr>
          <p:nvPr/>
        </p:nvSpPr>
        <p:spPr>
          <a:xfrm>
            <a:off x="1057835" y="-1"/>
            <a:ext cx="11134165" cy="101102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667" b="0" i="0" u="none" strike="noStrike" kern="1200" cap="none" spc="0" normalizeH="0" baseline="0" noProof="0" dirty="0">
                <a:ln>
                  <a:noFill/>
                </a:ln>
                <a:solidFill>
                  <a:srgbClr val="FFFFFF"/>
                </a:solidFill>
                <a:effectLst/>
                <a:uLnTx/>
                <a:uFillTx/>
                <a:latin typeface="Arial" panose="020B0604020202020204"/>
                <a:ea typeface="+mj-ea"/>
                <a:cs typeface="+mj-cs"/>
              </a:rPr>
              <a:t>Emerging ADC Therapies: Clinical Characteristics and Efficacy Summary </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200" b="0" i="0" u="none" strike="noStrike" kern="1200" cap="none" spc="0" normalizeH="0" baseline="30000" noProof="0" dirty="0">
              <a:ln>
                <a:noFill/>
              </a:ln>
              <a:solidFill>
                <a:srgbClr val="FFFFFF"/>
              </a:solidFill>
              <a:effectLst/>
              <a:uLnTx/>
              <a:uFillTx/>
              <a:latin typeface="Arial" panose="020B0604020202020204"/>
              <a:ea typeface="+mj-ea"/>
              <a:cs typeface="+mj-cs"/>
            </a:endParaRPr>
          </a:p>
        </p:txBody>
      </p:sp>
      <p:sp>
        <p:nvSpPr>
          <p:cNvPr id="2" name="TextBox 1">
            <a:extLst>
              <a:ext uri="{FF2B5EF4-FFF2-40B4-BE49-F238E27FC236}">
                <a16:creationId xmlns:a16="http://schemas.microsoft.com/office/drawing/2014/main" id="{303E6C82-FE60-1032-3FE7-25D23AF89E56}"/>
              </a:ext>
            </a:extLst>
          </p:cNvPr>
          <p:cNvSpPr txBox="1"/>
          <p:nvPr/>
        </p:nvSpPr>
        <p:spPr>
          <a:xfrm>
            <a:off x="233782" y="6160374"/>
            <a:ext cx="11724436" cy="584775"/>
          </a:xfrm>
          <a:prstGeom prst="rect">
            <a:avLst/>
          </a:prstGeom>
          <a:noFill/>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dirty="0" err="1">
                <a:ln>
                  <a:noFill/>
                </a:ln>
                <a:solidFill>
                  <a:srgbClr val="000000"/>
                </a:solidFill>
                <a:effectLst/>
                <a:uLnTx/>
                <a:uFillTx/>
                <a:latin typeface="Arial" panose="020B0604020202020204"/>
                <a:ea typeface="+mn-ea"/>
                <a:cs typeface="+mn-cs"/>
              </a:rPr>
              <a:t>Meric-Bernstam</a:t>
            </a:r>
            <a:r>
              <a:rPr kumimoji="0" lang="pt-BR" sz="1600" b="0" i="0" u="none" strike="noStrike" kern="1200" cap="none" spc="0" normalizeH="0" baseline="0" noProof="0" dirty="0">
                <a:ln>
                  <a:noFill/>
                </a:ln>
                <a:solidFill>
                  <a:srgbClr val="000000"/>
                </a:solidFill>
                <a:effectLst/>
                <a:uLnTx/>
                <a:uFillTx/>
                <a:latin typeface="Arial" panose="020B0604020202020204"/>
                <a:ea typeface="+mn-ea"/>
                <a:cs typeface="+mn-cs"/>
              </a:rPr>
              <a:t> </a:t>
            </a:r>
            <a:r>
              <a:rPr kumimoji="0" lang="pt-BR" sz="1600" b="0" i="0" u="none" strike="noStrike" kern="1200" cap="none" spc="0" normalizeH="0" baseline="0" noProof="0" dirty="0" err="1">
                <a:ln>
                  <a:noFill/>
                </a:ln>
                <a:solidFill>
                  <a:srgbClr val="000000"/>
                </a:solidFill>
                <a:effectLst/>
                <a:uLnTx/>
                <a:uFillTx/>
                <a:latin typeface="Arial" panose="020B0604020202020204"/>
                <a:ea typeface="+mn-ea"/>
                <a:cs typeface="+mn-cs"/>
              </a:rPr>
              <a:t>F</a:t>
            </a:r>
            <a:r>
              <a:rPr kumimoji="0" lang="pt-BR" sz="1600" b="0" i="0" u="none" strike="noStrike" kern="1200" cap="none" spc="0" normalizeH="0" baseline="0" noProof="0" dirty="0">
                <a:ln>
                  <a:noFill/>
                </a:ln>
                <a:solidFill>
                  <a:srgbClr val="000000"/>
                </a:solidFill>
                <a:effectLst/>
                <a:uLnTx/>
                <a:uFillTx/>
                <a:latin typeface="Arial" panose="020B0604020202020204"/>
                <a:ea typeface="+mn-ea"/>
                <a:cs typeface="+mn-cs"/>
              </a:rPr>
              <a:t> </a:t>
            </a:r>
            <a:r>
              <a:rPr kumimoji="0" lang="pt-BR" sz="1600" b="0" i="1" u="none" strike="noStrike" kern="1200" cap="none" spc="0" normalizeH="0" baseline="0" noProof="0" dirty="0">
                <a:ln>
                  <a:noFill/>
                </a:ln>
                <a:solidFill>
                  <a:srgbClr val="000000"/>
                </a:solidFill>
                <a:effectLst/>
                <a:uLnTx/>
                <a:uFillTx/>
                <a:latin typeface="Arial" panose="020B0604020202020204"/>
                <a:ea typeface="+mn-ea"/>
                <a:cs typeface="+mn-cs"/>
              </a:rPr>
              <a:t>JCO</a:t>
            </a:r>
            <a:r>
              <a:rPr kumimoji="0" lang="pt-BR" sz="1600" b="0" i="0" u="none" strike="noStrike" kern="1200" cap="none" spc="0" normalizeH="0" baseline="0" noProof="0" dirty="0">
                <a:ln>
                  <a:noFill/>
                </a:ln>
                <a:solidFill>
                  <a:srgbClr val="000000"/>
                </a:solidFill>
                <a:effectLst/>
                <a:uLnTx/>
                <a:uFillTx/>
                <a:latin typeface="Arial" panose="020B0604020202020204"/>
                <a:ea typeface="+mn-ea"/>
                <a:cs typeface="+mn-cs"/>
              </a:rPr>
              <a:t> 2023</a:t>
            </a: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 Ray-</a:t>
            </a:r>
            <a:r>
              <a:rPr kumimoji="0" lang="en-US" sz="1600" b="0" i="0" u="none" strike="noStrike" kern="1200" cap="none" spc="0" normalizeH="0" baseline="0" noProof="0" dirty="0" err="1">
                <a:ln>
                  <a:noFill/>
                </a:ln>
                <a:solidFill>
                  <a:srgbClr val="000000"/>
                </a:solidFill>
                <a:effectLst/>
                <a:uLnTx/>
                <a:uFillTx/>
                <a:latin typeface="Arial" panose="020B0604020202020204"/>
                <a:ea typeface="+mn-ea"/>
                <a:cs typeface="+mn-cs"/>
              </a:rPr>
              <a:t>Coquard</a:t>
            </a: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 I ESMO 2025; Lee EK SGO 2025; </a:t>
            </a:r>
            <a:r>
              <a:rPr kumimoji="0" lang="en-US" sz="1600" b="0" i="0" u="none" strike="noStrike" kern="1200" cap="none" spc="0" normalizeH="0" baseline="0" noProof="0" dirty="0" err="1">
                <a:ln>
                  <a:noFill/>
                </a:ln>
                <a:solidFill>
                  <a:srgbClr val="000000"/>
                </a:solidFill>
                <a:effectLst/>
                <a:uLnTx/>
                <a:uFillTx/>
                <a:latin typeface="Arial" panose="020B0604020202020204"/>
                <a:ea typeface="+mn-ea"/>
                <a:cs typeface="+mn-cs"/>
              </a:rPr>
              <a:t>Oaknin</a:t>
            </a: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 A ESMO 2025; Yuan G ESMO 2025; Gonzalez Martin A ESMO 2025</a:t>
            </a:r>
          </a:p>
        </p:txBody>
      </p:sp>
      <p:graphicFrame>
        <p:nvGraphicFramePr>
          <p:cNvPr id="7" name="Table 6">
            <a:extLst>
              <a:ext uri="{FF2B5EF4-FFF2-40B4-BE49-F238E27FC236}">
                <a16:creationId xmlns:a16="http://schemas.microsoft.com/office/drawing/2014/main" id="{0DBD6B78-9AFE-3416-2260-8E8BE1C7DF15}"/>
              </a:ext>
            </a:extLst>
          </p:cNvPr>
          <p:cNvGraphicFramePr>
            <a:graphicFrameLocks noGrp="1"/>
          </p:cNvGraphicFramePr>
          <p:nvPr/>
        </p:nvGraphicFramePr>
        <p:xfrm>
          <a:off x="233782" y="954928"/>
          <a:ext cx="11724438" cy="5137800"/>
        </p:xfrm>
        <a:graphic>
          <a:graphicData uri="http://schemas.openxmlformats.org/drawingml/2006/table">
            <a:tbl>
              <a:tblPr firstRow="1" bandRow="1">
                <a:tableStyleId>{5C22544A-7EE6-4342-B048-85BDC9FD1C3A}</a:tableStyleId>
              </a:tblPr>
              <a:tblGrid>
                <a:gridCol w="1951327">
                  <a:extLst>
                    <a:ext uri="{9D8B030D-6E8A-4147-A177-3AD203B41FA5}">
                      <a16:colId xmlns:a16="http://schemas.microsoft.com/office/drawing/2014/main" val="127671364"/>
                    </a:ext>
                  </a:extLst>
                </a:gridCol>
                <a:gridCol w="1687536">
                  <a:extLst>
                    <a:ext uri="{9D8B030D-6E8A-4147-A177-3AD203B41FA5}">
                      <a16:colId xmlns:a16="http://schemas.microsoft.com/office/drawing/2014/main" val="1788567135"/>
                    </a:ext>
                  </a:extLst>
                </a:gridCol>
                <a:gridCol w="1717916">
                  <a:extLst>
                    <a:ext uri="{9D8B030D-6E8A-4147-A177-3AD203B41FA5}">
                      <a16:colId xmlns:a16="http://schemas.microsoft.com/office/drawing/2014/main" val="2573371377"/>
                    </a:ext>
                  </a:extLst>
                </a:gridCol>
                <a:gridCol w="1577993">
                  <a:extLst>
                    <a:ext uri="{9D8B030D-6E8A-4147-A177-3AD203B41FA5}">
                      <a16:colId xmlns:a16="http://schemas.microsoft.com/office/drawing/2014/main" val="4015655396"/>
                    </a:ext>
                  </a:extLst>
                </a:gridCol>
                <a:gridCol w="1719308">
                  <a:extLst>
                    <a:ext uri="{9D8B030D-6E8A-4147-A177-3AD203B41FA5}">
                      <a16:colId xmlns:a16="http://schemas.microsoft.com/office/drawing/2014/main" val="1336912336"/>
                    </a:ext>
                  </a:extLst>
                </a:gridCol>
                <a:gridCol w="1535179">
                  <a:extLst>
                    <a:ext uri="{9D8B030D-6E8A-4147-A177-3AD203B41FA5}">
                      <a16:colId xmlns:a16="http://schemas.microsoft.com/office/drawing/2014/main" val="3904958242"/>
                    </a:ext>
                  </a:extLst>
                </a:gridCol>
                <a:gridCol w="1535179">
                  <a:extLst>
                    <a:ext uri="{9D8B030D-6E8A-4147-A177-3AD203B41FA5}">
                      <a16:colId xmlns:a16="http://schemas.microsoft.com/office/drawing/2014/main" val="3489599862"/>
                    </a:ext>
                  </a:extLst>
                </a:gridCol>
              </a:tblGrid>
              <a:tr h="609600">
                <a:tc>
                  <a:txBody>
                    <a:bodyPr/>
                    <a:lstStyle/>
                    <a:p>
                      <a:endParaRPr lang="en-US" sz="1600" dirty="0">
                        <a:latin typeface="+mn-lt"/>
                      </a:endParaRPr>
                    </a:p>
                  </a:txBody>
                  <a:tcPr marL="121920" marR="121920" marT="60960" marB="60960"/>
                </a:tc>
                <a:tc>
                  <a:txBody>
                    <a:bodyPr/>
                    <a:lstStyle/>
                    <a:p>
                      <a:pPr algn="ctr"/>
                      <a:r>
                        <a:rPr lang="en-US" sz="1600" dirty="0">
                          <a:latin typeface="+mn-lt"/>
                        </a:rPr>
                        <a:t>T-</a:t>
                      </a:r>
                      <a:r>
                        <a:rPr lang="en-US" sz="1600" dirty="0" err="1">
                          <a:latin typeface="+mn-lt"/>
                        </a:rPr>
                        <a:t>DXd</a:t>
                      </a:r>
                      <a:endParaRPr lang="en-US" sz="1600" dirty="0">
                        <a:latin typeface="+mn-lt"/>
                      </a:endParaRPr>
                    </a:p>
                    <a:p>
                      <a:pPr algn="ctr"/>
                      <a:r>
                        <a:rPr lang="en-US" sz="1600" dirty="0">
                          <a:latin typeface="+mn-lt"/>
                        </a:rPr>
                        <a:t>HER2</a:t>
                      </a:r>
                    </a:p>
                  </a:txBody>
                  <a:tcPr marL="121920" marR="121920" marT="60960" marB="60960"/>
                </a:tc>
                <a:tc>
                  <a:txBody>
                    <a:bodyPr/>
                    <a:lstStyle/>
                    <a:p>
                      <a:pPr algn="ctr"/>
                      <a:r>
                        <a:rPr lang="en-US" sz="1600" dirty="0">
                          <a:latin typeface="+mn-lt"/>
                        </a:rPr>
                        <a:t>R-</a:t>
                      </a:r>
                      <a:r>
                        <a:rPr lang="en-US" sz="1600" dirty="0" err="1">
                          <a:latin typeface="+mn-lt"/>
                        </a:rPr>
                        <a:t>DXd</a:t>
                      </a:r>
                      <a:endParaRPr lang="en-US" sz="1600" dirty="0">
                        <a:latin typeface="+mn-lt"/>
                      </a:endParaRPr>
                    </a:p>
                    <a:p>
                      <a:pPr algn="ctr"/>
                      <a:r>
                        <a:rPr lang="en-US" sz="1600" dirty="0">
                          <a:latin typeface="+mn-lt"/>
                        </a:rPr>
                        <a:t>CDH6</a:t>
                      </a:r>
                    </a:p>
                  </a:txBody>
                  <a:tcPr marL="121920" marR="121920" marT="60960" marB="60960">
                    <a:solidFill>
                      <a:srgbClr val="FF0000"/>
                    </a:solidFill>
                  </a:tcPr>
                </a:tc>
                <a:tc>
                  <a:txBody>
                    <a:bodyPr/>
                    <a:lstStyle/>
                    <a:p>
                      <a:pPr algn="ctr"/>
                      <a:r>
                        <a:rPr lang="en-US" sz="1600" dirty="0">
                          <a:solidFill>
                            <a:srgbClr val="0070C0"/>
                          </a:solidFill>
                          <a:latin typeface="+mn-lt"/>
                        </a:rPr>
                        <a:t>Rina-S</a:t>
                      </a:r>
                    </a:p>
                    <a:p>
                      <a:pPr algn="ctr"/>
                      <a:r>
                        <a:rPr lang="en-US" sz="1600" dirty="0" err="1">
                          <a:solidFill>
                            <a:srgbClr val="0070C0"/>
                          </a:solidFill>
                          <a:latin typeface="+mn-lt"/>
                        </a:rPr>
                        <a:t>FRa</a:t>
                      </a:r>
                      <a:endParaRPr lang="en-US" sz="1600" dirty="0">
                        <a:solidFill>
                          <a:srgbClr val="0070C0"/>
                        </a:solidFill>
                        <a:latin typeface="+mn-lt"/>
                      </a:endParaRPr>
                    </a:p>
                  </a:txBody>
                  <a:tcPr marL="121920" marR="121920" marT="60960" marB="60960">
                    <a:solidFill>
                      <a:schemeClr val="accent5">
                        <a:lumMod val="60000"/>
                        <a:lumOff val="40000"/>
                      </a:schemeClr>
                    </a:solidFill>
                  </a:tcPr>
                </a:tc>
                <a:tc>
                  <a:txBody>
                    <a:bodyPr/>
                    <a:lstStyle/>
                    <a:p>
                      <a:pPr algn="ctr"/>
                      <a:r>
                        <a:rPr lang="en-US" sz="1600" dirty="0">
                          <a:solidFill>
                            <a:srgbClr val="0070C0"/>
                          </a:solidFill>
                          <a:latin typeface="+mn-lt"/>
                        </a:rPr>
                        <a:t>AZD5335</a:t>
                      </a:r>
                    </a:p>
                    <a:p>
                      <a:pPr algn="ctr"/>
                      <a:r>
                        <a:rPr lang="en-US" sz="1600" dirty="0" err="1">
                          <a:solidFill>
                            <a:srgbClr val="0070C0"/>
                          </a:solidFill>
                          <a:latin typeface="+mn-lt"/>
                        </a:rPr>
                        <a:t>FRa</a:t>
                      </a:r>
                      <a:endParaRPr lang="en-US" sz="1600" dirty="0">
                        <a:solidFill>
                          <a:srgbClr val="0070C0"/>
                        </a:solidFill>
                        <a:latin typeface="+mn-lt"/>
                      </a:endParaRPr>
                    </a:p>
                  </a:txBody>
                  <a:tcPr marL="121920" marR="121920" marT="60960" marB="60960">
                    <a:solidFill>
                      <a:schemeClr val="accent5">
                        <a:lumMod val="60000"/>
                        <a:lumOff val="40000"/>
                      </a:schemeClr>
                    </a:solidFill>
                  </a:tcPr>
                </a:tc>
                <a:tc>
                  <a:txBody>
                    <a:bodyPr/>
                    <a:lstStyle/>
                    <a:p>
                      <a:pPr algn="ctr"/>
                      <a:r>
                        <a:rPr lang="en-US" sz="1600" dirty="0">
                          <a:latin typeface="+mn-lt"/>
                        </a:rPr>
                        <a:t>HS-20089</a:t>
                      </a:r>
                    </a:p>
                    <a:p>
                      <a:pPr algn="ctr"/>
                      <a:r>
                        <a:rPr lang="en-US" sz="1600" dirty="0">
                          <a:latin typeface="+mn-lt"/>
                        </a:rPr>
                        <a:t>B7-HR</a:t>
                      </a:r>
                    </a:p>
                  </a:txBody>
                  <a:tcPr marL="121920" marR="121920" marT="60960" marB="60960">
                    <a:solidFill>
                      <a:schemeClr val="tx1"/>
                    </a:solidFill>
                  </a:tcPr>
                </a:tc>
                <a:tc>
                  <a:txBody>
                    <a:bodyPr/>
                    <a:lstStyle/>
                    <a:p>
                      <a:pPr algn="ctr"/>
                      <a:r>
                        <a:rPr lang="en-US" sz="1600" dirty="0">
                          <a:latin typeface="+mn-lt"/>
                        </a:rPr>
                        <a:t>TUB-040</a:t>
                      </a:r>
                    </a:p>
                    <a:p>
                      <a:pPr algn="ctr"/>
                      <a:r>
                        <a:rPr lang="en-US" sz="1600" dirty="0">
                          <a:latin typeface="+mn-lt"/>
                        </a:rPr>
                        <a:t>NaPi2b</a:t>
                      </a:r>
                    </a:p>
                  </a:txBody>
                  <a:tcPr marL="121920" marR="121920" marT="60960" marB="60960">
                    <a:solidFill>
                      <a:schemeClr val="accent2">
                        <a:lumMod val="75000"/>
                      </a:schemeClr>
                    </a:solidFill>
                  </a:tcPr>
                </a:tc>
                <a:extLst>
                  <a:ext uri="{0D108BD9-81ED-4DB2-BD59-A6C34878D82A}">
                    <a16:rowId xmlns:a16="http://schemas.microsoft.com/office/drawing/2014/main" val="1350171264"/>
                  </a:ext>
                </a:extLst>
              </a:tr>
              <a:tr h="408787">
                <a:tc>
                  <a:txBody>
                    <a:bodyPr/>
                    <a:lstStyle/>
                    <a:p>
                      <a:r>
                        <a:rPr lang="en-US" sz="1600" b="1" dirty="0">
                          <a:latin typeface="+mn-lt"/>
                        </a:rPr>
                        <a:t>Population</a:t>
                      </a:r>
                    </a:p>
                  </a:txBody>
                  <a:tcPr marL="121920" marR="121920" marT="60960" marB="60960"/>
                </a:tc>
                <a:tc>
                  <a:txBody>
                    <a:bodyPr/>
                    <a:lstStyle/>
                    <a:p>
                      <a:pPr algn="ctr"/>
                      <a:r>
                        <a:rPr lang="en-US" sz="1600" dirty="0">
                          <a:latin typeface="+mn-lt"/>
                        </a:rPr>
                        <a:t>EOC</a:t>
                      </a:r>
                    </a:p>
                  </a:txBody>
                  <a:tcPr marL="121920" marR="121920" marT="60960" marB="60960"/>
                </a:tc>
                <a:tc>
                  <a:txBody>
                    <a:bodyPr/>
                    <a:lstStyle/>
                    <a:p>
                      <a:pPr algn="ctr"/>
                      <a:r>
                        <a:rPr lang="en-US" sz="1600" dirty="0">
                          <a:latin typeface="+mn-lt"/>
                        </a:rPr>
                        <a:t>HGSC/HGEC</a:t>
                      </a:r>
                    </a:p>
                  </a:txBody>
                  <a:tcPr marL="121920" marR="121920" marT="60960" marB="6096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mn-lt"/>
                        </a:rPr>
                        <a:t>EOC</a:t>
                      </a:r>
                    </a:p>
                  </a:txBody>
                  <a:tcPr marL="121920" marR="121920" marT="60960" marB="6096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mn-lt"/>
                        </a:rPr>
                        <a:t>EOC</a:t>
                      </a:r>
                    </a:p>
                  </a:txBody>
                  <a:tcPr marL="121920" marR="121920" marT="60960" marB="60960"/>
                </a:tc>
                <a:tc>
                  <a:txBody>
                    <a:bodyPr/>
                    <a:lstStyle/>
                    <a:p>
                      <a:pPr algn="ctr"/>
                      <a:r>
                        <a:rPr lang="en-US" sz="1600" dirty="0">
                          <a:latin typeface="+mn-lt"/>
                        </a:rPr>
                        <a:t>EOC</a:t>
                      </a:r>
                    </a:p>
                  </a:txBody>
                  <a:tcPr marL="121920" marR="121920" marT="60960" marB="60960"/>
                </a:tc>
                <a:tc>
                  <a:txBody>
                    <a:bodyPr/>
                    <a:lstStyle/>
                    <a:p>
                      <a:pPr algn="ctr"/>
                      <a:r>
                        <a:rPr lang="en-US" sz="1600" dirty="0">
                          <a:latin typeface="+mn-lt"/>
                        </a:rPr>
                        <a:t>HGSC</a:t>
                      </a:r>
                    </a:p>
                  </a:txBody>
                  <a:tcPr marL="121920" marR="121920" marT="60960" marB="60960"/>
                </a:tc>
                <a:extLst>
                  <a:ext uri="{0D108BD9-81ED-4DB2-BD59-A6C34878D82A}">
                    <a16:rowId xmlns:a16="http://schemas.microsoft.com/office/drawing/2014/main" val="2136773095"/>
                  </a:ext>
                </a:extLst>
              </a:tr>
              <a:tr h="624389">
                <a:tc>
                  <a:txBody>
                    <a:bodyPr/>
                    <a:lstStyle/>
                    <a:p>
                      <a:r>
                        <a:rPr lang="en-US" sz="1600" b="1" dirty="0">
                          <a:latin typeface="+mn-lt"/>
                        </a:rPr>
                        <a:t>Prior Regimen</a:t>
                      </a:r>
                    </a:p>
                    <a:p>
                      <a:r>
                        <a:rPr lang="en-US" sz="1600" b="1" dirty="0">
                          <a:latin typeface="+mn-lt"/>
                        </a:rPr>
                        <a:t>(1L/2L/3L)</a:t>
                      </a:r>
                    </a:p>
                  </a:txBody>
                  <a:tcPr marL="121920" marR="121920" marT="60960" marB="6096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mn-lt"/>
                        </a:rPr>
                        <a:t>Median 3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mn-lt"/>
                        </a:rPr>
                        <a:t>(1-12)</a:t>
                      </a:r>
                    </a:p>
                  </a:txBody>
                  <a:tcPr marL="121920" marR="121920" marT="60960" marB="60960"/>
                </a:tc>
                <a:tc>
                  <a:txBody>
                    <a:bodyPr/>
                    <a:lstStyle/>
                    <a:p>
                      <a:pPr algn="ctr"/>
                      <a:r>
                        <a:rPr lang="en-US" sz="1600" dirty="0">
                          <a:latin typeface="+mn-lt"/>
                        </a:rPr>
                        <a:t>9%/39%/51%</a:t>
                      </a:r>
                    </a:p>
                  </a:txBody>
                  <a:tcPr marL="121920" marR="121920" marT="60960" marB="6096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mn-lt"/>
                        </a:rPr>
                        <a:t>Median 3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mn-lt"/>
                        </a:rPr>
                        <a:t>(1-5)</a:t>
                      </a:r>
                    </a:p>
                  </a:txBody>
                  <a:tcPr marL="121920" marR="121920" marT="60960" marB="6096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mn-lt"/>
                        </a:rPr>
                        <a:t>Median 3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mn-lt"/>
                        </a:rPr>
                        <a:t>(1-9)</a:t>
                      </a:r>
                    </a:p>
                  </a:txBody>
                  <a:tcPr marL="121920" marR="121920" marT="60960" marB="6096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mn-lt"/>
                        </a:rPr>
                        <a:t>Median 3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mn-lt"/>
                        </a:rPr>
                        <a:t>(1-9)</a:t>
                      </a:r>
                    </a:p>
                  </a:txBody>
                  <a:tcPr marL="121920" marR="121920" marT="60960" marB="6096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mn-lt"/>
                        </a:rPr>
                        <a:t>Median 4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mn-lt"/>
                        </a:rPr>
                        <a:t>(1-7)</a:t>
                      </a:r>
                    </a:p>
                  </a:txBody>
                  <a:tcPr marL="121920" marR="121920" marT="60960" marB="60960"/>
                </a:tc>
                <a:extLst>
                  <a:ext uri="{0D108BD9-81ED-4DB2-BD59-A6C34878D82A}">
                    <a16:rowId xmlns:a16="http://schemas.microsoft.com/office/drawing/2014/main" val="2995286539"/>
                  </a:ext>
                </a:extLst>
              </a:tr>
              <a:tr h="419944">
                <a:tc>
                  <a:txBody>
                    <a:bodyPr/>
                    <a:lstStyle/>
                    <a:p>
                      <a:r>
                        <a:rPr lang="en-US" sz="1600" b="1" dirty="0">
                          <a:latin typeface="+mn-lt"/>
                        </a:rPr>
                        <a:t>PFI &lt; 3 </a:t>
                      </a:r>
                      <a:r>
                        <a:rPr lang="en-US" sz="1600" b="1" dirty="0" err="1">
                          <a:latin typeface="+mn-lt"/>
                        </a:rPr>
                        <a:t>mo</a:t>
                      </a:r>
                      <a:endParaRPr lang="en-US" sz="1600" b="1" dirty="0">
                        <a:latin typeface="+mn-lt"/>
                      </a:endParaRPr>
                    </a:p>
                  </a:txBody>
                  <a:tcPr marL="121920" marR="121920" marT="60960" marB="6096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mn-lt"/>
                          <a:ea typeface="+mn-ea"/>
                          <a:cs typeface="+mn-cs"/>
                        </a:rPr>
                        <a:t>--</a:t>
                      </a:r>
                    </a:p>
                  </a:txBody>
                  <a:tcPr marL="121920" marR="121920" marT="60960" marB="60960"/>
                </a:tc>
                <a:tc>
                  <a:txBody>
                    <a:bodyPr/>
                    <a:lstStyle/>
                    <a:p>
                      <a:pPr algn="ctr"/>
                      <a:r>
                        <a:rPr lang="en-US" sz="1600" dirty="0">
                          <a:latin typeface="+mn-lt"/>
                        </a:rPr>
                        <a:t>44%</a:t>
                      </a:r>
                    </a:p>
                  </a:txBody>
                  <a:tcPr marL="121920" marR="121920" marT="60960" marB="60960"/>
                </a:tc>
                <a:tc>
                  <a:txBody>
                    <a:bodyPr/>
                    <a:lstStyle/>
                    <a:p>
                      <a:pPr algn="ctr"/>
                      <a:r>
                        <a:rPr lang="en-US" sz="1600" dirty="0">
                          <a:latin typeface="+mn-lt"/>
                        </a:rPr>
                        <a:t>--</a:t>
                      </a:r>
                    </a:p>
                  </a:txBody>
                  <a:tcPr marL="121920" marR="121920" marT="60960" marB="6096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mn-lt"/>
                        </a:rPr>
                        <a:t> --</a:t>
                      </a:r>
                    </a:p>
                  </a:txBody>
                  <a:tcPr marL="121920" marR="121920" marT="60960" marB="60960"/>
                </a:tc>
                <a:tc>
                  <a:txBody>
                    <a:bodyPr/>
                    <a:lstStyle/>
                    <a:p>
                      <a:pPr algn="ctr"/>
                      <a:r>
                        <a:rPr lang="en-US" sz="1600" dirty="0">
                          <a:latin typeface="+mn-lt"/>
                        </a:rPr>
                        <a:t>46%</a:t>
                      </a:r>
                    </a:p>
                  </a:txBody>
                  <a:tcPr marL="121920" marR="121920" marT="60960" marB="60960"/>
                </a:tc>
                <a:tc>
                  <a:txBody>
                    <a:bodyPr/>
                    <a:lstStyle/>
                    <a:p>
                      <a:pPr algn="ctr"/>
                      <a:r>
                        <a:rPr lang="en-US" sz="1600" dirty="0">
                          <a:latin typeface="+mn-lt"/>
                        </a:rPr>
                        <a:t>--</a:t>
                      </a:r>
                    </a:p>
                  </a:txBody>
                  <a:tcPr marL="121920" marR="121920" marT="60960" marB="60960"/>
                </a:tc>
                <a:extLst>
                  <a:ext uri="{0D108BD9-81ED-4DB2-BD59-A6C34878D82A}">
                    <a16:rowId xmlns:a16="http://schemas.microsoft.com/office/drawing/2014/main" val="2243610646"/>
                  </a:ext>
                </a:extLst>
              </a:tr>
              <a:tr h="419944">
                <a:tc>
                  <a:txBody>
                    <a:bodyPr/>
                    <a:lstStyle/>
                    <a:p>
                      <a:r>
                        <a:rPr lang="en-US" sz="1600" b="1" dirty="0">
                          <a:latin typeface="+mn-lt"/>
                        </a:rPr>
                        <a:t>Prior </a:t>
                      </a:r>
                      <a:r>
                        <a:rPr lang="en-US" sz="1600" b="1" dirty="0" err="1">
                          <a:latin typeface="+mn-lt"/>
                        </a:rPr>
                        <a:t>PARPi</a:t>
                      </a:r>
                      <a:endParaRPr lang="en-US" sz="1600" b="1" dirty="0">
                        <a:latin typeface="+mn-lt"/>
                      </a:endParaRPr>
                    </a:p>
                  </a:txBody>
                  <a:tcPr marL="121920" marR="121920" marT="60960" marB="6096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mn-lt"/>
                          <a:ea typeface="+mn-ea"/>
                          <a:cs typeface="+mn-cs"/>
                        </a:rPr>
                        <a:t>--</a:t>
                      </a:r>
                    </a:p>
                  </a:txBody>
                  <a:tcPr marL="121920" marR="121920" marT="60960" marB="60960"/>
                </a:tc>
                <a:tc>
                  <a:txBody>
                    <a:bodyPr/>
                    <a:lstStyle/>
                    <a:p>
                      <a:pPr algn="ctr"/>
                      <a:r>
                        <a:rPr lang="en-US" sz="1600" dirty="0">
                          <a:latin typeface="+mn-lt"/>
                        </a:rPr>
                        <a:t>70%</a:t>
                      </a:r>
                    </a:p>
                  </a:txBody>
                  <a:tcPr marL="121920" marR="121920" marT="60960" marB="60960"/>
                </a:tc>
                <a:tc>
                  <a:txBody>
                    <a:bodyPr/>
                    <a:lstStyle/>
                    <a:p>
                      <a:pPr algn="ctr"/>
                      <a:r>
                        <a:rPr lang="en-US" sz="1600" dirty="0">
                          <a:latin typeface="+mn-lt"/>
                        </a:rPr>
                        <a:t>64%</a:t>
                      </a:r>
                    </a:p>
                  </a:txBody>
                  <a:tcPr marL="121920" marR="121920" marT="60960" marB="6096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mn-lt"/>
                        </a:rPr>
                        <a:t>63%</a:t>
                      </a:r>
                    </a:p>
                  </a:txBody>
                  <a:tcPr marL="121920" marR="121920" marT="60960" marB="60960"/>
                </a:tc>
                <a:tc>
                  <a:txBody>
                    <a:bodyPr/>
                    <a:lstStyle/>
                    <a:p>
                      <a:pPr algn="ctr"/>
                      <a:r>
                        <a:rPr lang="en-US" sz="1600" dirty="0">
                          <a:latin typeface="+mn-lt"/>
                        </a:rPr>
                        <a:t>73%</a:t>
                      </a:r>
                    </a:p>
                  </a:txBody>
                  <a:tcPr marL="121920" marR="121920" marT="60960" marB="60960"/>
                </a:tc>
                <a:tc>
                  <a:txBody>
                    <a:bodyPr/>
                    <a:lstStyle/>
                    <a:p>
                      <a:pPr algn="ctr"/>
                      <a:r>
                        <a:rPr lang="en-US" sz="1600" dirty="0">
                          <a:latin typeface="+mn-lt"/>
                        </a:rPr>
                        <a:t>--</a:t>
                      </a:r>
                    </a:p>
                  </a:txBody>
                  <a:tcPr marL="121920" marR="121920" marT="60960" marB="60960"/>
                </a:tc>
                <a:extLst>
                  <a:ext uri="{0D108BD9-81ED-4DB2-BD59-A6C34878D82A}">
                    <a16:rowId xmlns:a16="http://schemas.microsoft.com/office/drawing/2014/main" val="2330154627"/>
                  </a:ext>
                </a:extLst>
              </a:tr>
              <a:tr h="419944">
                <a:tc>
                  <a:txBody>
                    <a:bodyPr/>
                    <a:lstStyle/>
                    <a:p>
                      <a:r>
                        <a:rPr lang="en-US" sz="1600" b="1" dirty="0">
                          <a:latin typeface="+mn-lt"/>
                        </a:rPr>
                        <a:t>Prior Bev</a:t>
                      </a:r>
                    </a:p>
                  </a:txBody>
                  <a:tcPr marL="121920" marR="121920" marT="60960" marB="6096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mn-lt"/>
                          <a:ea typeface="+mn-ea"/>
                          <a:cs typeface="+mn-cs"/>
                        </a:rPr>
                        <a:t>--</a:t>
                      </a:r>
                      <a:endParaRPr kumimoji="0" lang="en-US" sz="1600" b="0" i="0" u="none" strike="noStrike" kern="1200" cap="none" spc="0" normalizeH="0" baseline="0" noProof="0" dirty="0">
                        <a:ln>
                          <a:noFill/>
                        </a:ln>
                        <a:solidFill>
                          <a:prstClr val="black"/>
                        </a:solidFill>
                        <a:effectLst/>
                        <a:uLnTx/>
                        <a:uFillTx/>
                        <a:latin typeface="+mn-lt"/>
                        <a:ea typeface="+mn-ea"/>
                        <a:cs typeface="+mn-cs"/>
                      </a:endParaRPr>
                    </a:p>
                  </a:txBody>
                  <a:tcPr marL="121920" marR="121920" marT="60960" marB="60960"/>
                </a:tc>
                <a:tc>
                  <a:txBody>
                    <a:bodyPr/>
                    <a:lstStyle/>
                    <a:p>
                      <a:pPr algn="ctr"/>
                      <a:r>
                        <a:rPr lang="en-US" sz="1600" dirty="0">
                          <a:latin typeface="+mn-lt"/>
                        </a:rPr>
                        <a:t>83%</a:t>
                      </a:r>
                    </a:p>
                  </a:txBody>
                  <a:tcPr marL="121920" marR="121920" marT="60960" marB="60960"/>
                </a:tc>
                <a:tc>
                  <a:txBody>
                    <a:bodyPr/>
                    <a:lstStyle/>
                    <a:p>
                      <a:pPr algn="ctr"/>
                      <a:r>
                        <a:rPr lang="en-US" sz="1600" dirty="0">
                          <a:latin typeface="+mn-lt"/>
                        </a:rPr>
                        <a:t>90%</a:t>
                      </a:r>
                    </a:p>
                  </a:txBody>
                  <a:tcPr marL="121920" marR="121920" marT="60960" marB="60960"/>
                </a:tc>
                <a:tc>
                  <a:txBody>
                    <a:bodyPr/>
                    <a:lstStyle/>
                    <a:p>
                      <a:pPr algn="ctr"/>
                      <a:r>
                        <a:rPr lang="en-US" sz="1600" dirty="0">
                          <a:latin typeface="+mn-lt"/>
                        </a:rPr>
                        <a:t>69%</a:t>
                      </a:r>
                    </a:p>
                  </a:txBody>
                  <a:tcPr marL="121920" marR="121920" marT="60960" marB="60960"/>
                </a:tc>
                <a:tc>
                  <a:txBody>
                    <a:bodyPr/>
                    <a:lstStyle/>
                    <a:p>
                      <a:pPr algn="ctr"/>
                      <a:r>
                        <a:rPr lang="en-US" sz="1600" dirty="0">
                          <a:latin typeface="+mn-lt"/>
                        </a:rPr>
                        <a:t>73%</a:t>
                      </a:r>
                    </a:p>
                  </a:txBody>
                  <a:tcPr marL="121920" marR="121920" marT="60960" marB="60960"/>
                </a:tc>
                <a:tc>
                  <a:txBody>
                    <a:bodyPr/>
                    <a:lstStyle/>
                    <a:p>
                      <a:pPr algn="ctr"/>
                      <a:r>
                        <a:rPr lang="en-US" sz="1600" dirty="0">
                          <a:latin typeface="+mn-lt"/>
                        </a:rPr>
                        <a:t>84%</a:t>
                      </a:r>
                    </a:p>
                  </a:txBody>
                  <a:tcPr marL="121920" marR="121920" marT="60960" marB="60960"/>
                </a:tc>
                <a:extLst>
                  <a:ext uri="{0D108BD9-81ED-4DB2-BD59-A6C34878D82A}">
                    <a16:rowId xmlns:a16="http://schemas.microsoft.com/office/drawing/2014/main" val="1896491162"/>
                  </a:ext>
                </a:extLst>
              </a:tr>
              <a:tr h="419944">
                <a:tc>
                  <a:txBody>
                    <a:bodyPr/>
                    <a:lstStyle/>
                    <a:p>
                      <a:r>
                        <a:rPr lang="en-US" sz="1600" b="1" dirty="0">
                          <a:latin typeface="+mn-lt"/>
                        </a:rPr>
                        <a:t>Prior </a:t>
                      </a:r>
                      <a:r>
                        <a:rPr lang="en-US" sz="1600" b="1" dirty="0" err="1">
                          <a:latin typeface="+mn-lt"/>
                        </a:rPr>
                        <a:t>Mirv</a:t>
                      </a:r>
                      <a:endParaRPr lang="en-US" sz="1600" b="1" dirty="0">
                        <a:latin typeface="+mn-lt"/>
                      </a:endParaRPr>
                    </a:p>
                  </a:txBody>
                  <a:tcPr marL="121920" marR="121920" marT="60960" marB="6096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mn-lt"/>
                          <a:ea typeface="+mn-ea"/>
                          <a:cs typeface="+mn-cs"/>
                        </a:rPr>
                        <a:t>--</a:t>
                      </a:r>
                    </a:p>
                  </a:txBody>
                  <a:tcPr marL="121920" marR="121920" marT="60960" marB="60960"/>
                </a:tc>
                <a:tc>
                  <a:txBody>
                    <a:bodyPr/>
                    <a:lstStyle/>
                    <a:p>
                      <a:pPr algn="ctr"/>
                      <a:r>
                        <a:rPr lang="en-US" sz="1600" dirty="0">
                          <a:latin typeface="+mn-lt"/>
                        </a:rPr>
                        <a:t>3%</a:t>
                      </a:r>
                    </a:p>
                  </a:txBody>
                  <a:tcPr marL="121920" marR="121920" marT="60960" marB="60960"/>
                </a:tc>
                <a:tc>
                  <a:txBody>
                    <a:bodyPr/>
                    <a:lstStyle/>
                    <a:p>
                      <a:pPr algn="ctr"/>
                      <a:r>
                        <a:rPr lang="en-US" sz="1600" dirty="0">
                          <a:latin typeface="+mn-lt"/>
                        </a:rPr>
                        <a:t>19%</a:t>
                      </a:r>
                    </a:p>
                  </a:txBody>
                  <a:tcPr marL="121920" marR="121920" marT="60960" marB="60960"/>
                </a:tc>
                <a:tc>
                  <a:txBody>
                    <a:bodyPr/>
                    <a:lstStyle/>
                    <a:p>
                      <a:pPr algn="ctr"/>
                      <a:r>
                        <a:rPr lang="en-US" sz="1600" dirty="0">
                          <a:latin typeface="+mn-lt"/>
                        </a:rPr>
                        <a:t>4%*</a:t>
                      </a:r>
                    </a:p>
                  </a:txBody>
                  <a:tcPr marL="121920" marR="121920" marT="60960" marB="60960"/>
                </a:tc>
                <a:tc>
                  <a:txBody>
                    <a:bodyPr/>
                    <a:lstStyle/>
                    <a:p>
                      <a:pPr algn="ctr"/>
                      <a:r>
                        <a:rPr lang="en-US" sz="1600" dirty="0">
                          <a:latin typeface="+mn-lt"/>
                        </a:rPr>
                        <a:t>--</a:t>
                      </a:r>
                    </a:p>
                  </a:txBody>
                  <a:tcPr marL="121920" marR="121920" marT="60960" marB="60960"/>
                </a:tc>
                <a:tc>
                  <a:txBody>
                    <a:bodyPr/>
                    <a:lstStyle/>
                    <a:p>
                      <a:pPr algn="ctr"/>
                      <a:r>
                        <a:rPr lang="en-US" sz="1600" dirty="0">
                          <a:latin typeface="+mn-lt"/>
                        </a:rPr>
                        <a:t>13%</a:t>
                      </a:r>
                    </a:p>
                  </a:txBody>
                  <a:tcPr marL="121920" marR="121920" marT="60960" marB="60960"/>
                </a:tc>
                <a:extLst>
                  <a:ext uri="{0D108BD9-81ED-4DB2-BD59-A6C34878D82A}">
                    <a16:rowId xmlns:a16="http://schemas.microsoft.com/office/drawing/2014/main" val="259686151"/>
                  </a:ext>
                </a:extLst>
              </a:tr>
              <a:tr h="419944">
                <a:tc>
                  <a:txBody>
                    <a:bodyPr/>
                    <a:lstStyle/>
                    <a:p>
                      <a:r>
                        <a:rPr lang="en-US" sz="1600" b="1" dirty="0">
                          <a:latin typeface="+mn-lt"/>
                        </a:rPr>
                        <a:t>ORR (%) </a:t>
                      </a:r>
                    </a:p>
                  </a:txBody>
                  <a:tcPr marL="121920" marR="121920" marT="60960" marB="60960"/>
                </a:tc>
                <a:tc>
                  <a:txBody>
                    <a:bodyPr/>
                    <a:lstStyle/>
                    <a:p>
                      <a:pPr algn="ctr"/>
                      <a:r>
                        <a:rPr lang="en-US" sz="1600" dirty="0">
                          <a:latin typeface="+mn-lt"/>
                        </a:rPr>
                        <a:t>64% 3+/37% 2+</a:t>
                      </a:r>
                    </a:p>
                  </a:txBody>
                  <a:tcPr marL="121920" marR="121920" marT="60960" marB="60960"/>
                </a:tc>
                <a:tc>
                  <a:txBody>
                    <a:bodyPr/>
                    <a:lstStyle/>
                    <a:p>
                      <a:pPr algn="ctr"/>
                      <a:r>
                        <a:rPr lang="en-US" sz="1600" dirty="0">
                          <a:latin typeface="+mn-lt"/>
                        </a:rPr>
                        <a:t>44-57%</a:t>
                      </a:r>
                    </a:p>
                  </a:txBody>
                  <a:tcPr marL="121920" marR="121920" marT="60960" marB="60960"/>
                </a:tc>
                <a:tc>
                  <a:txBody>
                    <a:bodyPr/>
                    <a:lstStyle/>
                    <a:p>
                      <a:pPr algn="ctr"/>
                      <a:r>
                        <a:rPr lang="en-US" sz="1600" dirty="0">
                          <a:latin typeface="+mn-lt"/>
                        </a:rPr>
                        <a:t>23-56%</a:t>
                      </a:r>
                    </a:p>
                  </a:txBody>
                  <a:tcPr marL="121920" marR="121920" marT="60960" marB="60960"/>
                </a:tc>
                <a:tc>
                  <a:txBody>
                    <a:bodyPr/>
                    <a:lstStyle/>
                    <a:p>
                      <a:pPr algn="ctr"/>
                      <a:r>
                        <a:rPr lang="en-US" sz="1600" dirty="0">
                          <a:latin typeface="+mn-lt"/>
                        </a:rPr>
                        <a:t>54%</a:t>
                      </a:r>
                    </a:p>
                  </a:txBody>
                  <a:tcPr marL="121920" marR="121920" marT="60960" marB="60960"/>
                </a:tc>
                <a:tc>
                  <a:txBody>
                    <a:bodyPr/>
                    <a:lstStyle/>
                    <a:p>
                      <a:pPr algn="ctr"/>
                      <a:r>
                        <a:rPr lang="en-US" sz="1600" dirty="0">
                          <a:latin typeface="+mn-lt"/>
                        </a:rPr>
                        <a:t>48%</a:t>
                      </a:r>
                    </a:p>
                  </a:txBody>
                  <a:tcPr marL="121920" marR="121920" marT="60960" marB="60960"/>
                </a:tc>
                <a:tc>
                  <a:txBody>
                    <a:bodyPr/>
                    <a:lstStyle/>
                    <a:p>
                      <a:pPr algn="ctr"/>
                      <a:r>
                        <a:rPr lang="en-US" sz="1600" dirty="0">
                          <a:latin typeface="+mn-lt"/>
                        </a:rPr>
                        <a:t>55%</a:t>
                      </a:r>
                    </a:p>
                  </a:txBody>
                  <a:tcPr marL="121920" marR="121920" marT="60960" marB="60960"/>
                </a:tc>
                <a:extLst>
                  <a:ext uri="{0D108BD9-81ED-4DB2-BD59-A6C34878D82A}">
                    <a16:rowId xmlns:a16="http://schemas.microsoft.com/office/drawing/2014/main" val="4070910796"/>
                  </a:ext>
                </a:extLst>
              </a:tr>
              <a:tr h="419944">
                <a:tc>
                  <a:txBody>
                    <a:bodyPr/>
                    <a:lstStyle/>
                    <a:p>
                      <a:r>
                        <a:rPr lang="en-US" sz="1600" b="1" dirty="0">
                          <a:latin typeface="+mn-lt"/>
                        </a:rPr>
                        <a:t>Median </a:t>
                      </a:r>
                      <a:r>
                        <a:rPr lang="en-US" sz="1600" b="1" dirty="0" err="1">
                          <a:latin typeface="+mn-lt"/>
                        </a:rPr>
                        <a:t>DoR</a:t>
                      </a:r>
                      <a:r>
                        <a:rPr lang="en-US" sz="1600" b="1" dirty="0">
                          <a:latin typeface="+mn-lt"/>
                        </a:rPr>
                        <a:t> (</a:t>
                      </a:r>
                      <a:r>
                        <a:rPr lang="en-US" sz="1600" b="1" dirty="0" err="1">
                          <a:latin typeface="+mn-lt"/>
                        </a:rPr>
                        <a:t>mo</a:t>
                      </a:r>
                      <a:r>
                        <a:rPr lang="en-US" sz="1600" b="1" dirty="0">
                          <a:latin typeface="+mn-lt"/>
                        </a:rPr>
                        <a:t>)</a:t>
                      </a:r>
                    </a:p>
                  </a:txBody>
                  <a:tcPr marL="121920" marR="121920" marT="60960" marB="60960"/>
                </a:tc>
                <a:tc>
                  <a:txBody>
                    <a:bodyPr/>
                    <a:lstStyle/>
                    <a:p>
                      <a:pPr algn="ctr"/>
                      <a:r>
                        <a:rPr lang="en-US" sz="1600" dirty="0">
                          <a:latin typeface="+mn-lt"/>
                        </a:rPr>
                        <a:t>11.3</a:t>
                      </a:r>
                    </a:p>
                  </a:txBody>
                  <a:tcPr marL="121920" marR="121920" marT="60960" marB="60960"/>
                </a:tc>
                <a:tc>
                  <a:txBody>
                    <a:bodyPr/>
                    <a:lstStyle/>
                    <a:p>
                      <a:pPr algn="ctr"/>
                      <a:r>
                        <a:rPr lang="en-US" sz="1600" dirty="0">
                          <a:latin typeface="+mn-lt"/>
                        </a:rPr>
                        <a:t>--</a:t>
                      </a:r>
                    </a:p>
                  </a:txBody>
                  <a:tcPr marL="121920" marR="121920" marT="60960" marB="60960"/>
                </a:tc>
                <a:tc>
                  <a:txBody>
                    <a:bodyPr/>
                    <a:lstStyle/>
                    <a:p>
                      <a:pPr algn="ctr"/>
                      <a:r>
                        <a:rPr lang="en-US" sz="1600" dirty="0">
                          <a:latin typeface="+mn-lt"/>
                        </a:rPr>
                        <a:t>NR</a:t>
                      </a:r>
                    </a:p>
                  </a:txBody>
                  <a:tcPr marL="121920" marR="121920" marT="60960" marB="60960"/>
                </a:tc>
                <a:tc>
                  <a:txBody>
                    <a:bodyPr/>
                    <a:lstStyle/>
                    <a:p>
                      <a:pPr algn="ctr"/>
                      <a:r>
                        <a:rPr lang="en-US" sz="1600" dirty="0">
                          <a:latin typeface="+mn-lt"/>
                        </a:rPr>
                        <a:t>--</a:t>
                      </a:r>
                    </a:p>
                  </a:txBody>
                  <a:tcPr marL="121920" marR="121920" marT="60960" marB="6096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mn-lt"/>
                        </a:rPr>
                        <a:t>6.8</a:t>
                      </a:r>
                    </a:p>
                  </a:txBody>
                  <a:tcPr marL="121920" marR="121920" marT="60960" marB="60960"/>
                </a:tc>
                <a:tc>
                  <a:txBody>
                    <a:bodyPr/>
                    <a:lstStyle/>
                    <a:p>
                      <a:pPr algn="ctr"/>
                      <a:r>
                        <a:rPr lang="en-US" sz="1600" dirty="0">
                          <a:latin typeface="+mn-lt"/>
                        </a:rPr>
                        <a:t>--</a:t>
                      </a:r>
                    </a:p>
                  </a:txBody>
                  <a:tcPr marL="121920" marR="121920" marT="60960" marB="60960"/>
                </a:tc>
                <a:extLst>
                  <a:ext uri="{0D108BD9-81ED-4DB2-BD59-A6C34878D82A}">
                    <a16:rowId xmlns:a16="http://schemas.microsoft.com/office/drawing/2014/main" val="3028237118"/>
                  </a:ext>
                </a:extLst>
              </a:tr>
              <a:tr h="419944">
                <a:tc>
                  <a:txBody>
                    <a:bodyPr/>
                    <a:lstStyle/>
                    <a:p>
                      <a:r>
                        <a:rPr lang="en-US" sz="1600" b="1" dirty="0">
                          <a:latin typeface="+mn-lt"/>
                        </a:rPr>
                        <a:t>Median PFS (</a:t>
                      </a:r>
                      <a:r>
                        <a:rPr lang="en-US" sz="1600" b="1" dirty="0" err="1">
                          <a:latin typeface="+mn-lt"/>
                        </a:rPr>
                        <a:t>mo</a:t>
                      </a:r>
                      <a:r>
                        <a:rPr lang="en-US" sz="1600" b="1" dirty="0">
                          <a:latin typeface="+mn-lt"/>
                        </a:rPr>
                        <a:t>)</a:t>
                      </a:r>
                    </a:p>
                  </a:txBody>
                  <a:tcPr marL="121920" marR="121920" marT="60960" marB="60960"/>
                </a:tc>
                <a:tc>
                  <a:txBody>
                    <a:bodyPr/>
                    <a:lstStyle/>
                    <a:p>
                      <a:pPr algn="ctr"/>
                      <a:r>
                        <a:rPr lang="en-US" sz="1600" dirty="0">
                          <a:latin typeface="+mn-lt"/>
                        </a:rPr>
                        <a:t>12.5 3+/5.9 all</a:t>
                      </a:r>
                    </a:p>
                  </a:txBody>
                  <a:tcPr marL="121920" marR="121920" marT="60960" marB="60960"/>
                </a:tc>
                <a:tc>
                  <a:txBody>
                    <a:bodyPr/>
                    <a:lstStyle/>
                    <a:p>
                      <a:pPr algn="ctr"/>
                      <a:r>
                        <a:rPr lang="en-US" sz="1600" dirty="0">
                          <a:latin typeface="+mn-lt"/>
                        </a:rPr>
                        <a:t>--</a:t>
                      </a:r>
                    </a:p>
                  </a:txBody>
                  <a:tcPr marL="121920" marR="121920" marT="60960" marB="60960"/>
                </a:tc>
                <a:tc>
                  <a:txBody>
                    <a:bodyPr/>
                    <a:lstStyle/>
                    <a:p>
                      <a:pPr algn="ctr"/>
                      <a:r>
                        <a:rPr lang="en-US" sz="1600" dirty="0">
                          <a:latin typeface="+mn-lt"/>
                        </a:rPr>
                        <a:t>--</a:t>
                      </a:r>
                    </a:p>
                  </a:txBody>
                  <a:tcPr marL="121920" marR="121920" marT="60960" marB="60960"/>
                </a:tc>
                <a:tc>
                  <a:txBody>
                    <a:bodyPr/>
                    <a:lstStyle/>
                    <a:p>
                      <a:pPr algn="ctr"/>
                      <a:r>
                        <a:rPr lang="en-US" sz="1600" dirty="0">
                          <a:latin typeface="+mn-lt"/>
                        </a:rPr>
                        <a:t>--</a:t>
                      </a:r>
                    </a:p>
                  </a:txBody>
                  <a:tcPr marL="121920" marR="121920" marT="60960" marB="60960"/>
                </a:tc>
                <a:tc>
                  <a:txBody>
                    <a:bodyPr/>
                    <a:lstStyle/>
                    <a:p>
                      <a:pPr algn="ctr"/>
                      <a:r>
                        <a:rPr lang="en-US" sz="1600" dirty="0">
                          <a:latin typeface="+mn-lt"/>
                        </a:rPr>
                        <a:t>6.4</a:t>
                      </a:r>
                    </a:p>
                  </a:txBody>
                  <a:tcPr marL="121920" marR="121920" marT="60960" marB="60960"/>
                </a:tc>
                <a:tc>
                  <a:txBody>
                    <a:bodyPr/>
                    <a:lstStyle/>
                    <a:p>
                      <a:pPr algn="ctr"/>
                      <a:r>
                        <a:rPr lang="en-US" sz="1600" dirty="0">
                          <a:latin typeface="+mn-lt"/>
                        </a:rPr>
                        <a:t>--</a:t>
                      </a:r>
                    </a:p>
                  </a:txBody>
                  <a:tcPr marL="121920" marR="121920" marT="60960" marB="60960"/>
                </a:tc>
                <a:extLst>
                  <a:ext uri="{0D108BD9-81ED-4DB2-BD59-A6C34878D82A}">
                    <a16:rowId xmlns:a16="http://schemas.microsoft.com/office/drawing/2014/main" val="3338177637"/>
                  </a:ext>
                </a:extLst>
              </a:tr>
              <a:tr h="365760">
                <a:tc>
                  <a:txBody>
                    <a:bodyPr/>
                    <a:lstStyle/>
                    <a:p>
                      <a:r>
                        <a:rPr lang="en-US" sz="1600" b="1" dirty="0">
                          <a:latin typeface="+mn-lt"/>
                        </a:rPr>
                        <a:t>Median OS (</a:t>
                      </a:r>
                      <a:r>
                        <a:rPr lang="en-US" sz="1600" b="1" dirty="0" err="1">
                          <a:latin typeface="+mn-lt"/>
                        </a:rPr>
                        <a:t>mo</a:t>
                      </a:r>
                      <a:r>
                        <a:rPr lang="en-US" sz="1600" b="1" dirty="0">
                          <a:latin typeface="+mn-lt"/>
                        </a:rPr>
                        <a:t>)</a:t>
                      </a:r>
                    </a:p>
                  </a:txBody>
                  <a:tcPr marL="121920" marR="121920" marT="60960" marB="60960"/>
                </a:tc>
                <a:tc>
                  <a:txBody>
                    <a:bodyPr/>
                    <a:lstStyle/>
                    <a:p>
                      <a:pPr algn="ctr"/>
                      <a:r>
                        <a:rPr lang="en-US" sz="1600" dirty="0">
                          <a:latin typeface="+mn-lt"/>
                        </a:rPr>
                        <a:t>13.2</a:t>
                      </a:r>
                    </a:p>
                  </a:txBody>
                  <a:tcPr marL="121920" marR="121920" marT="60960" marB="60960"/>
                </a:tc>
                <a:tc>
                  <a:txBody>
                    <a:bodyPr/>
                    <a:lstStyle/>
                    <a:p>
                      <a:pPr algn="ctr"/>
                      <a:r>
                        <a:rPr lang="en-US" sz="1600" dirty="0">
                          <a:latin typeface="+mn-lt"/>
                        </a:rPr>
                        <a:t>--</a:t>
                      </a:r>
                    </a:p>
                  </a:txBody>
                  <a:tcPr marL="121920" marR="121920" marT="60960" marB="60960"/>
                </a:tc>
                <a:tc>
                  <a:txBody>
                    <a:bodyPr/>
                    <a:lstStyle/>
                    <a:p>
                      <a:pPr algn="ctr"/>
                      <a:r>
                        <a:rPr lang="en-US" sz="1600" dirty="0">
                          <a:latin typeface="+mn-lt"/>
                        </a:rPr>
                        <a:t>--</a:t>
                      </a:r>
                    </a:p>
                  </a:txBody>
                  <a:tcPr marL="121920" marR="121920" marT="60960" marB="60960"/>
                </a:tc>
                <a:tc>
                  <a:txBody>
                    <a:bodyPr/>
                    <a:lstStyle/>
                    <a:p>
                      <a:pPr algn="ctr"/>
                      <a:r>
                        <a:rPr lang="en-US" sz="1600" dirty="0">
                          <a:latin typeface="+mn-lt"/>
                        </a:rPr>
                        <a:t>--</a:t>
                      </a:r>
                    </a:p>
                  </a:txBody>
                  <a:tcPr marL="121920" marR="121920" marT="60960" marB="60960"/>
                </a:tc>
                <a:tc>
                  <a:txBody>
                    <a:bodyPr/>
                    <a:lstStyle/>
                    <a:p>
                      <a:pPr algn="ctr"/>
                      <a:r>
                        <a:rPr lang="en-US" sz="1600" dirty="0">
                          <a:latin typeface="+mn-lt"/>
                        </a:rPr>
                        <a:t>14.6</a:t>
                      </a:r>
                    </a:p>
                  </a:txBody>
                  <a:tcPr marL="121920" marR="121920" marT="60960" marB="60960"/>
                </a:tc>
                <a:tc>
                  <a:txBody>
                    <a:bodyPr/>
                    <a:lstStyle/>
                    <a:p>
                      <a:pPr algn="ctr"/>
                      <a:r>
                        <a:rPr lang="en-US" sz="1600" dirty="0">
                          <a:latin typeface="+mn-lt"/>
                        </a:rPr>
                        <a:t>--</a:t>
                      </a:r>
                    </a:p>
                  </a:txBody>
                  <a:tcPr marL="121920" marR="121920" marT="60960" marB="60960"/>
                </a:tc>
                <a:extLst>
                  <a:ext uri="{0D108BD9-81ED-4DB2-BD59-A6C34878D82A}">
                    <a16:rowId xmlns:a16="http://schemas.microsoft.com/office/drawing/2014/main" val="2221630513"/>
                  </a:ext>
                </a:extLst>
              </a:tr>
            </a:tbl>
          </a:graphicData>
        </a:graphic>
      </p:graphicFrame>
      <p:sp>
        <p:nvSpPr>
          <p:cNvPr id="4" name="TextBox 3">
            <a:extLst>
              <a:ext uri="{FF2B5EF4-FFF2-40B4-BE49-F238E27FC236}">
                <a16:creationId xmlns:a16="http://schemas.microsoft.com/office/drawing/2014/main" id="{E5B4FBA3-4680-E5B6-391A-B4B8AE604D74}"/>
              </a:ext>
            </a:extLst>
          </p:cNvPr>
          <p:cNvSpPr txBox="1"/>
          <p:nvPr/>
        </p:nvSpPr>
        <p:spPr>
          <a:xfrm>
            <a:off x="8183082" y="6550223"/>
            <a:ext cx="4008918" cy="307777"/>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Courtesy of Angeles Alvarez Secord, MD, MHSc</a:t>
            </a:r>
          </a:p>
        </p:txBody>
      </p:sp>
    </p:spTree>
    <p:extLst>
      <p:ext uri="{BB962C8B-B14F-4D97-AF65-F5344CB8AC3E}">
        <p14:creationId xmlns:p14="http://schemas.microsoft.com/office/powerpoint/2010/main" val="315138179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784E51-9D97-0B69-28E2-CA6AFA8AEC40}"/>
            </a:ext>
          </a:extLst>
        </p:cNvPr>
        <p:cNvGrpSpPr/>
        <p:nvPr/>
      </p:nvGrpSpPr>
      <p:grpSpPr>
        <a:xfrm>
          <a:off x="0" y="0"/>
          <a:ext cx="0" cy="0"/>
          <a:chOff x="0" y="0"/>
          <a:chExt cx="0" cy="0"/>
        </a:xfrm>
      </p:grpSpPr>
      <p:pic>
        <p:nvPicPr>
          <p:cNvPr id="6" name="Content Placeholder 5" descr="A close-up of a text&#10;&#10;AI-generated content may be incorrect.">
            <a:extLst>
              <a:ext uri="{FF2B5EF4-FFF2-40B4-BE49-F238E27FC236}">
                <a16:creationId xmlns:a16="http://schemas.microsoft.com/office/drawing/2014/main" id="{E1EADEDF-D93E-C612-D23A-CEF02F94BF73}"/>
              </a:ext>
            </a:extLst>
          </p:cNvPr>
          <p:cNvPicPr>
            <a:picLocks noGrp="1" noChangeAspect="1"/>
          </p:cNvPicPr>
          <p:nvPr>
            <p:ph idx="1"/>
          </p:nvPr>
        </p:nvPicPr>
        <p:blipFill>
          <a:blip r:embed="rId3"/>
          <a:stretch>
            <a:fillRect/>
          </a:stretch>
        </p:blipFill>
        <p:spPr>
          <a:xfrm>
            <a:off x="1960529" y="2599267"/>
            <a:ext cx="8212667" cy="1659467"/>
          </a:xfrm>
        </p:spPr>
      </p:pic>
      <p:pic>
        <p:nvPicPr>
          <p:cNvPr id="4" name="Picture 3">
            <a:extLst>
              <a:ext uri="{FF2B5EF4-FFF2-40B4-BE49-F238E27FC236}">
                <a16:creationId xmlns:a16="http://schemas.microsoft.com/office/drawing/2014/main" id="{3EA5C07D-2EDB-3DBA-1A8E-2D681C9AD89E}"/>
              </a:ext>
            </a:extLst>
          </p:cNvPr>
          <p:cNvPicPr>
            <a:picLocks noChangeAspect="1"/>
          </p:cNvPicPr>
          <p:nvPr/>
        </p:nvPicPr>
        <p:blipFill>
          <a:blip r:embed="rId4"/>
          <a:stretch>
            <a:fillRect/>
          </a:stretch>
        </p:blipFill>
        <p:spPr>
          <a:xfrm>
            <a:off x="-29137" y="24143"/>
            <a:ext cx="12192000" cy="1195059"/>
          </a:xfrm>
          <a:prstGeom prst="rect">
            <a:avLst/>
          </a:prstGeom>
        </p:spPr>
      </p:pic>
      <p:sp>
        <p:nvSpPr>
          <p:cNvPr id="2" name="Title 1">
            <a:extLst>
              <a:ext uri="{FF2B5EF4-FFF2-40B4-BE49-F238E27FC236}">
                <a16:creationId xmlns:a16="http://schemas.microsoft.com/office/drawing/2014/main" id="{BE9CF935-BFE2-BC3A-DDEF-D662CF268337}"/>
              </a:ext>
            </a:extLst>
          </p:cNvPr>
          <p:cNvSpPr>
            <a:spLocks noGrp="1"/>
          </p:cNvSpPr>
          <p:nvPr>
            <p:ph type="title"/>
          </p:nvPr>
        </p:nvSpPr>
        <p:spPr>
          <a:xfrm>
            <a:off x="1199028" y="143141"/>
            <a:ext cx="10515600" cy="1325563"/>
          </a:xfrm>
        </p:spPr>
        <p:txBody>
          <a:bodyPr/>
          <a:lstStyle/>
          <a:p>
            <a:r>
              <a:rPr lang="en-US" dirty="0">
                <a:solidFill>
                  <a:schemeClr val="bg1"/>
                </a:solidFill>
              </a:rPr>
              <a:t>Efficacy and safety of avutometinib +/- defactinib in recurrent LGSOC: ENGOT-OV60/GOG-3052/RAMP 201</a:t>
            </a:r>
          </a:p>
        </p:txBody>
      </p:sp>
      <p:sp>
        <p:nvSpPr>
          <p:cNvPr id="16" name="TextBox 15">
            <a:extLst>
              <a:ext uri="{FF2B5EF4-FFF2-40B4-BE49-F238E27FC236}">
                <a16:creationId xmlns:a16="http://schemas.microsoft.com/office/drawing/2014/main" id="{9E084E4C-7197-68F7-B96E-40FCE2FA206B}"/>
              </a:ext>
            </a:extLst>
          </p:cNvPr>
          <p:cNvSpPr txBox="1"/>
          <p:nvPr/>
        </p:nvSpPr>
        <p:spPr>
          <a:xfrm>
            <a:off x="4498884" y="6342341"/>
            <a:ext cx="3194232" cy="338554"/>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Banerjee SN </a:t>
            </a:r>
            <a:r>
              <a:rPr kumimoji="0" lang="en-US" sz="1600" b="0" i="1" u="none" strike="noStrike" kern="1200" cap="none" spc="0" normalizeH="0" baseline="0" noProof="0" dirty="0">
                <a:ln>
                  <a:noFill/>
                </a:ln>
                <a:solidFill>
                  <a:srgbClr val="000000"/>
                </a:solidFill>
                <a:effectLst/>
                <a:uLnTx/>
                <a:uFillTx/>
                <a:latin typeface="Arial" panose="020B0604020202020204"/>
                <a:ea typeface="+mn-ea"/>
                <a:cs typeface="+mn-cs"/>
              </a:rPr>
              <a:t>J Clin Oncol </a:t>
            </a: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2025</a:t>
            </a:r>
          </a:p>
        </p:txBody>
      </p:sp>
      <p:pic>
        <p:nvPicPr>
          <p:cNvPr id="3" name="Picture 2">
            <a:extLst>
              <a:ext uri="{FF2B5EF4-FFF2-40B4-BE49-F238E27FC236}">
                <a16:creationId xmlns:a16="http://schemas.microsoft.com/office/drawing/2014/main" id="{E75B9846-9EB8-141C-CE52-368A1E607EBC}"/>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73685" y="1338200"/>
            <a:ext cx="11444629" cy="495968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8619747-6A07-1D8D-2870-DDEF2983B9BA}"/>
              </a:ext>
            </a:extLst>
          </p:cNvPr>
          <p:cNvSpPr txBox="1"/>
          <p:nvPr/>
        </p:nvSpPr>
        <p:spPr>
          <a:xfrm>
            <a:off x="8183082" y="6550223"/>
            <a:ext cx="4008918" cy="307777"/>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Courtesy of Angeles Alvarez Secord, MD, MHSc</a:t>
            </a:r>
          </a:p>
        </p:txBody>
      </p:sp>
    </p:spTree>
    <p:extLst>
      <p:ext uri="{BB962C8B-B14F-4D97-AF65-F5344CB8AC3E}">
        <p14:creationId xmlns:p14="http://schemas.microsoft.com/office/powerpoint/2010/main" val="140081537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F93192-03B5-6C60-0A84-DAE6B524D98D}"/>
            </a:ext>
          </a:extLst>
        </p:cNvPr>
        <p:cNvGrpSpPr/>
        <p:nvPr/>
      </p:nvGrpSpPr>
      <p:grpSpPr>
        <a:xfrm>
          <a:off x="0" y="0"/>
          <a:ext cx="0" cy="0"/>
          <a:chOff x="0" y="0"/>
          <a:chExt cx="0" cy="0"/>
        </a:xfrm>
      </p:grpSpPr>
      <p:pic>
        <p:nvPicPr>
          <p:cNvPr id="6" name="Content Placeholder 5" descr="A close-up of a text&#10;&#10;AI-generated content may be incorrect.">
            <a:extLst>
              <a:ext uri="{FF2B5EF4-FFF2-40B4-BE49-F238E27FC236}">
                <a16:creationId xmlns:a16="http://schemas.microsoft.com/office/drawing/2014/main" id="{E065FE75-F8FF-2519-436D-513B8B45FD40}"/>
              </a:ext>
            </a:extLst>
          </p:cNvPr>
          <p:cNvPicPr>
            <a:picLocks noGrp="1" noChangeAspect="1"/>
          </p:cNvPicPr>
          <p:nvPr>
            <p:ph idx="1"/>
          </p:nvPr>
        </p:nvPicPr>
        <p:blipFill>
          <a:blip r:embed="rId3"/>
          <a:stretch>
            <a:fillRect/>
          </a:stretch>
        </p:blipFill>
        <p:spPr>
          <a:xfrm>
            <a:off x="1960529" y="2599267"/>
            <a:ext cx="8212667" cy="1659467"/>
          </a:xfrm>
        </p:spPr>
      </p:pic>
      <p:pic>
        <p:nvPicPr>
          <p:cNvPr id="4" name="Picture 3">
            <a:extLst>
              <a:ext uri="{FF2B5EF4-FFF2-40B4-BE49-F238E27FC236}">
                <a16:creationId xmlns:a16="http://schemas.microsoft.com/office/drawing/2014/main" id="{DD75E308-0E62-35F2-D653-CD84087BC5B2}"/>
              </a:ext>
            </a:extLst>
          </p:cNvPr>
          <p:cNvPicPr>
            <a:picLocks noChangeAspect="1"/>
          </p:cNvPicPr>
          <p:nvPr/>
        </p:nvPicPr>
        <p:blipFill>
          <a:blip r:embed="rId4"/>
          <a:stretch>
            <a:fillRect/>
          </a:stretch>
        </p:blipFill>
        <p:spPr>
          <a:xfrm>
            <a:off x="-29137" y="24143"/>
            <a:ext cx="12192000" cy="1195059"/>
          </a:xfrm>
          <a:prstGeom prst="rect">
            <a:avLst/>
          </a:prstGeom>
        </p:spPr>
      </p:pic>
      <p:sp>
        <p:nvSpPr>
          <p:cNvPr id="2" name="Title 1">
            <a:extLst>
              <a:ext uri="{FF2B5EF4-FFF2-40B4-BE49-F238E27FC236}">
                <a16:creationId xmlns:a16="http://schemas.microsoft.com/office/drawing/2014/main" id="{69AE5372-9B0D-E2D0-A39D-7BEEBCE0E6C4}"/>
              </a:ext>
            </a:extLst>
          </p:cNvPr>
          <p:cNvSpPr>
            <a:spLocks noGrp="1"/>
          </p:cNvSpPr>
          <p:nvPr>
            <p:ph type="title"/>
          </p:nvPr>
        </p:nvSpPr>
        <p:spPr>
          <a:xfrm>
            <a:off x="1138517" y="24144"/>
            <a:ext cx="10515600" cy="1325563"/>
          </a:xfrm>
        </p:spPr>
        <p:txBody>
          <a:bodyPr/>
          <a:lstStyle/>
          <a:p>
            <a:r>
              <a:rPr lang="en-US" dirty="0">
                <a:solidFill>
                  <a:schemeClr val="bg1"/>
                </a:solidFill>
              </a:rPr>
              <a:t>Efficacy and safety of avutometinib +/- defactinib in recurrent LGSOC: ENGOT-OV60/GOG-3052/RAMP 201</a:t>
            </a:r>
          </a:p>
        </p:txBody>
      </p:sp>
      <p:pic>
        <p:nvPicPr>
          <p:cNvPr id="7" name="Picture 6">
            <a:extLst>
              <a:ext uri="{FF2B5EF4-FFF2-40B4-BE49-F238E27FC236}">
                <a16:creationId xmlns:a16="http://schemas.microsoft.com/office/drawing/2014/main" id="{AD6BB0A6-27C2-E85B-ED19-72FFD9415672}"/>
              </a:ext>
            </a:extLst>
          </p:cNvPr>
          <p:cNvPicPr>
            <a:picLocks noChangeAspect="1"/>
          </p:cNvPicPr>
          <p:nvPr/>
        </p:nvPicPr>
        <p:blipFill>
          <a:blip r:embed="rId5"/>
          <a:stretch>
            <a:fillRect/>
          </a:stretch>
        </p:blipFill>
        <p:spPr>
          <a:xfrm>
            <a:off x="372535" y="1064689"/>
            <a:ext cx="6792018" cy="3335526"/>
          </a:xfrm>
          <a:prstGeom prst="rect">
            <a:avLst/>
          </a:prstGeom>
        </p:spPr>
      </p:pic>
      <p:pic>
        <p:nvPicPr>
          <p:cNvPr id="8" name="Picture 7">
            <a:extLst>
              <a:ext uri="{FF2B5EF4-FFF2-40B4-BE49-F238E27FC236}">
                <a16:creationId xmlns:a16="http://schemas.microsoft.com/office/drawing/2014/main" id="{D233F8D5-61A8-38EC-AA3E-D46BBFD19FC1}"/>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tretch>
            <a:fillRect/>
          </a:stretch>
        </p:blipFill>
        <p:spPr>
          <a:xfrm>
            <a:off x="186643" y="4288880"/>
            <a:ext cx="3860427" cy="2458945"/>
          </a:xfrm>
          <a:prstGeom prst="rect">
            <a:avLst/>
          </a:prstGeom>
        </p:spPr>
      </p:pic>
      <p:pic>
        <p:nvPicPr>
          <p:cNvPr id="9" name="Picture 8">
            <a:extLst>
              <a:ext uri="{FF2B5EF4-FFF2-40B4-BE49-F238E27FC236}">
                <a16:creationId xmlns:a16="http://schemas.microsoft.com/office/drawing/2014/main" id="{25ECB753-2A02-7E85-3EB8-8E7915A02E40}"/>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Layer>
                </a14:imgProps>
              </a:ext>
            </a:extLst>
          </a:blip>
          <a:stretch>
            <a:fillRect/>
          </a:stretch>
        </p:blipFill>
        <p:spPr>
          <a:xfrm>
            <a:off x="4083059" y="4288880"/>
            <a:ext cx="3860427" cy="2458945"/>
          </a:xfrm>
          <a:prstGeom prst="rect">
            <a:avLst/>
          </a:prstGeom>
        </p:spPr>
      </p:pic>
      <p:pic>
        <p:nvPicPr>
          <p:cNvPr id="11" name="Picture 10">
            <a:extLst>
              <a:ext uri="{FF2B5EF4-FFF2-40B4-BE49-F238E27FC236}">
                <a16:creationId xmlns:a16="http://schemas.microsoft.com/office/drawing/2014/main" id="{58EE7A4C-F8E1-F95F-771D-4123D9BCA997}"/>
              </a:ext>
            </a:extLst>
          </p:cNvPr>
          <p:cNvPicPr>
            <a:picLocks noChangeAspect="1"/>
          </p:cNvPicPr>
          <p:nvPr/>
        </p:nvPicPr>
        <p:blipFill>
          <a:blip r:embed="rId10">
            <a:extLst>
              <a:ext uri="{BEBA8EAE-BF5A-486C-A8C5-ECC9F3942E4B}">
                <a14:imgProps xmlns:a14="http://schemas.microsoft.com/office/drawing/2010/main">
                  <a14:imgLayer r:embed="rId11">
                    <a14:imgEffect>
                      <a14:sharpenSoften amount="25000"/>
                    </a14:imgEffect>
                  </a14:imgLayer>
                </a14:imgProps>
              </a:ext>
            </a:extLst>
          </a:blip>
          <a:stretch>
            <a:fillRect/>
          </a:stretch>
        </p:blipFill>
        <p:spPr>
          <a:xfrm>
            <a:off x="7975599" y="1794836"/>
            <a:ext cx="1557868" cy="4480089"/>
          </a:xfrm>
          <a:prstGeom prst="rect">
            <a:avLst/>
          </a:prstGeom>
        </p:spPr>
      </p:pic>
      <p:pic>
        <p:nvPicPr>
          <p:cNvPr id="12" name="Picture 11">
            <a:extLst>
              <a:ext uri="{FF2B5EF4-FFF2-40B4-BE49-F238E27FC236}">
                <a16:creationId xmlns:a16="http://schemas.microsoft.com/office/drawing/2014/main" id="{4EF71DA2-7A67-642C-D9A7-49558EFE0E46}"/>
              </a:ext>
            </a:extLst>
          </p:cNvPr>
          <p:cNvPicPr>
            <a:picLocks noChangeAspect="1"/>
          </p:cNvPicPr>
          <p:nvPr/>
        </p:nvPicPr>
        <p:blipFill>
          <a:blip r:embed="rId12"/>
          <a:stretch>
            <a:fillRect/>
          </a:stretch>
        </p:blipFill>
        <p:spPr>
          <a:xfrm>
            <a:off x="9533467" y="1746516"/>
            <a:ext cx="2568377" cy="4480089"/>
          </a:xfrm>
          <a:prstGeom prst="rect">
            <a:avLst/>
          </a:prstGeom>
        </p:spPr>
      </p:pic>
      <p:graphicFrame>
        <p:nvGraphicFramePr>
          <p:cNvPr id="13" name="Table 12">
            <a:extLst>
              <a:ext uri="{FF2B5EF4-FFF2-40B4-BE49-F238E27FC236}">
                <a16:creationId xmlns:a16="http://schemas.microsoft.com/office/drawing/2014/main" id="{CCE479CE-94C6-614B-2039-A5E6DFDEC017}"/>
              </a:ext>
            </a:extLst>
          </p:cNvPr>
          <p:cNvGraphicFramePr>
            <a:graphicFrameLocks noGrp="1"/>
          </p:cNvGraphicFramePr>
          <p:nvPr/>
        </p:nvGraphicFramePr>
        <p:xfrm>
          <a:off x="2822636" y="1075956"/>
          <a:ext cx="4082685" cy="1341120"/>
        </p:xfrm>
        <a:graphic>
          <a:graphicData uri="http://schemas.openxmlformats.org/drawingml/2006/table">
            <a:tbl>
              <a:tblPr firstRow="1" bandRow="1">
                <a:tableStyleId>{5C22544A-7EE6-4342-B048-85BDC9FD1C3A}</a:tableStyleId>
              </a:tblPr>
              <a:tblGrid>
                <a:gridCol w="1360895">
                  <a:extLst>
                    <a:ext uri="{9D8B030D-6E8A-4147-A177-3AD203B41FA5}">
                      <a16:colId xmlns:a16="http://schemas.microsoft.com/office/drawing/2014/main" val="2709466308"/>
                    </a:ext>
                  </a:extLst>
                </a:gridCol>
                <a:gridCol w="1360895">
                  <a:extLst>
                    <a:ext uri="{9D8B030D-6E8A-4147-A177-3AD203B41FA5}">
                      <a16:colId xmlns:a16="http://schemas.microsoft.com/office/drawing/2014/main" val="3891669720"/>
                    </a:ext>
                  </a:extLst>
                </a:gridCol>
                <a:gridCol w="1360895">
                  <a:extLst>
                    <a:ext uri="{9D8B030D-6E8A-4147-A177-3AD203B41FA5}">
                      <a16:colId xmlns:a16="http://schemas.microsoft.com/office/drawing/2014/main" val="2682256417"/>
                    </a:ext>
                  </a:extLst>
                </a:gridCol>
              </a:tblGrid>
              <a:tr h="238946">
                <a:tc gridSpan="3">
                  <a:txBody>
                    <a:bodyPr/>
                    <a:lstStyle/>
                    <a:p>
                      <a:pPr algn="ctr"/>
                      <a:r>
                        <a:rPr lang="en-US" sz="1600" dirty="0"/>
                        <a:t>ORR by BICR</a:t>
                      </a:r>
                    </a:p>
                  </a:txBody>
                  <a:tcPr marL="121920" marR="121920" marT="60960" marB="60960" anchor="ct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3300216868"/>
                  </a:ext>
                </a:extLst>
              </a:tr>
              <a:tr h="597365">
                <a:tc>
                  <a:txBody>
                    <a:bodyPr/>
                    <a:lstStyle/>
                    <a:p>
                      <a:pPr algn="ctr"/>
                      <a:r>
                        <a:rPr lang="en-US" sz="1600" dirty="0"/>
                        <a:t>Total </a:t>
                      </a:r>
                    </a:p>
                    <a:p>
                      <a:pPr algn="ctr"/>
                      <a:r>
                        <a:rPr lang="en-US" sz="1600" dirty="0"/>
                        <a:t>N=109</a:t>
                      </a:r>
                    </a:p>
                  </a:txBody>
                  <a:tcPr marL="121920" marR="121920" marT="60960" marB="60960"/>
                </a:tc>
                <a:tc>
                  <a:txBody>
                    <a:bodyPr/>
                    <a:lstStyle/>
                    <a:p>
                      <a:pPr algn="ctr"/>
                      <a:r>
                        <a:rPr lang="en-US" sz="1600" i="1" dirty="0"/>
                        <a:t>KRAS</a:t>
                      </a:r>
                      <a:r>
                        <a:rPr lang="en-US" sz="1600" dirty="0"/>
                        <a:t> mt</a:t>
                      </a:r>
                    </a:p>
                    <a:p>
                      <a:pPr algn="ctr"/>
                      <a:r>
                        <a:rPr lang="en-US" sz="1600" dirty="0"/>
                        <a:t>N=57</a:t>
                      </a:r>
                    </a:p>
                  </a:txBody>
                  <a:tcPr marL="121920" marR="121920" marT="60960" marB="60960"/>
                </a:tc>
                <a:tc>
                  <a:txBody>
                    <a:bodyPr/>
                    <a:lstStyle/>
                    <a:p>
                      <a:pPr algn="ctr"/>
                      <a:r>
                        <a:rPr lang="en-US" sz="1600" i="1" dirty="0"/>
                        <a:t>KRAS</a:t>
                      </a:r>
                      <a:r>
                        <a:rPr lang="en-US" sz="1600" dirty="0"/>
                        <a:t> </a:t>
                      </a:r>
                      <a:r>
                        <a:rPr lang="en-US" sz="1600" dirty="0" err="1"/>
                        <a:t>wt</a:t>
                      </a:r>
                      <a:endParaRPr lang="en-US" sz="1600" dirty="0"/>
                    </a:p>
                    <a:p>
                      <a:pPr algn="ctr"/>
                      <a:r>
                        <a:rPr lang="en-US" sz="1600" dirty="0"/>
                        <a:t>N=52</a:t>
                      </a:r>
                    </a:p>
                  </a:txBody>
                  <a:tcPr marL="121920" marR="121920" marT="60960" marB="60960"/>
                </a:tc>
                <a:extLst>
                  <a:ext uri="{0D108BD9-81ED-4DB2-BD59-A6C34878D82A}">
                    <a16:rowId xmlns:a16="http://schemas.microsoft.com/office/drawing/2014/main" val="153188786"/>
                  </a:ext>
                </a:extLst>
              </a:tr>
              <a:tr h="238946">
                <a:tc>
                  <a:txBody>
                    <a:bodyPr/>
                    <a:lstStyle/>
                    <a:p>
                      <a:pPr algn="ctr"/>
                      <a:r>
                        <a:rPr lang="en-US" sz="1600" dirty="0"/>
                        <a:t>31%</a:t>
                      </a:r>
                    </a:p>
                  </a:txBody>
                  <a:tcPr marL="121920" marR="121920" marT="60960" marB="60960"/>
                </a:tc>
                <a:tc>
                  <a:txBody>
                    <a:bodyPr/>
                    <a:lstStyle/>
                    <a:p>
                      <a:pPr algn="ctr"/>
                      <a:r>
                        <a:rPr lang="en-US" sz="1600" dirty="0"/>
                        <a:t>44%</a:t>
                      </a:r>
                    </a:p>
                  </a:txBody>
                  <a:tcPr marL="121920" marR="121920" marT="60960" marB="60960"/>
                </a:tc>
                <a:tc>
                  <a:txBody>
                    <a:bodyPr/>
                    <a:lstStyle/>
                    <a:p>
                      <a:pPr algn="ctr"/>
                      <a:r>
                        <a:rPr lang="en-US" sz="1600" dirty="0"/>
                        <a:t>17%</a:t>
                      </a:r>
                    </a:p>
                  </a:txBody>
                  <a:tcPr marL="121920" marR="121920" marT="60960" marB="60960"/>
                </a:tc>
                <a:extLst>
                  <a:ext uri="{0D108BD9-81ED-4DB2-BD59-A6C34878D82A}">
                    <a16:rowId xmlns:a16="http://schemas.microsoft.com/office/drawing/2014/main" val="2707308885"/>
                  </a:ext>
                </a:extLst>
              </a:tr>
            </a:tbl>
          </a:graphicData>
        </a:graphic>
      </p:graphicFrame>
      <p:sp>
        <p:nvSpPr>
          <p:cNvPr id="16" name="TextBox 15">
            <a:extLst>
              <a:ext uri="{FF2B5EF4-FFF2-40B4-BE49-F238E27FC236}">
                <a16:creationId xmlns:a16="http://schemas.microsoft.com/office/drawing/2014/main" id="{1E3D5492-C627-FC29-55A9-3492B041734F}"/>
              </a:ext>
            </a:extLst>
          </p:cNvPr>
          <p:cNvSpPr txBox="1"/>
          <p:nvPr/>
        </p:nvSpPr>
        <p:spPr>
          <a:xfrm>
            <a:off x="8175947" y="6205251"/>
            <a:ext cx="3194232" cy="338554"/>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Banerjee SN </a:t>
            </a:r>
            <a:r>
              <a:rPr kumimoji="0" lang="en-US" sz="1600" b="0" i="1" u="none" strike="noStrike" kern="1200" cap="none" spc="0" normalizeH="0" baseline="0" noProof="0" dirty="0">
                <a:ln>
                  <a:noFill/>
                </a:ln>
                <a:solidFill>
                  <a:srgbClr val="000000"/>
                </a:solidFill>
                <a:effectLst/>
                <a:uLnTx/>
                <a:uFillTx/>
                <a:latin typeface="Arial" panose="020B0604020202020204"/>
                <a:ea typeface="+mn-ea"/>
                <a:cs typeface="+mn-cs"/>
              </a:rPr>
              <a:t>J Clin Oncol </a:t>
            </a: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2025</a:t>
            </a:r>
          </a:p>
        </p:txBody>
      </p:sp>
      <p:sp>
        <p:nvSpPr>
          <p:cNvPr id="3" name="TextBox 2">
            <a:extLst>
              <a:ext uri="{FF2B5EF4-FFF2-40B4-BE49-F238E27FC236}">
                <a16:creationId xmlns:a16="http://schemas.microsoft.com/office/drawing/2014/main" id="{A93E0A68-020A-BDE0-0562-AEB99C4E248E}"/>
              </a:ext>
            </a:extLst>
          </p:cNvPr>
          <p:cNvSpPr txBox="1"/>
          <p:nvPr/>
        </p:nvSpPr>
        <p:spPr>
          <a:xfrm>
            <a:off x="8183082" y="6550223"/>
            <a:ext cx="4008918" cy="307777"/>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Courtesy of Angeles Alvarez Secord, MD, MHSc</a:t>
            </a:r>
          </a:p>
        </p:txBody>
      </p:sp>
    </p:spTree>
    <p:extLst>
      <p:ext uri="{BB962C8B-B14F-4D97-AF65-F5344CB8AC3E}">
        <p14:creationId xmlns:p14="http://schemas.microsoft.com/office/powerpoint/2010/main" val="198381080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5C4FED-6E82-1993-0534-98B6306ED4BA}"/>
            </a:ext>
          </a:extLst>
        </p:cNvPr>
        <p:cNvGrpSpPr/>
        <p:nvPr/>
      </p:nvGrpSpPr>
      <p:grpSpPr>
        <a:xfrm>
          <a:off x="0" y="0"/>
          <a:ext cx="0" cy="0"/>
          <a:chOff x="0" y="0"/>
          <a:chExt cx="0" cy="0"/>
        </a:xfrm>
      </p:grpSpPr>
      <p:pic>
        <p:nvPicPr>
          <p:cNvPr id="6" name="Content Placeholder 5" descr="A close-up of a text&#10;&#10;AI-generated content may be incorrect.">
            <a:extLst>
              <a:ext uri="{FF2B5EF4-FFF2-40B4-BE49-F238E27FC236}">
                <a16:creationId xmlns:a16="http://schemas.microsoft.com/office/drawing/2014/main" id="{70AAB7EC-B4BE-7D16-1649-3D97AFDFAC33}"/>
              </a:ext>
            </a:extLst>
          </p:cNvPr>
          <p:cNvPicPr>
            <a:picLocks noGrp="1" noChangeAspect="1"/>
          </p:cNvPicPr>
          <p:nvPr>
            <p:ph idx="1"/>
          </p:nvPr>
        </p:nvPicPr>
        <p:blipFill>
          <a:blip r:embed="rId3"/>
          <a:stretch>
            <a:fillRect/>
          </a:stretch>
        </p:blipFill>
        <p:spPr>
          <a:xfrm>
            <a:off x="1960529" y="2599267"/>
            <a:ext cx="8212667" cy="1659467"/>
          </a:xfrm>
        </p:spPr>
      </p:pic>
      <p:pic>
        <p:nvPicPr>
          <p:cNvPr id="4" name="Picture 3">
            <a:extLst>
              <a:ext uri="{FF2B5EF4-FFF2-40B4-BE49-F238E27FC236}">
                <a16:creationId xmlns:a16="http://schemas.microsoft.com/office/drawing/2014/main" id="{7FA224FB-863B-8B08-4E10-9FB403C63BB9}"/>
              </a:ext>
            </a:extLst>
          </p:cNvPr>
          <p:cNvPicPr>
            <a:picLocks noChangeAspect="1"/>
          </p:cNvPicPr>
          <p:nvPr/>
        </p:nvPicPr>
        <p:blipFill>
          <a:blip r:embed="rId4"/>
          <a:stretch>
            <a:fillRect/>
          </a:stretch>
        </p:blipFill>
        <p:spPr>
          <a:xfrm>
            <a:off x="-29137" y="24143"/>
            <a:ext cx="12192000" cy="1195059"/>
          </a:xfrm>
          <a:prstGeom prst="rect">
            <a:avLst/>
          </a:prstGeom>
        </p:spPr>
      </p:pic>
      <p:sp>
        <p:nvSpPr>
          <p:cNvPr id="2" name="Title 1">
            <a:extLst>
              <a:ext uri="{FF2B5EF4-FFF2-40B4-BE49-F238E27FC236}">
                <a16:creationId xmlns:a16="http://schemas.microsoft.com/office/drawing/2014/main" id="{EDFE1B50-0D57-75FF-1DDC-1BA1CFA72FED}"/>
              </a:ext>
            </a:extLst>
          </p:cNvPr>
          <p:cNvSpPr>
            <a:spLocks noGrp="1"/>
          </p:cNvSpPr>
          <p:nvPr>
            <p:ph type="title"/>
          </p:nvPr>
        </p:nvSpPr>
        <p:spPr>
          <a:xfrm>
            <a:off x="1127760" y="138384"/>
            <a:ext cx="10515600" cy="1325563"/>
          </a:xfrm>
        </p:spPr>
        <p:txBody>
          <a:bodyPr/>
          <a:lstStyle/>
          <a:p>
            <a:r>
              <a:rPr lang="en-US" dirty="0">
                <a:solidFill>
                  <a:schemeClr val="bg1"/>
                </a:solidFill>
              </a:rPr>
              <a:t>Efficacy and safety of avutometinib +/- defactinib in recurrent LGSOC: ENGOT-OV60/GOG-3052/RAMP 201</a:t>
            </a:r>
          </a:p>
        </p:txBody>
      </p:sp>
      <p:sp>
        <p:nvSpPr>
          <p:cNvPr id="5" name="TextBox 4">
            <a:extLst>
              <a:ext uri="{FF2B5EF4-FFF2-40B4-BE49-F238E27FC236}">
                <a16:creationId xmlns:a16="http://schemas.microsoft.com/office/drawing/2014/main" id="{F30C7477-4E2F-90E3-57F4-B42877F9416B}"/>
              </a:ext>
            </a:extLst>
          </p:cNvPr>
          <p:cNvSpPr txBox="1"/>
          <p:nvPr/>
        </p:nvSpPr>
        <p:spPr>
          <a:xfrm>
            <a:off x="745067" y="5130826"/>
            <a:ext cx="10532533" cy="830997"/>
          </a:xfrm>
          <a:prstGeom prst="rect">
            <a:avLst/>
          </a:prstGeom>
          <a:noFill/>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33333"/>
                </a:solidFill>
                <a:effectLst/>
                <a:uLnTx/>
                <a:uFillTx/>
                <a:latin typeface="Helvetica" pitchFamily="2" charset="0"/>
                <a:ea typeface="+mn-ea"/>
                <a:cs typeface="+mn-cs"/>
              </a:rPr>
              <a:t>For patients with KRAS-mutated recurrent low-grade serous ovarian cancer who have received prior systemic therapy.</a:t>
            </a:r>
            <a:endParaRPr kumimoji="0" lang="en-US" sz="24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EB1EDE63-0022-D627-209C-18629DAFFF9A}"/>
              </a:ext>
            </a:extLst>
          </p:cNvPr>
          <p:cNvSpPr txBox="1"/>
          <p:nvPr/>
        </p:nvSpPr>
        <p:spPr>
          <a:xfrm>
            <a:off x="106330" y="6210623"/>
            <a:ext cx="10227733" cy="502573"/>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00000"/>
                </a:solidFill>
                <a:effectLst/>
                <a:uLnTx/>
                <a:uFillTx/>
                <a:latin typeface="Arial" panose="020B0604020202020204"/>
                <a:ea typeface="+mn-ea"/>
                <a:cs typeface="+mn-cs"/>
              </a:rPr>
              <a:t>https://</a:t>
            </a:r>
            <a:r>
              <a:rPr kumimoji="0" lang="en-US" sz="1333" b="0" i="0" u="none" strike="noStrike" kern="1200" cap="none" spc="0" normalizeH="0" baseline="0" noProof="0" dirty="0" err="1">
                <a:ln>
                  <a:noFill/>
                </a:ln>
                <a:solidFill>
                  <a:srgbClr val="000000"/>
                </a:solidFill>
                <a:effectLst/>
                <a:uLnTx/>
                <a:uFillTx/>
                <a:latin typeface="Arial" panose="020B0604020202020204"/>
                <a:ea typeface="+mn-ea"/>
                <a:cs typeface="+mn-cs"/>
              </a:rPr>
              <a:t>www.fda.gov</a:t>
            </a:r>
            <a:r>
              <a:rPr kumimoji="0" lang="en-US" sz="1333" b="0" i="0" u="none" strike="noStrike" kern="1200" cap="none" spc="0" normalizeH="0" baseline="0" noProof="0" dirty="0">
                <a:ln>
                  <a:noFill/>
                </a:ln>
                <a:solidFill>
                  <a:srgbClr val="000000"/>
                </a:solidFill>
                <a:effectLst/>
                <a:uLnTx/>
                <a:uFillTx/>
                <a:latin typeface="Arial" panose="020B0604020202020204"/>
                <a:ea typeface="+mn-ea"/>
                <a:cs typeface="+mn-cs"/>
              </a:rPr>
              <a:t>/drugs/resources-information-approved-drugs/fda-grants-accelerated-approval-combination-avutometinib-and-defactinib-kras-mutated-recurrent-low</a:t>
            </a:r>
          </a:p>
        </p:txBody>
      </p:sp>
      <p:pic>
        <p:nvPicPr>
          <p:cNvPr id="15" name="Picture 14" descr="Black text on a white background&#10;&#10;AI-generated content may be incorrect.">
            <a:extLst>
              <a:ext uri="{FF2B5EF4-FFF2-40B4-BE49-F238E27FC236}">
                <a16:creationId xmlns:a16="http://schemas.microsoft.com/office/drawing/2014/main" id="{3F4B04F7-75D3-4E61-206B-4701DBA05D3F}"/>
              </a:ext>
            </a:extLst>
          </p:cNvPr>
          <p:cNvPicPr>
            <a:picLocks noChangeAspect="1"/>
          </p:cNvPicPr>
          <p:nvPr/>
        </p:nvPicPr>
        <p:blipFill>
          <a:blip r:embed="rId5"/>
          <a:stretch>
            <a:fillRect/>
          </a:stretch>
        </p:blipFill>
        <p:spPr>
          <a:xfrm>
            <a:off x="914400" y="2284241"/>
            <a:ext cx="10363200" cy="2709988"/>
          </a:xfrm>
          <a:prstGeom prst="rect">
            <a:avLst/>
          </a:prstGeom>
          <a:ln w="57150">
            <a:solidFill>
              <a:srgbClr val="0070C0"/>
            </a:solidFill>
          </a:ln>
        </p:spPr>
      </p:pic>
      <p:sp>
        <p:nvSpPr>
          <p:cNvPr id="17" name="TextBox 16">
            <a:extLst>
              <a:ext uri="{FF2B5EF4-FFF2-40B4-BE49-F238E27FC236}">
                <a16:creationId xmlns:a16="http://schemas.microsoft.com/office/drawing/2014/main" id="{52D2B00A-DAD1-28D2-4CFD-2A1FFA85C568}"/>
              </a:ext>
            </a:extLst>
          </p:cNvPr>
          <p:cNvSpPr txBox="1"/>
          <p:nvPr/>
        </p:nvSpPr>
        <p:spPr>
          <a:xfrm>
            <a:off x="394897" y="1371321"/>
            <a:ext cx="9685910" cy="1077218"/>
          </a:xfrm>
          <a:prstGeom prst="rect">
            <a:avLst/>
          </a:prstGeom>
          <a:noFill/>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333333"/>
                </a:solidFill>
                <a:effectLst/>
                <a:uLnTx/>
                <a:uFillTx/>
                <a:latin typeface="Helvetica" pitchFamily="2" charset="0"/>
                <a:ea typeface="+mn-ea"/>
                <a:cs typeface="+mn-cs"/>
              </a:rPr>
              <a:t>May 8, 2025 </a:t>
            </a:r>
            <a:br>
              <a:rPr kumimoji="0" lang="en-US" sz="3200" b="0" i="0" u="none" strike="noStrike" kern="1200" cap="none" spc="0" normalizeH="0" baseline="0" noProof="0" dirty="0">
                <a:ln>
                  <a:noFill/>
                </a:ln>
                <a:solidFill>
                  <a:srgbClr val="000000"/>
                </a:solidFill>
                <a:effectLst/>
                <a:uLnTx/>
                <a:uFillTx/>
                <a:latin typeface="Arial" panose="020B0604020202020204"/>
                <a:ea typeface="+mn-ea"/>
                <a:cs typeface="+mn-cs"/>
              </a:rPr>
            </a:br>
            <a:endParaRPr kumimoji="0" lang="en-US" sz="32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3" name="TextBox 2">
            <a:extLst>
              <a:ext uri="{FF2B5EF4-FFF2-40B4-BE49-F238E27FC236}">
                <a16:creationId xmlns:a16="http://schemas.microsoft.com/office/drawing/2014/main" id="{7862B51F-B653-CF20-FF54-7EDA513D202E}"/>
              </a:ext>
            </a:extLst>
          </p:cNvPr>
          <p:cNvSpPr txBox="1"/>
          <p:nvPr/>
        </p:nvSpPr>
        <p:spPr>
          <a:xfrm>
            <a:off x="8076752" y="6495173"/>
            <a:ext cx="4008918" cy="307777"/>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Courtesy of Angeles Alvarez Secord, MD, MHSc</a:t>
            </a:r>
          </a:p>
        </p:txBody>
      </p:sp>
    </p:spTree>
    <p:extLst>
      <p:ext uri="{BB962C8B-B14F-4D97-AF65-F5344CB8AC3E}">
        <p14:creationId xmlns:p14="http://schemas.microsoft.com/office/powerpoint/2010/main" val="35981089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F225B5-DDBB-F04C-87FC-4A699DA2706A}"/>
              </a:ext>
            </a:extLst>
          </p:cNvPr>
          <p:cNvSpPr>
            <a:spLocks noGrp="1"/>
          </p:cNvSpPr>
          <p:nvPr>
            <p:ph idx="4294967295"/>
          </p:nvPr>
        </p:nvSpPr>
        <p:spPr>
          <a:xfrm>
            <a:off x="1559719" y="2060575"/>
            <a:ext cx="9072562" cy="2444750"/>
          </a:xfrm>
          <a:solidFill>
            <a:srgbClr val="E9F8FD"/>
          </a:solidFill>
          <a:ln>
            <a:solidFill>
              <a:schemeClr val="tx2">
                <a:lumMod val="50000"/>
                <a:lumOff val="50000"/>
              </a:schemeClr>
            </a:solidFill>
          </a:ln>
        </p:spPr>
        <p:txBody>
          <a:bodyPr lIns="365760" rIns="365760" anchor="ctr"/>
          <a:lstStyle/>
          <a:p>
            <a:pPr marL="98425" indent="0">
              <a:lnSpc>
                <a:spcPct val="100000"/>
              </a:lnSpc>
              <a:buNone/>
            </a:pPr>
            <a:r>
              <a:rPr lang="en-US" sz="3200" dirty="0"/>
              <a:t>This educational activity contains discussion of </a:t>
            </a:r>
            <a:br>
              <a:rPr lang="en-US" sz="3200" dirty="0"/>
            </a:br>
            <a:r>
              <a:rPr lang="en-US" sz="3200" dirty="0"/>
              <a:t>non-FDA-approved uses of agents and regimens. Please refer to official prescribing information for each product for approved indications. </a:t>
            </a:r>
          </a:p>
        </p:txBody>
      </p:sp>
    </p:spTree>
    <p:extLst>
      <p:ext uri="{BB962C8B-B14F-4D97-AF65-F5344CB8AC3E}">
        <p14:creationId xmlns:p14="http://schemas.microsoft.com/office/powerpoint/2010/main" val="228553300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lue and white background with white text&#10;&#10;AI-generated content may be incorrect.">
            <a:extLst>
              <a:ext uri="{FF2B5EF4-FFF2-40B4-BE49-F238E27FC236}">
                <a16:creationId xmlns:a16="http://schemas.microsoft.com/office/drawing/2014/main" id="{9619DA17-C058-9672-3331-3120FE1752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8392" y="2996952"/>
            <a:ext cx="6333075" cy="3466184"/>
          </a:xfrm>
          <a:prstGeom prst="rect">
            <a:avLst/>
          </a:prstGeom>
          <a:effectLst>
            <a:outerShdw blurRad="50800" dist="38100" dir="2700000" algn="tl" rotWithShape="0">
              <a:prstClr val="black">
                <a:alpha val="40000"/>
              </a:prstClr>
            </a:outerShdw>
          </a:effectLst>
        </p:spPr>
      </p:pic>
      <p:pic>
        <p:nvPicPr>
          <p:cNvPr id="3" name="Picture 2" descr="A person looking through a telescope on a arrow pointing to the top of a chart&#10;&#10;AI-generated content may be incorrect.">
            <a:extLst>
              <a:ext uri="{FF2B5EF4-FFF2-40B4-BE49-F238E27FC236}">
                <a16:creationId xmlns:a16="http://schemas.microsoft.com/office/drawing/2014/main" id="{D67C1734-9FA8-24B4-5BA0-31829EEF77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63952" y="394864"/>
            <a:ext cx="6259656" cy="3466184"/>
          </a:xfrm>
          <a:prstGeom prst="rect">
            <a:avLst/>
          </a:prstGeom>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8660146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89"/>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AS_UNIQUEID" val="3172"/>
</p:tagLst>
</file>

<file path=ppt/tags/tag11.xml><?xml version="1.0" encoding="utf-8"?>
<p:tagLst xmlns:a="http://schemas.openxmlformats.org/drawingml/2006/main" xmlns:r="http://schemas.openxmlformats.org/officeDocument/2006/relationships" xmlns:p="http://schemas.openxmlformats.org/presentationml/2006/main">
  <p:tag name="AS_UNIQUEID" val="3173"/>
</p:tagLst>
</file>

<file path=ppt/tags/tag12.xml><?xml version="1.0" encoding="utf-8"?>
<p:tagLst xmlns:a="http://schemas.openxmlformats.org/drawingml/2006/main" xmlns:r="http://schemas.openxmlformats.org/officeDocument/2006/relationships" xmlns:p="http://schemas.openxmlformats.org/presentationml/2006/main">
  <p:tag name="AS_UNIQUEID" val="3174"/>
</p:tagLst>
</file>

<file path=ppt/tags/tag13.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KPI_HAS_CHART" val="false"/>
</p:tagLst>
</file>

<file path=ppt/tags/tag24.xml><?xml version="1.0" encoding="utf-8"?>
<p:tagLst xmlns:a="http://schemas.openxmlformats.org/drawingml/2006/main" xmlns:r="http://schemas.openxmlformats.org/officeDocument/2006/relationships" xmlns:p="http://schemas.openxmlformats.org/presentationml/2006/main">
  <p:tag name="KPI_HAS_CHART" val="false"/>
</p:tagLst>
</file>

<file path=ppt/tags/tag25.xml><?xml version="1.0" encoding="utf-8"?>
<p:tagLst xmlns:a="http://schemas.openxmlformats.org/drawingml/2006/main" xmlns:r="http://schemas.openxmlformats.org/officeDocument/2006/relationships" xmlns:p="http://schemas.openxmlformats.org/presentationml/2006/main">
  <p:tag name="KPI_HAS_CHART" val="false"/>
</p:tagLst>
</file>

<file path=ppt/tags/tag26.xml><?xml version="1.0" encoding="utf-8"?>
<p:tagLst xmlns:a="http://schemas.openxmlformats.org/drawingml/2006/main" xmlns:r="http://schemas.openxmlformats.org/officeDocument/2006/relationships" xmlns:p="http://schemas.openxmlformats.org/presentationml/2006/main">
  <p:tag name="KPI_HAS_CHART" val="false"/>
</p:tagLst>
</file>

<file path=ppt/tags/tag27.xml><?xml version="1.0" encoding="utf-8"?>
<p:tagLst xmlns:a="http://schemas.openxmlformats.org/drawingml/2006/main" xmlns:r="http://schemas.openxmlformats.org/officeDocument/2006/relationships" xmlns:p="http://schemas.openxmlformats.org/presentationml/2006/main">
  <p:tag name="KPI_HAS_CHART" val="false"/>
</p:tagLst>
</file>

<file path=ppt/tags/tag28.xml><?xml version="1.0" encoding="utf-8"?>
<p:tagLst xmlns:a="http://schemas.openxmlformats.org/drawingml/2006/main" xmlns:r="http://schemas.openxmlformats.org/officeDocument/2006/relationships" xmlns:p="http://schemas.openxmlformats.org/presentationml/2006/main">
  <p:tag name="KPI_HAS_CHART" val="false"/>
</p:tagLst>
</file>

<file path=ppt/tags/tag29.xml><?xml version="1.0" encoding="utf-8"?>
<p:tagLst xmlns:a="http://schemas.openxmlformats.org/drawingml/2006/main" xmlns:r="http://schemas.openxmlformats.org/officeDocument/2006/relationships" xmlns:p="http://schemas.openxmlformats.org/presentationml/2006/main">
  <p:tag name="KPI_HAS_CHART" val="false"/>
</p:tagLst>
</file>

<file path=ppt/tags/tag3.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30.xml><?xml version="1.0" encoding="utf-8"?>
<p:tagLst xmlns:a="http://schemas.openxmlformats.org/drawingml/2006/main" xmlns:r="http://schemas.openxmlformats.org/officeDocument/2006/relationships" xmlns:p="http://schemas.openxmlformats.org/presentationml/2006/main">
  <p:tag name="KPI_HAS_CHART" val="false"/>
</p:tagLst>
</file>

<file path=ppt/tags/tag31.xml><?xml version="1.0" encoding="utf-8"?>
<p:tagLst xmlns:a="http://schemas.openxmlformats.org/drawingml/2006/main" xmlns:r="http://schemas.openxmlformats.org/officeDocument/2006/relationships" xmlns:p="http://schemas.openxmlformats.org/presentationml/2006/main">
  <p:tag name="KPI_HAS_CHART" val="false"/>
</p:tagLst>
</file>

<file path=ppt/tags/tag32.xml><?xml version="1.0" encoding="utf-8"?>
<p:tagLst xmlns:a="http://schemas.openxmlformats.org/drawingml/2006/main" xmlns:r="http://schemas.openxmlformats.org/officeDocument/2006/relationships" xmlns:p="http://schemas.openxmlformats.org/presentationml/2006/main">
  <p:tag name="KPI_HAS_CHART" val="false"/>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S_UNIQUEID" val="3182"/>
</p:tagLst>
</file>

<file path=ppt/tags/tag8.xml><?xml version="1.0" encoding="utf-8"?>
<p:tagLst xmlns:a="http://schemas.openxmlformats.org/drawingml/2006/main" xmlns:r="http://schemas.openxmlformats.org/officeDocument/2006/relationships" xmlns:p="http://schemas.openxmlformats.org/presentationml/2006/main">
  <p:tag name="AS_UNIQUEID" val="3170"/>
</p:tagLst>
</file>

<file path=ppt/tags/tag9.xml><?xml version="1.0" encoding="utf-8"?>
<p:tagLst xmlns:a="http://schemas.openxmlformats.org/drawingml/2006/main" xmlns:r="http://schemas.openxmlformats.org/officeDocument/2006/relationships" xmlns:p="http://schemas.openxmlformats.org/presentationml/2006/main">
  <p:tag name="AS_UNIQUEID" val="3171"/>
</p:tagLst>
</file>

<file path=ppt/theme/theme1.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Office Theme">
  <a:themeElements>
    <a:clrScheme name="Custom 29">
      <a:dk1>
        <a:sysClr val="windowText" lastClr="000000"/>
      </a:dk1>
      <a:lt1>
        <a:sysClr val="window" lastClr="FFFFFF"/>
      </a:lt1>
      <a:dk2>
        <a:srgbClr val="6E1E50"/>
      </a:dk2>
      <a:lt2>
        <a:srgbClr val="EEECE1"/>
      </a:lt2>
      <a:accent1>
        <a:srgbClr val="1E325F"/>
      </a:accent1>
      <a:accent2>
        <a:srgbClr val="6E1E50"/>
      </a:accent2>
      <a:accent3>
        <a:srgbClr val="7D8232"/>
      </a:accent3>
      <a:accent4>
        <a:srgbClr val="32502D"/>
      </a:accent4>
      <a:accent5>
        <a:srgbClr val="8795A0"/>
      </a:accent5>
      <a:accent6>
        <a:srgbClr val="56639D"/>
      </a:accent6>
      <a:hlink>
        <a:srgbClr val="000000"/>
      </a:hlink>
      <a:folHlink>
        <a:srgbClr val="000000"/>
      </a:folHlink>
    </a:clrScheme>
    <a:fontScheme name="Custom 6">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none">
        <a:spAutoFit/>
      </a:bodyPr>
      <a:lstStyle>
        <a:defPPr>
          <a:defRPr dirty="0" smtClean="0">
            <a:latin typeface="+mn-lt"/>
          </a:defRPr>
        </a:defPPr>
      </a:lst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marL="0" marR="0" indent="0" algn="l" defTabSz="457200" rtl="0" eaLnBrk="1" fontAlgn="auto" latinLnBrk="0" hangingPunct="1">
          <a:lnSpc>
            <a:spcPct val="100000"/>
          </a:lnSpc>
          <a:spcBef>
            <a:spcPts val="0"/>
          </a:spcBef>
          <a:spcAft>
            <a:spcPts val="0"/>
          </a:spcAft>
          <a:buClrTx/>
          <a:buSzTx/>
          <a:buFontTx/>
          <a:buNone/>
          <a:tabLst/>
          <a:defRPr i="0" u="none" strike="noStrike" kern="1200" baseline="0" dirty="0" smtClean="0">
            <a:latin typeface="Arial Narrow"/>
            <a:ea typeface="+mn-ea"/>
            <a:cs typeface="Arial Narrow"/>
          </a:defRPr>
        </a:defPPr>
      </a:lstStyle>
    </a:txDef>
  </a:objectDefaults>
  <a:extraClrSchemeLst/>
</a:theme>
</file>

<file path=ppt/theme/theme11.xml><?xml version="1.0" encoding="utf-8"?>
<a:theme xmlns:a="http://schemas.openxmlformats.org/drawingml/2006/main" name="1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7_Office Theme">
  <a:themeElements>
    <a:clrScheme name="ESMO 2025 COLOURS C">
      <a:dk1>
        <a:srgbClr val="0C1618"/>
      </a:dk1>
      <a:lt1>
        <a:sysClr val="window" lastClr="FFFFFF"/>
      </a:lt1>
      <a:dk2>
        <a:srgbClr val="004643"/>
      </a:dk2>
      <a:lt2>
        <a:srgbClr val="E7E6E6"/>
      </a:lt2>
      <a:accent1>
        <a:srgbClr val="56A3A6"/>
      </a:accent1>
      <a:accent2>
        <a:srgbClr val="004643"/>
      </a:accent2>
      <a:accent3>
        <a:srgbClr val="D1AC00"/>
      </a:accent3>
      <a:accent4>
        <a:srgbClr val="C0D8E0"/>
      </a:accent4>
      <a:accent5>
        <a:srgbClr val="366668"/>
      </a:accent5>
      <a:accent6>
        <a:srgbClr val="A4778B"/>
      </a:accent6>
      <a:hlink>
        <a:srgbClr val="56A3A6"/>
      </a:hlink>
      <a:folHlink>
        <a:srgbClr val="D1A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5_Office Theme">
  <a:themeElements>
    <a:clrScheme name="Custom 6">
      <a:dk1>
        <a:srgbClr val="0C1618"/>
      </a:dk1>
      <a:lt1>
        <a:sysClr val="window" lastClr="FFFFFF"/>
      </a:lt1>
      <a:dk2>
        <a:srgbClr val="004643"/>
      </a:dk2>
      <a:lt2>
        <a:srgbClr val="E7E6E6"/>
      </a:lt2>
      <a:accent1>
        <a:srgbClr val="2C4F66"/>
      </a:accent1>
      <a:accent2>
        <a:srgbClr val="004643"/>
      </a:accent2>
      <a:accent3>
        <a:srgbClr val="A4778B"/>
      </a:accent3>
      <a:accent4>
        <a:srgbClr val="56A3A6"/>
      </a:accent4>
      <a:accent5>
        <a:srgbClr val="56A3A6"/>
      </a:accent5>
      <a:accent6>
        <a:srgbClr val="D1AC00"/>
      </a:accent6>
      <a:hlink>
        <a:srgbClr val="56A3A6"/>
      </a:hlink>
      <a:folHlink>
        <a:srgbClr val="D1A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2024_Scientific-Congress_Template">
  <a:themeElements>
    <a:clrScheme name="Merck 2024-revised Apr2024">
      <a:dk1>
        <a:srgbClr val="000000"/>
      </a:dk1>
      <a:lt1>
        <a:srgbClr val="FFFFFF"/>
      </a:lt1>
      <a:dk2>
        <a:srgbClr val="6ECEB2"/>
      </a:dk2>
      <a:lt2>
        <a:srgbClr val="00857C"/>
      </a:lt2>
      <a:accent1>
        <a:srgbClr val="CACACA"/>
      </a:accent1>
      <a:accent2>
        <a:srgbClr val="F0F0F0"/>
      </a:accent2>
      <a:accent3>
        <a:srgbClr val="1D559B"/>
      </a:accent3>
      <a:accent4>
        <a:srgbClr val="84B1E8"/>
      </a:accent4>
      <a:accent5>
        <a:srgbClr val="610F0F"/>
      </a:accent5>
      <a:accent6>
        <a:srgbClr val="F09E9E"/>
      </a:accent6>
      <a:hlink>
        <a:srgbClr val="11867B"/>
      </a:hlink>
      <a:folHlink>
        <a:srgbClr val="6ECEB2"/>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6350" cap="flat" cmpd="sng" algn="ctr">
          <a:noFill/>
          <a:prstDash val="solid"/>
          <a:round/>
          <a:headEnd type="none" w="med" len="med"/>
          <a:tailEnd type="none" w="med" len="med"/>
        </a:ln>
        <a:effectLst/>
      </a:spPr>
      <a:bodyPr rtlCol="0" anchor="ctr"/>
      <a:lstStyle>
        <a:defPPr algn="ctr">
          <a:defRPr kern="600" spc="30" dirty="0" err="1" smtClean="0"/>
        </a:defPPr>
      </a:lstStyle>
      <a:style>
        <a:lnRef idx="1">
          <a:schemeClr val="accent1"/>
        </a:lnRef>
        <a:fillRef idx="3">
          <a:schemeClr val="accent1"/>
        </a:fillRef>
        <a:effectRef idx="2">
          <a:schemeClr val="accent1"/>
        </a:effectRef>
        <a:fontRef idx="minor">
          <a:schemeClr val="lt1"/>
        </a:fontRef>
      </a:style>
    </a:spDef>
    <a:lnDef>
      <a:spPr>
        <a:ln w="6350" cap="flat" cmpd="sng" algn="ctr">
          <a:solidFill>
            <a:schemeClr val="accent1"/>
          </a:solidFill>
          <a:prstDash val="solid"/>
          <a:round/>
          <a:headEnd type="none" w="med" len="med"/>
          <a:tailEnd type="none" w="med" len="med"/>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chor="t" anchorCtr="0">
        <a:spAutoFit/>
      </a:bodyPr>
      <a:lstStyle>
        <a:defPPr>
          <a:defRPr kern="600" spc="30" dirty="0" err="1" smtClean="0"/>
        </a:defPPr>
      </a:lstStyle>
    </a:txDef>
  </a:objectDefaults>
  <a:extraClrSchemeLst/>
  <a:extLst>
    <a:ext uri="{05A4C25C-085E-4340-85A3-A5531E510DB2}">
      <thm15:themeFamily xmlns:thm15="http://schemas.microsoft.com/office/thememl/2012/main" name="Scientific_Congress_Slide_Template_May30_2024.potx" id="{92C822B8-8B88-4446-9213-A0B3DD35F642}" vid="{AC91405E-AD53-422E-98D9-8C05255E76ED}"/>
    </a:ext>
  </a:extLst>
</a:theme>
</file>

<file path=ppt/theme/theme2.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Corcept Theme">
  <a:themeElements>
    <a:clrScheme name="Corcept Colors">
      <a:dk1>
        <a:srgbClr val="000000"/>
      </a:dk1>
      <a:lt1>
        <a:srgbClr val="FFFFFF"/>
      </a:lt1>
      <a:dk2>
        <a:srgbClr val="888888"/>
      </a:dk2>
      <a:lt2>
        <a:srgbClr val="E7E6E6"/>
      </a:lt2>
      <a:accent1>
        <a:srgbClr val="43248C"/>
      </a:accent1>
      <a:accent2>
        <a:srgbClr val="28378E"/>
      </a:accent2>
      <a:accent3>
        <a:srgbClr val="1E40BE"/>
      </a:accent3>
      <a:accent4>
        <a:srgbClr val="51A5DB"/>
      </a:accent4>
      <a:accent5>
        <a:srgbClr val="77F1F1"/>
      </a:accent5>
      <a:accent6>
        <a:srgbClr val="FEFFFF"/>
      </a:accent6>
      <a:hlink>
        <a:srgbClr val="FEFFFF"/>
      </a:hlink>
      <a:folHlink>
        <a:srgbClr val="FFFF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theme>
</file>

<file path=ppt/theme/theme2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Lucida Sans Unicode"/>
        <a:cs typeface="Lucida Sans Unicode"/>
      </a:majorFont>
      <a:minorFont>
        <a:latin typeface="Times New Roman"/>
        <a:ea typeface="Lucida Sans Unicode"/>
        <a:cs typeface="Lucida Sans Unicod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bg1"/>
            </a:solidFill>
            <a:effectLst/>
            <a:latin typeface="Times New Roman" pitchFamily="16"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bg1"/>
            </a:solidFill>
            <a:effectLst/>
            <a:latin typeface="Times New Roman" pitchFamily="16"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Penn Medicine Template 2009">
  <a:themeElements>
    <a:clrScheme name="Penn 2018 Color Palette">
      <a:dk1>
        <a:srgbClr val="002243"/>
      </a:dk1>
      <a:lt1>
        <a:srgbClr val="FFFFFF"/>
      </a:lt1>
      <a:dk2>
        <a:srgbClr val="800000"/>
      </a:dk2>
      <a:lt2>
        <a:srgbClr val="B4B5B4"/>
      </a:lt2>
      <a:accent1>
        <a:srgbClr val="326B8B"/>
      </a:accent1>
      <a:accent2>
        <a:srgbClr val="64A4D6"/>
      </a:accent2>
      <a:accent3>
        <a:srgbClr val="022D75"/>
      </a:accent3>
      <a:accent4>
        <a:srgbClr val="C4CE41"/>
      </a:accent4>
      <a:accent5>
        <a:srgbClr val="D75539"/>
      </a:accent5>
      <a:accent6>
        <a:srgbClr val="F7BA01"/>
      </a:accent6>
      <a:hlink>
        <a:srgbClr val="022D75"/>
      </a:hlink>
      <a:folHlink>
        <a:srgbClr val="7F0D00"/>
      </a:folHlink>
    </a:clrScheme>
    <a:fontScheme name="Penn Medicine Template 2009">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400" b="0" i="0" u="none" strike="noStrike" cap="none" normalizeH="0" baseline="0" smtClean="0">
            <a:ln>
              <a:noFill/>
            </a:ln>
            <a:solidFill>
              <a:schemeClr val="tx2"/>
            </a:solidFill>
            <a:effectLst/>
            <a:latin typeface="Arial" panose="020B0604020202020204"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400" b="0" i="0" u="none" strike="noStrike" cap="none" normalizeH="0" baseline="0" smtClean="0">
            <a:ln>
              <a:noFill/>
            </a:ln>
            <a:solidFill>
              <a:schemeClr val="tx2"/>
            </a:solidFill>
            <a:effectLst/>
            <a:latin typeface="Arial" panose="020B0604020202020204" pitchFamily="34" charset="0"/>
          </a:defRPr>
        </a:defPPr>
      </a:lstStyle>
    </a:lnDef>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b" anchorCtr="0" compatLnSpc="1">
        <a:prstTxWarp prst="textNoShape">
          <a:avLst/>
        </a:prstTxWarp>
        <a:spAutoFit/>
      </a:bodyPr>
      <a:lstStyle>
        <a:defPPr algn="l">
          <a:defRPr sz="1400" b="1" dirty="0" smtClean="0">
            <a:solidFill>
              <a:schemeClr val="bg1">
                <a:lumMod val="50000"/>
              </a:schemeClr>
            </a:solidFill>
          </a:defRPr>
        </a:defPPr>
      </a:lstStyle>
    </a:txDef>
  </a:objectDefaults>
  <a:extraClrSchemeLst>
    <a:extraClrScheme>
      <a:clrScheme name="Penn Medicine Template 2009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enn Medicine Template 2009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Penn Medicine Template 2009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enn Medicine Template 2009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enn Medicine Template 2009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enn Medicine Template 2009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Penn Medicine Template 2009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Penn Medicine Template 2009 8">
        <a:dk1>
          <a:srgbClr val="4A85FA"/>
        </a:dk1>
        <a:lt1>
          <a:srgbClr val="FFFFFF"/>
        </a:lt1>
        <a:dk2>
          <a:srgbClr val="001D3A"/>
        </a:dk2>
        <a:lt2>
          <a:srgbClr val="003366"/>
        </a:lt2>
        <a:accent1>
          <a:srgbClr val="A66E5A"/>
        </a:accent1>
        <a:accent2>
          <a:srgbClr val="BA003E"/>
        </a:accent2>
        <a:accent3>
          <a:srgbClr val="AAABAE"/>
        </a:accent3>
        <a:accent4>
          <a:srgbClr val="DADADA"/>
        </a:accent4>
        <a:accent5>
          <a:srgbClr val="D0BAB5"/>
        </a:accent5>
        <a:accent6>
          <a:srgbClr val="A80037"/>
        </a:accent6>
        <a:hlink>
          <a:srgbClr val="666633"/>
        </a:hlink>
        <a:folHlink>
          <a:srgbClr val="FEC420"/>
        </a:folHlink>
      </a:clrScheme>
      <a:clrMap bg1="dk2" tx1="lt1" bg2="dk1" tx2="lt2" accent1="accent1" accent2="accent2" accent3="accent3" accent4="accent4" accent5="accent5" accent6="accent6" hlink="hlink" folHlink="folHlink"/>
    </a:extraClrScheme>
    <a:extraClrScheme>
      <a:clrScheme name="Penn Medicine Template 2009 9">
        <a:dk1>
          <a:srgbClr val="000000"/>
        </a:dk1>
        <a:lt1>
          <a:srgbClr val="FFFFFF"/>
        </a:lt1>
        <a:dk2>
          <a:srgbClr val="A20000"/>
        </a:dk2>
        <a:lt2>
          <a:srgbClr val="C0C0C0"/>
        </a:lt2>
        <a:accent1>
          <a:srgbClr val="0099E6"/>
        </a:accent1>
        <a:accent2>
          <a:srgbClr val="F6C700"/>
        </a:accent2>
        <a:accent3>
          <a:srgbClr val="FFFFFF"/>
        </a:accent3>
        <a:accent4>
          <a:srgbClr val="000000"/>
        </a:accent4>
        <a:accent5>
          <a:srgbClr val="AACAF0"/>
        </a:accent5>
        <a:accent6>
          <a:srgbClr val="DFB400"/>
        </a:accent6>
        <a:hlink>
          <a:srgbClr val="003399"/>
        </a:hlink>
        <a:folHlink>
          <a:srgbClr val="6600CC"/>
        </a:folHlink>
      </a:clrScheme>
      <a:clrMap bg1="lt1" tx1="dk1" bg2="lt2" tx2="dk2" accent1="accent1" accent2="accent2" accent3="accent3" accent4="accent4" accent5="accent5" accent6="accent6" hlink="hlink" folHlink="folHlink"/>
    </a:extraClrScheme>
    <a:extraClrScheme>
      <a:clrScheme name="Penn Medicine Template 2009 10">
        <a:dk1>
          <a:srgbClr val="000000"/>
        </a:dk1>
        <a:lt1>
          <a:srgbClr val="FFFFFF"/>
        </a:lt1>
        <a:dk2>
          <a:srgbClr val="800000"/>
        </a:dk2>
        <a:lt2>
          <a:srgbClr val="C0C0C0"/>
        </a:lt2>
        <a:accent1>
          <a:srgbClr val="0099E6"/>
        </a:accent1>
        <a:accent2>
          <a:srgbClr val="F6C700"/>
        </a:accent2>
        <a:accent3>
          <a:srgbClr val="FFFFFF"/>
        </a:accent3>
        <a:accent4>
          <a:srgbClr val="000000"/>
        </a:accent4>
        <a:accent5>
          <a:srgbClr val="AACAF0"/>
        </a:accent5>
        <a:accent6>
          <a:srgbClr val="DFB400"/>
        </a:accent6>
        <a:hlink>
          <a:srgbClr val="003399"/>
        </a:hlink>
        <a:folHlink>
          <a:srgbClr val="6600C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MDACC Moonshot">
  <a:themeElements>
    <a:clrScheme name="Custom 3">
      <a:dk1>
        <a:srgbClr val="413C38"/>
      </a:dk1>
      <a:lt1>
        <a:srgbClr val="FFFFFF"/>
      </a:lt1>
      <a:dk2>
        <a:srgbClr val="EE3124"/>
      </a:dk2>
      <a:lt2>
        <a:srgbClr val="FFFFFF"/>
      </a:lt2>
      <a:accent1>
        <a:srgbClr val="1C2631"/>
      </a:accent1>
      <a:accent2>
        <a:srgbClr val="333333"/>
      </a:accent2>
      <a:accent3>
        <a:srgbClr val="969696"/>
      </a:accent3>
      <a:accent4>
        <a:srgbClr val="C0C0C0"/>
      </a:accent4>
      <a:accent5>
        <a:srgbClr val="4A4C4F"/>
      </a:accent5>
      <a:accent6>
        <a:srgbClr val="080808"/>
      </a:accent6>
      <a:hlink>
        <a:srgbClr val="407EC9"/>
      </a:hlink>
      <a:folHlink>
        <a:srgbClr val="63666A"/>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DACC Moonshot" id="{D2E7F35E-36BF-4E8F-A1F3-CCCB61848CC5}" vid="{E7811949-D56E-4ACC-BAF8-EA6B7EA14953}"/>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Genmab PowerPoint template_format 16_9_vs.1.1">
  <a:themeElements>
    <a:clrScheme name="Genmab 2017">
      <a:dk1>
        <a:sysClr val="windowText" lastClr="000000"/>
      </a:dk1>
      <a:lt1>
        <a:sysClr val="window" lastClr="FFFFFF"/>
      </a:lt1>
      <a:dk2>
        <a:srgbClr val="FACCDA"/>
      </a:dk2>
      <a:lt2>
        <a:srgbClr val="7BD1EB"/>
      </a:lt2>
      <a:accent1>
        <a:srgbClr val="009D94"/>
      </a:accent1>
      <a:accent2>
        <a:srgbClr val="BDE8F5"/>
      </a:accent2>
      <a:accent3>
        <a:srgbClr val="B3B4B6"/>
      </a:accent3>
      <a:accent4>
        <a:srgbClr val="E40046"/>
      </a:accent4>
      <a:accent5>
        <a:srgbClr val="B3E2DF"/>
      </a:accent5>
      <a:accent6>
        <a:srgbClr val="818285"/>
      </a:accent6>
      <a:hlink>
        <a:srgbClr val="009890"/>
      </a:hlink>
      <a:folHlink>
        <a:srgbClr val="000000"/>
      </a:folHlink>
    </a:clrScheme>
    <a:fontScheme name="Genmab 2017">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rtlCol="0" anchor="ctr"/>
      <a:lstStyle>
        <a:defPPr algn="ctr">
          <a:defRPr sz="20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DRAFT revised template.potx" id="{A7F79291-72E9-48A7-B1DC-C8381F020B0E}" vid="{5D8E6B87-9AEB-45B4-A6B3-E9CB0D3FCE5A}"/>
    </a:ext>
  </a:extLst>
</a:theme>
</file>

<file path=ppt/theme/theme7.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Custom 3">
      <a:dk1>
        <a:srgbClr val="000000"/>
      </a:dk1>
      <a:lt1>
        <a:srgbClr val="FFFFFF"/>
      </a:lt1>
      <a:dk2>
        <a:srgbClr val="3B92A6"/>
      </a:dk2>
      <a:lt2>
        <a:srgbClr val="FEFFFF"/>
      </a:lt2>
      <a:accent1>
        <a:srgbClr val="3B92A6"/>
      </a:accent1>
      <a:accent2>
        <a:srgbClr val="FFC419"/>
      </a:accent2>
      <a:accent3>
        <a:srgbClr val="FEFFFF"/>
      </a:accent3>
      <a:accent4>
        <a:srgbClr val="FEFFFF"/>
      </a:accent4>
      <a:accent5>
        <a:srgbClr val="FEFFFF"/>
      </a:accent5>
      <a:accent6>
        <a:srgbClr val="FFFFFF"/>
      </a:accent6>
      <a:hlink>
        <a:srgbClr val="3C94A4"/>
      </a:hlink>
      <a:folHlink>
        <a:srgbClr val="808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GDU Hema_Template _2022 [84]  -  Read-Only" id="{7E75316A-1A37-8547-B3D9-37212E1E6A56}" vid="{C3FB54B2-A352-984B-8E09-9FC2DFEFE571}"/>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009185B2ED29D4EB910BA85847568FC" ma:contentTypeVersion="18" ma:contentTypeDescription="Create a new document." ma:contentTypeScope="" ma:versionID="7984ba12b7bea4814c06453fc0246f71">
  <xsd:schema xmlns:xsd="http://www.w3.org/2001/XMLSchema" xmlns:xs="http://www.w3.org/2001/XMLSchema" xmlns:p="http://schemas.microsoft.com/office/2006/metadata/properties" xmlns:ns1="34e61360-48f9-468c-ac63-773b6d92707e" xmlns:ns3="5740a761-4cab-431d-ba23-c79501b55600" targetNamespace="http://schemas.microsoft.com/office/2006/metadata/properties" ma:root="true" ma:fieldsID="1d66f1762a23927c30df45d2641c5108" ns1:_="" ns3:_="">
    <xsd:import namespace="34e61360-48f9-468c-ac63-773b6d92707e"/>
    <xsd:import namespace="5740a761-4cab-431d-ba23-c79501b55600"/>
    <xsd:element name="properties">
      <xsd:complexType>
        <xsd:sequence>
          <xsd:element name="documentManagement">
            <xsd:complexType>
              <xsd:all>
                <xsd:element ref="ns1:QID" minOccurs="0"/>
                <xsd:element ref="ns1:Status" minOccurs="0"/>
                <xsd:element ref="ns3:TaxKeywordTaxHTField" minOccurs="0"/>
                <xsd:element ref="ns3:TaxCatchAll" minOccurs="0"/>
                <xsd:element ref="ns1:MediaServiceMetadata" minOccurs="0"/>
                <xsd:element ref="ns1:MediaServiceFastMetadata" minOccurs="0"/>
                <xsd:element ref="ns1:MediaServiceSearchProperties" minOccurs="0"/>
                <xsd:element ref="ns1:MediaServiceDateTaken" minOccurs="0"/>
                <xsd:element ref="ns1:lcf76f155ced4ddcb4097134ff3c332f" minOccurs="0"/>
                <xsd:element ref="ns1:MediaServiceOCR" minOccurs="0"/>
                <xsd:element ref="ns1:MediaServiceGenerationTime" minOccurs="0"/>
                <xsd:element ref="ns1:MediaServiceEventHashCode" minOccurs="0"/>
                <xsd:element ref="ns1:MediaServiceBillingMetadata" minOccurs="0"/>
                <xsd:element ref="ns1: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4e61360-48f9-468c-ac63-773b6d92707e" elementFormDefault="qualified">
    <xsd:import namespace="http://schemas.microsoft.com/office/2006/documentManagement/types"/>
    <xsd:import namespace="http://schemas.microsoft.com/office/infopath/2007/PartnerControls"/>
    <xsd:element name="QID" ma:index="0" nillable="true" ma:displayName="QID" ma:indexed="true" ma:internalName="QID" ma:readOnly="false" ma:percentage="FALSE">
      <xsd:simpleType>
        <xsd:restriction base="dms:Number"/>
      </xsd:simpleType>
    </xsd:element>
    <xsd:element name="Status" ma:index="3" nillable="true" ma:displayName="Status" ma:format="Dropdown" ma:internalName="Status" ma:readOnly="false">
      <xsd:simpleType>
        <xsd:restriction base="dms:Choice">
          <xsd:enumeration value="Not started"/>
          <xsd:enumeration value="Web Build"/>
          <xsd:enumeration value="In Progress"/>
          <xsd:enumeration value="Launched"/>
          <xsd:enumeration value="Complete"/>
          <xsd:enumeration value="Delayed"/>
        </xsd:restriction>
      </xsd:simpleType>
    </xsd:element>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d27f3e56-d282-48d1-af59-e5dff1f085bf"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BillingMetadata" ma:index="22" nillable="true" ma:displayName="MediaServiceBillingMetadata" ma:hidden="true" ma:internalName="MediaServiceBillingMetadata" ma:readOnly="true">
      <xsd:simpleType>
        <xsd:restriction base="dms:Note"/>
      </xsd:simple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740a761-4cab-431d-ba23-c79501b55600" elementFormDefault="qualified">
    <xsd:import namespace="http://schemas.microsoft.com/office/2006/documentManagement/types"/>
    <xsd:import namespace="http://schemas.microsoft.com/office/infopath/2007/PartnerControls"/>
    <xsd:element name="TaxKeywordTaxHTField" ma:index="7" nillable="true" ma:taxonomy="true" ma:internalName="TaxKeywordTaxHTField" ma:taxonomyFieldName="TaxKeyword" ma:displayName="Enterprise Keywords" ma:fieldId="{23f27201-bee3-471e-b2e7-b64fd8b7ca38}" ma:taxonomyMulti="true" ma:sspId="d27f3e56-d282-48d1-af59-e5dff1f085bf" ma:termSetId="00000000-0000-0000-0000-000000000000" ma:anchorId="00000000-0000-0000-0000-000000000000" ma:open="true" ma:isKeyword="true">
      <xsd:complexType>
        <xsd:sequence>
          <xsd:element ref="pc:Terms" minOccurs="0" maxOccurs="1"/>
        </xsd:sequence>
      </xsd:complexType>
    </xsd:element>
    <xsd:element name="TaxCatchAll" ma:index="8" nillable="true" ma:displayName="Taxonomy Catch All Column" ma:hidden="true" ma:list="{2314836b-2372-43e1-b668-74631fbbef67}" ma:internalName="TaxCatchAll" ma:showField="CatchAllData" ma:web="5740a761-4cab-431d-ba23-c79501b5560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0" ma:displayName="Content Type"/>
        <xsd:element ref="dc:title" minOccurs="0" maxOccurs="1" ma:index="2"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34e61360-48f9-468c-ac63-773b6d92707e" xsi:nil="true"/>
    <QID xmlns="34e61360-48f9-468c-ac63-773b6d92707e" xsi:nil="true"/>
    <TaxKeywordTaxHTField xmlns="5740a761-4cab-431d-ba23-c79501b55600">
      <Terms xmlns="http://schemas.microsoft.com/office/infopath/2007/PartnerControls"/>
    </TaxKeywordTaxHTField>
    <TaxCatchAll xmlns="5740a761-4cab-431d-ba23-c79501b55600" xsi:nil="true"/>
    <lcf76f155ced4ddcb4097134ff3c332f xmlns="34e61360-48f9-468c-ac63-773b6d92707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CB9496C-02CB-4FB0-A2E1-F77D5588FBC3}"/>
</file>

<file path=customXml/itemProps2.xml><?xml version="1.0" encoding="utf-8"?>
<ds:datastoreItem xmlns:ds="http://schemas.openxmlformats.org/officeDocument/2006/customXml" ds:itemID="{52F83B34-3EA5-4CDA-8E61-CD2DE2860581}"/>
</file>

<file path=customXml/itemProps3.xml><?xml version="1.0" encoding="utf-8"?>
<ds:datastoreItem xmlns:ds="http://schemas.openxmlformats.org/officeDocument/2006/customXml" ds:itemID="{A3F784F9-C412-4FD6-BBD3-0732A816DD6D}"/>
</file>

<file path=docProps/app.xml><?xml version="1.0" encoding="utf-8"?>
<Properties xmlns="http://schemas.openxmlformats.org/officeDocument/2006/extended-properties" xmlns:vt="http://schemas.openxmlformats.org/officeDocument/2006/docPropsVTypes">
  <Template/>
  <TotalTime>23772</TotalTime>
  <Words>10565</Words>
  <Application>Microsoft Macintosh PowerPoint</Application>
  <PresentationFormat>Widescreen</PresentationFormat>
  <Paragraphs>1320</Paragraphs>
  <Slides>76</Slides>
  <Notes>76</Notes>
  <HiddenSlides>0</HiddenSlides>
  <MMClips>0</MMClips>
  <ScaleCrop>false</ScaleCrop>
  <HeadingPairs>
    <vt:vector size="8" baseType="variant">
      <vt:variant>
        <vt:lpstr>Fonts Used</vt:lpstr>
      </vt:variant>
      <vt:variant>
        <vt:i4>33</vt:i4>
      </vt:variant>
      <vt:variant>
        <vt:lpstr>Theme</vt:lpstr>
      </vt:variant>
      <vt:variant>
        <vt:i4>22</vt:i4>
      </vt:variant>
      <vt:variant>
        <vt:lpstr>Embedded OLE Servers</vt:lpstr>
      </vt:variant>
      <vt:variant>
        <vt:i4>1</vt:i4>
      </vt:variant>
      <vt:variant>
        <vt:lpstr>Slide Titles</vt:lpstr>
      </vt:variant>
      <vt:variant>
        <vt:i4>76</vt:i4>
      </vt:variant>
    </vt:vector>
  </HeadingPairs>
  <TitlesOfParts>
    <vt:vector size="132" baseType="lpstr">
      <vt:lpstr>MS PGothic</vt:lpstr>
      <vt:lpstr>MS PGothic</vt:lpstr>
      <vt:lpstr>Aptos</vt:lpstr>
      <vt:lpstr>Arial</vt:lpstr>
      <vt:lpstr>Arial Black</vt:lpstr>
      <vt:lpstr>Arial MT</vt:lpstr>
      <vt:lpstr>Arial Narrow</vt:lpstr>
      <vt:lpstr>Arial Narrow Bold</vt:lpstr>
      <vt:lpstr>Arial Narrow Regular</vt:lpstr>
      <vt:lpstr>Calibri</vt:lpstr>
      <vt:lpstr>Calibri Light</vt:lpstr>
      <vt:lpstr>Courier New</vt:lpstr>
      <vt:lpstr>Elsevier Sans</vt:lpstr>
      <vt:lpstr>Franklin Gothic Book</vt:lpstr>
      <vt:lpstr>Garamond</vt:lpstr>
      <vt:lpstr>Helvetica</vt:lpstr>
      <vt:lpstr>HelveticaNeueLT Std</vt:lpstr>
      <vt:lpstr>Lato</vt:lpstr>
      <vt:lpstr>Lato Light</vt:lpstr>
      <vt:lpstr>Lucida Grande</vt:lpstr>
      <vt:lpstr>Montserrat </vt:lpstr>
      <vt:lpstr>Noto Sans Symbols</vt:lpstr>
      <vt:lpstr>Proxima Nova</vt:lpstr>
      <vt:lpstr>Proxima Nova Rg</vt:lpstr>
      <vt:lpstr>Proxima Nova Semibold</vt:lpstr>
      <vt:lpstr>Roboto Light</vt:lpstr>
      <vt:lpstr>StarSymbol</vt:lpstr>
      <vt:lpstr>Symbol</vt:lpstr>
      <vt:lpstr>Times</vt:lpstr>
      <vt:lpstr>Times New Roman</vt:lpstr>
      <vt:lpstr>Verdana</vt:lpstr>
      <vt:lpstr>Verdana Pro</vt:lpstr>
      <vt:lpstr>Wingdings</vt:lpstr>
      <vt:lpstr>3_Default Design</vt:lpstr>
      <vt:lpstr>6_Default Design</vt:lpstr>
      <vt:lpstr>MDACC Moonshot</vt:lpstr>
      <vt:lpstr>2_Office Theme</vt:lpstr>
      <vt:lpstr>4_Office Theme</vt:lpstr>
      <vt:lpstr>1_Genmab PowerPoint template_format 16_9_vs.1.1</vt:lpstr>
      <vt:lpstr>7_Default Design</vt:lpstr>
      <vt:lpstr>8_Default Design</vt:lpstr>
      <vt:lpstr>Office Theme</vt:lpstr>
      <vt:lpstr>1_Office Theme</vt:lpstr>
      <vt:lpstr>12_Office Theme</vt:lpstr>
      <vt:lpstr>3_Office Theme</vt:lpstr>
      <vt:lpstr>14_Office Theme</vt:lpstr>
      <vt:lpstr>7_Office Theme</vt:lpstr>
      <vt:lpstr>5_Office Theme</vt:lpstr>
      <vt:lpstr>11_Office Theme</vt:lpstr>
      <vt:lpstr>6_Office Theme</vt:lpstr>
      <vt:lpstr>8_Office Theme</vt:lpstr>
      <vt:lpstr>2024_Scientific-Congress_Template</vt:lpstr>
      <vt:lpstr>Corcept Theme</vt:lpstr>
      <vt:lpstr>Default Design</vt:lpstr>
      <vt:lpstr>Penn Medicine Template 2009</vt:lpstr>
      <vt:lpstr>think-cell Slide</vt:lpstr>
      <vt:lpstr>Year in Review: Clinical Investigator Perspectives on the  Most Relevant New Datasets and Advances in Oncology</vt:lpstr>
      <vt:lpstr>Faculty</vt:lpstr>
      <vt:lpstr>Commercial Support</vt:lpstr>
      <vt:lpstr>Prof Colombo — Disclosures</vt:lpstr>
      <vt:lpstr>Dr Moore — Disclosures</vt:lpstr>
      <vt:lpstr>Dr Secord — Disclosures</vt:lpstr>
      <vt:lpstr>Dr Love — Disclosures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Year in Review:  Ovarian Cancer</vt:lpstr>
      <vt:lpstr>Year in Review:  Ovarian Cancer</vt:lpstr>
      <vt:lpstr>Platinum Ineligible Ovarian Cancer</vt:lpstr>
      <vt:lpstr>Antibody Drug Conjugates in ovarian cancer</vt:lpstr>
      <vt:lpstr>Targeting FRα: RAINFOL-01 Phase 1/2 Study (NCT05579366)</vt:lpstr>
      <vt:lpstr>Targeting FRα: RAINFOL-01 Phase 1/2 Study (NCT05579366)</vt:lpstr>
      <vt:lpstr>PowerPoint Presentation</vt:lpstr>
      <vt:lpstr>PowerPoint Presentation</vt:lpstr>
      <vt:lpstr>PowerPoint Presentation</vt:lpstr>
      <vt:lpstr>Sofetabart mipitecan (Sofe-M): FRα-binding Ab, cleavable PSAR linker, exatecan topo1i payload, DAR 8  Initial results from a first-in-human phase 1 study of LY4170156 in advanced ovarian cancer and other solid tumors. </vt:lpstr>
      <vt:lpstr>Targeting Cadherin 6 (CDH6)</vt:lpstr>
      <vt:lpstr>REJOICE-Ovarian01 study design </vt:lpstr>
      <vt:lpstr>Clinically meaningful tumor responses were seen irrespective of dosea </vt:lpstr>
      <vt:lpstr>Most common TEAEs (≥10% of overall population)a</vt:lpstr>
      <vt:lpstr>REJOICE-Ovarian01: Efficacy of R-DXd in PROC</vt:lpstr>
      <vt:lpstr>Raludotatug Deruxtecan Granted FDA Breakthrough Therapy Designation for CDH6-Expressing Platinum-Resistant Ovarian, Primary Peritoneal or Fallopian Tube Cancers Previously Treated with Bevacizumab Press Release: September 15, 2025</vt:lpstr>
      <vt:lpstr>PowerPoint Presentation</vt:lpstr>
      <vt:lpstr>PowerPoint Presentation</vt:lpstr>
      <vt:lpstr>PowerPoint Presentation</vt:lpstr>
      <vt:lpstr>Efficacy across a wide therapeutic range with complete responses  </vt:lpstr>
      <vt:lpstr>Platinum Ineligible Ovarian Cancer</vt:lpstr>
      <vt:lpstr>Exploiting Replication stress in  CCNE1 amplified tumours</vt:lpstr>
      <vt:lpstr>Direct targeting of CCNE1</vt:lpstr>
      <vt:lpstr>Platinum Ineligible Ovarian Cancer</vt:lpstr>
      <vt:lpstr>Immune Checkpoint Inhibitors In Ovarian Cancer: Phase 3 Evidence</vt:lpstr>
      <vt:lpstr>ENGOT-ov65/KEYNOTE-B96 Study Design (NCT05116189) </vt:lpstr>
      <vt:lpstr>Progression-Free Survival in the CPS ≥1 Population at IA1</vt:lpstr>
      <vt:lpstr>Progression-Free Survival in the ITT Population at IA1</vt:lpstr>
      <vt:lpstr>Key Secondary Endpoint: Overall Survival in the CPS ≥1 Population at IA2</vt:lpstr>
      <vt:lpstr>FDA Approves Pembrolizumab with Paclitaxel for Platinum-Resistant Epithelial Ovarian, Fallopian Tube or Primary Peritoneal Carcinoma Press Release: February 10, 2026</vt:lpstr>
      <vt:lpstr>PowerPoint Presentation</vt:lpstr>
      <vt:lpstr>PowerPoint Presentation</vt:lpstr>
      <vt:lpstr>Phase III IMpower133 Trial: Primary Progression-Free Survival with Atezolizumab/Carboplatin/Etoposide (ITT Population)</vt:lpstr>
      <vt:lpstr>Merged Analysis of IMpower133 and IMbrella A: Long-Term OS</vt:lpstr>
      <vt:lpstr>Phase III IMpower133: OS by PD-L1 Expression with Atezolizumab/Carboplatin/Etoposide</vt:lpstr>
      <vt:lpstr>T-cell Engagers Ubamatamab (REGN4018) in Advanced Ovarian Cancer</vt:lpstr>
      <vt:lpstr>Randomised Phase 2 study of ubamatamab ± cemiplimab in patients (pts) with platinum-resistant ovarian cancer (OC) </vt:lpstr>
      <vt:lpstr>Platinum Ineligible Ovarian Cancer</vt:lpstr>
      <vt:lpstr>ROSELLA </vt:lpstr>
      <vt:lpstr>ROSELLA | Relacorilant Significantly Improved Progression-Free Survival Assessed by Blinded Review </vt:lpstr>
      <vt:lpstr>PowerPoint Presentation</vt:lpstr>
      <vt:lpstr>Overall Survival Primary Endpoint Met in Phase III ROSELLA Trial of Relacorilant for Patients with Platinum-Resistant Ovarian Cancer Press Release: January 22, 2026</vt:lpstr>
      <vt:lpstr>Year in Review:  Ovarian Cancer</vt:lpstr>
      <vt:lpstr>Progression-Free Survival: PARPi and Immunotherapy </vt:lpstr>
      <vt:lpstr>Overall Survival: PARPi and Immunotherapy</vt:lpstr>
      <vt:lpstr>ICON8B: Revisiting Weekly Paclitaxel in Epithelial Ovarian Cancer</vt:lpstr>
      <vt:lpstr>DESTINY-Ovarian01 (DO-01) Phase 3 Study of trastuzumab deruxtecan (T-DXd) with bevacizumab vs bevacizumab monotherapy 1L maintenance in HER2-expressing ovarian cancer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DESTINY-PanTumor02: Phase 2 study of Trastuzumab deruxtecan (T-DXd), HER2-targeted ADC, in advanced HER2 expressing tumors. Part 1 Final Analysis</vt:lpstr>
      <vt:lpstr>DESTINY-PanTumor02: Phase 2 study of Trastuzumab deruxtecan (T-DXd), HER2-targeted ADC, in advanced HER2 expressing tumors. Part 1 Final Analysis</vt:lpstr>
      <vt:lpstr>PowerPoint Presentation</vt:lpstr>
      <vt:lpstr>Efficacy and safety of avutometinib +/- defactinib in recurrent LGSOC: ENGOT-OV60/GOG-3052/RAMP 201</vt:lpstr>
      <vt:lpstr>Efficacy and safety of avutometinib +/- defactinib in recurrent LGSOC: ENGOT-OV60/GOG-3052/RAMP 201</vt:lpstr>
      <vt:lpstr>Efficacy and safety of avutometinib +/- defactinib in recurrent LGSOC: ENGOT-OV60/GOG-3052/RAMP 201</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In Review Prostate Cancer  Wednesday, November 18, 2020 2:00 PM – 3:30 PM ET</dc:title>
  <dc:creator>Rick Kaderman</dc:creator>
  <cp:lastModifiedBy>Silvana Izquierdo</cp:lastModifiedBy>
  <cp:revision>1946</cp:revision>
  <cp:lastPrinted>2020-12-08T02:40:56Z</cp:lastPrinted>
  <dcterms:created xsi:type="dcterms:W3CDTF">2020-11-13T19:02:13Z</dcterms:created>
  <dcterms:modified xsi:type="dcterms:W3CDTF">2026-02-24T13:54:33Z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0x0101004009185B2ED29D4EB910BA85847568FC</vt:lpwstr>
  </property>
  <property fmtid="{D5CDD505-2E9C-101B-9397-08002B2CF9AE}" pid="3" name="TaxKeyword">
    <vt:lpwstr/>
  </property>
</Properties>
</file>